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1" r:id="rId2"/>
    <p:sldMasterId id="2147483677" r:id="rId3"/>
  </p:sldMasterIdLst>
  <p:notesMasterIdLst>
    <p:notesMasterId r:id="rId28"/>
  </p:notesMasterIdLst>
  <p:handoutMasterIdLst>
    <p:handoutMasterId r:id="rId29"/>
  </p:handoutMasterIdLst>
  <p:sldIdLst>
    <p:sldId id="269" r:id="rId4"/>
    <p:sldId id="270" r:id="rId5"/>
    <p:sldId id="284" r:id="rId6"/>
    <p:sldId id="271" r:id="rId7"/>
    <p:sldId id="285" r:id="rId8"/>
    <p:sldId id="272" r:id="rId9"/>
    <p:sldId id="275" r:id="rId10"/>
    <p:sldId id="281" r:id="rId11"/>
    <p:sldId id="276" r:id="rId12"/>
    <p:sldId id="287" r:id="rId13"/>
    <p:sldId id="278" r:id="rId14"/>
    <p:sldId id="283" r:id="rId15"/>
    <p:sldId id="288" r:id="rId16"/>
    <p:sldId id="291" r:id="rId17"/>
    <p:sldId id="296" r:id="rId18"/>
    <p:sldId id="282" r:id="rId19"/>
    <p:sldId id="273" r:id="rId20"/>
    <p:sldId id="286" r:id="rId21"/>
    <p:sldId id="289" r:id="rId22"/>
    <p:sldId id="292" r:id="rId23"/>
    <p:sldId id="293" r:id="rId24"/>
    <p:sldId id="294" r:id="rId25"/>
    <p:sldId id="295" r:id="rId26"/>
    <p:sldId id="274" r:id="rId27"/>
  </p:sldIdLst>
  <p:sldSz cx="9144000" cy="6858000" type="screen4x3"/>
  <p:notesSz cx="6810375" cy="99425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BDB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78" autoAdjust="0"/>
    <p:restoredTop sz="86323" autoAdjust="0"/>
  </p:normalViewPr>
  <p:slideViewPr>
    <p:cSldViewPr>
      <p:cViewPr>
        <p:scale>
          <a:sx n="80" d="100"/>
          <a:sy n="80" d="100"/>
        </p:scale>
        <p:origin x="-600" y="486"/>
      </p:cViewPr>
      <p:guideLst>
        <p:guide orient="horz" pos="4094"/>
        <p:guide orient="horz" pos="228"/>
        <p:guide orient="horz" pos="3868"/>
        <p:guide pos="228"/>
        <p:guide pos="5535"/>
        <p:guide pos="5307"/>
        <p:guide pos="507"/>
      </p:guideLst>
    </p:cSldViewPr>
  </p:slideViewPr>
  <p:outlineViewPr>
    <p:cViewPr>
      <p:scale>
        <a:sx n="33" d="100"/>
        <a:sy n="33" d="100"/>
      </p:scale>
      <p:origin x="42" y="12468"/>
    </p:cViewPr>
  </p:outlineViewPr>
  <p:notesTextViewPr>
    <p:cViewPr>
      <p:scale>
        <a:sx n="100" d="100"/>
        <a:sy n="100" d="100"/>
      </p:scale>
      <p:origin x="0" y="0"/>
    </p:cViewPr>
  </p:notesTextViewPr>
  <p:notesViewPr>
    <p:cSldViewPr>
      <p:cViewPr varScale="1">
        <p:scale>
          <a:sx n="83" d="100"/>
          <a:sy n="83" d="100"/>
        </p:scale>
        <p:origin x="-3108" y="-78"/>
      </p:cViewPr>
      <p:guideLst>
        <p:guide orient="horz" pos="3132"/>
        <p:guide pos="2145"/>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fontAlgn="auto">
              <a:spcBef>
                <a:spcPts val="0"/>
              </a:spcBef>
              <a:spcAft>
                <a:spcPts val="0"/>
              </a:spcAft>
              <a:defRPr sz="1200">
                <a:latin typeface="ScalaSans-Regular" pitchFamily="2" charset="0"/>
              </a:defRPr>
            </a:lvl1pPr>
          </a:lstStyle>
          <a:p>
            <a:pPr>
              <a:defRPr/>
            </a:pPr>
            <a:endParaRPr lang="da-DK"/>
          </a:p>
        </p:txBody>
      </p:sp>
      <p:sp>
        <p:nvSpPr>
          <p:cNvPr id="3" name="Date Placeholder 2"/>
          <p:cNvSpPr>
            <a:spLocks noGrp="1"/>
          </p:cNvSpPr>
          <p:nvPr>
            <p:ph type="dt" sz="quarter" idx="1"/>
          </p:nvPr>
        </p:nvSpPr>
        <p:spPr>
          <a:xfrm>
            <a:off x="3857625" y="0"/>
            <a:ext cx="2951163" cy="496888"/>
          </a:xfrm>
          <a:prstGeom prst="rect">
            <a:avLst/>
          </a:prstGeom>
        </p:spPr>
        <p:txBody>
          <a:bodyPr vert="horz" lIns="91440" tIns="45720" rIns="91440" bIns="45720" rtlCol="0"/>
          <a:lstStyle>
            <a:lvl1pPr algn="r" fontAlgn="auto">
              <a:spcBef>
                <a:spcPts val="0"/>
              </a:spcBef>
              <a:spcAft>
                <a:spcPts val="0"/>
              </a:spcAft>
              <a:defRPr sz="1200" smtClean="0">
                <a:latin typeface="ScalaSans-Regular" pitchFamily="2" charset="0"/>
              </a:defRPr>
            </a:lvl1pPr>
          </a:lstStyle>
          <a:p>
            <a:pPr>
              <a:defRPr/>
            </a:pPr>
            <a:fld id="{EAB4AAC9-4CCB-4886-8998-D1241CBD01CB}" type="datetimeFigureOut">
              <a:rPr lang="en-US"/>
              <a:pPr>
                <a:defRPr/>
              </a:pPr>
              <a:t>3/6/2013</a:t>
            </a:fld>
            <a:endParaRPr lang="da-DK"/>
          </a:p>
        </p:txBody>
      </p:sp>
      <p:sp>
        <p:nvSpPr>
          <p:cNvPr id="4" name="Footer Placeholder 3"/>
          <p:cNvSpPr>
            <a:spLocks noGrp="1"/>
          </p:cNvSpPr>
          <p:nvPr>
            <p:ph type="ftr" sz="quarter" idx="2"/>
          </p:nvPr>
        </p:nvSpPr>
        <p:spPr>
          <a:xfrm>
            <a:off x="0" y="9444038"/>
            <a:ext cx="2951163" cy="496887"/>
          </a:xfrm>
          <a:prstGeom prst="rect">
            <a:avLst/>
          </a:prstGeom>
        </p:spPr>
        <p:txBody>
          <a:bodyPr vert="horz" lIns="91440" tIns="45720" rIns="91440" bIns="45720" rtlCol="0" anchor="b"/>
          <a:lstStyle>
            <a:lvl1pPr algn="l" fontAlgn="auto">
              <a:spcBef>
                <a:spcPts val="0"/>
              </a:spcBef>
              <a:spcAft>
                <a:spcPts val="0"/>
              </a:spcAft>
              <a:defRPr sz="1200">
                <a:latin typeface="ScalaSans-Regular" pitchFamily="2" charset="0"/>
              </a:defRPr>
            </a:lvl1pPr>
          </a:lstStyle>
          <a:p>
            <a:pPr>
              <a:defRPr/>
            </a:pPr>
            <a:endParaRPr lang="da-DK"/>
          </a:p>
        </p:txBody>
      </p:sp>
      <p:sp>
        <p:nvSpPr>
          <p:cNvPr id="5" name="Slide Number Placeholder 4"/>
          <p:cNvSpPr>
            <a:spLocks noGrp="1"/>
          </p:cNvSpPr>
          <p:nvPr>
            <p:ph type="sldNum" sz="quarter" idx="3"/>
          </p:nvPr>
        </p:nvSpPr>
        <p:spPr>
          <a:xfrm>
            <a:off x="3857625" y="9444038"/>
            <a:ext cx="2951163" cy="496887"/>
          </a:xfrm>
          <a:prstGeom prst="rect">
            <a:avLst/>
          </a:prstGeom>
        </p:spPr>
        <p:txBody>
          <a:bodyPr vert="horz" lIns="91440" tIns="45720" rIns="91440" bIns="45720" rtlCol="0" anchor="b"/>
          <a:lstStyle>
            <a:lvl1pPr algn="r" fontAlgn="auto">
              <a:spcBef>
                <a:spcPts val="0"/>
              </a:spcBef>
              <a:spcAft>
                <a:spcPts val="0"/>
              </a:spcAft>
              <a:defRPr sz="1200" smtClean="0">
                <a:latin typeface="ScalaSans-Regular" pitchFamily="2" charset="0"/>
              </a:defRPr>
            </a:lvl1pPr>
          </a:lstStyle>
          <a:p>
            <a:pPr>
              <a:defRPr/>
            </a:pPr>
            <a:fld id="{70A1B6FB-030F-4C30-80EF-E7FD6602E448}" type="slidenum">
              <a:rPr lang="da-DK"/>
              <a:pPr>
                <a:defRPr/>
              </a:pPr>
              <a:t>‹nr.›</a:t>
            </a:fld>
            <a:endParaRPr lang="da-DK"/>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fontAlgn="auto">
              <a:spcBef>
                <a:spcPts val="0"/>
              </a:spcBef>
              <a:spcAft>
                <a:spcPts val="0"/>
              </a:spcAft>
              <a:defRPr sz="1200">
                <a:latin typeface="ScalaSans-Regular" pitchFamily="2" charset="0"/>
              </a:defRPr>
            </a:lvl1pPr>
          </a:lstStyle>
          <a:p>
            <a:pPr>
              <a:defRPr/>
            </a:pPr>
            <a:endParaRPr lang="da-DK"/>
          </a:p>
        </p:txBody>
      </p:sp>
      <p:sp>
        <p:nvSpPr>
          <p:cNvPr id="3" name="Date Placeholder 2"/>
          <p:cNvSpPr>
            <a:spLocks noGrp="1"/>
          </p:cNvSpPr>
          <p:nvPr>
            <p:ph type="dt" idx="1"/>
          </p:nvPr>
        </p:nvSpPr>
        <p:spPr>
          <a:xfrm>
            <a:off x="3857625" y="0"/>
            <a:ext cx="2951163" cy="496888"/>
          </a:xfrm>
          <a:prstGeom prst="rect">
            <a:avLst/>
          </a:prstGeom>
        </p:spPr>
        <p:txBody>
          <a:bodyPr vert="horz" lIns="91440" tIns="45720" rIns="91440" bIns="45720" rtlCol="0"/>
          <a:lstStyle>
            <a:lvl1pPr algn="r" fontAlgn="auto">
              <a:spcBef>
                <a:spcPts val="0"/>
              </a:spcBef>
              <a:spcAft>
                <a:spcPts val="0"/>
              </a:spcAft>
              <a:defRPr sz="1200" smtClean="0">
                <a:latin typeface="ScalaSans-Regular" pitchFamily="2" charset="0"/>
              </a:defRPr>
            </a:lvl1pPr>
          </a:lstStyle>
          <a:p>
            <a:pPr>
              <a:defRPr/>
            </a:pPr>
            <a:fld id="{E2703A37-F648-4E99-BCD5-42AB09A21102}" type="datetimeFigureOut">
              <a:rPr lang="en-US"/>
              <a:pPr>
                <a:defRPr/>
              </a:pPr>
              <a:t>3/6/2013</a:t>
            </a:fld>
            <a:endParaRPr lang="da-DK"/>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pPr lvl="0"/>
            <a:endParaRPr lang="da-DK" noProof="0"/>
          </a:p>
        </p:txBody>
      </p:sp>
      <p:sp>
        <p:nvSpPr>
          <p:cNvPr id="5" name="Notes Placeholder 4"/>
          <p:cNvSpPr>
            <a:spLocks noGrp="1"/>
          </p:cNvSpPr>
          <p:nvPr>
            <p:ph type="body" sz="quarter" idx="3"/>
          </p:nvPr>
        </p:nvSpPr>
        <p:spPr>
          <a:xfrm>
            <a:off x="681038" y="4722813"/>
            <a:ext cx="5448300" cy="447357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a-DK" noProof="0"/>
          </a:p>
        </p:txBody>
      </p:sp>
      <p:sp>
        <p:nvSpPr>
          <p:cNvPr id="6" name="Footer Placeholder 5"/>
          <p:cNvSpPr>
            <a:spLocks noGrp="1"/>
          </p:cNvSpPr>
          <p:nvPr>
            <p:ph type="ftr" sz="quarter" idx="4"/>
          </p:nvPr>
        </p:nvSpPr>
        <p:spPr>
          <a:xfrm>
            <a:off x="0" y="9444038"/>
            <a:ext cx="2951163" cy="496887"/>
          </a:xfrm>
          <a:prstGeom prst="rect">
            <a:avLst/>
          </a:prstGeom>
        </p:spPr>
        <p:txBody>
          <a:bodyPr vert="horz" lIns="91440" tIns="45720" rIns="91440" bIns="45720" rtlCol="0" anchor="b"/>
          <a:lstStyle>
            <a:lvl1pPr algn="l" fontAlgn="auto">
              <a:spcBef>
                <a:spcPts val="0"/>
              </a:spcBef>
              <a:spcAft>
                <a:spcPts val="0"/>
              </a:spcAft>
              <a:defRPr sz="1200">
                <a:latin typeface="ScalaSans-Regular" pitchFamily="2" charset="0"/>
              </a:defRPr>
            </a:lvl1pPr>
          </a:lstStyle>
          <a:p>
            <a:pPr>
              <a:defRPr/>
            </a:pPr>
            <a:endParaRPr lang="da-DK"/>
          </a:p>
        </p:txBody>
      </p:sp>
      <p:sp>
        <p:nvSpPr>
          <p:cNvPr id="7" name="Slide Number Placeholder 6"/>
          <p:cNvSpPr>
            <a:spLocks noGrp="1"/>
          </p:cNvSpPr>
          <p:nvPr>
            <p:ph type="sldNum" sz="quarter" idx="5"/>
          </p:nvPr>
        </p:nvSpPr>
        <p:spPr>
          <a:xfrm>
            <a:off x="3857625" y="9444038"/>
            <a:ext cx="2951163" cy="496887"/>
          </a:xfrm>
          <a:prstGeom prst="rect">
            <a:avLst/>
          </a:prstGeom>
        </p:spPr>
        <p:txBody>
          <a:bodyPr vert="horz" lIns="91440" tIns="45720" rIns="91440" bIns="45720" rtlCol="0" anchor="b"/>
          <a:lstStyle>
            <a:lvl1pPr algn="r" fontAlgn="auto">
              <a:spcBef>
                <a:spcPts val="0"/>
              </a:spcBef>
              <a:spcAft>
                <a:spcPts val="0"/>
              </a:spcAft>
              <a:defRPr sz="1200" smtClean="0">
                <a:latin typeface="ScalaSans-Regular" pitchFamily="2" charset="0"/>
              </a:defRPr>
            </a:lvl1pPr>
          </a:lstStyle>
          <a:p>
            <a:pPr>
              <a:defRPr/>
            </a:pPr>
            <a:fld id="{8118D540-914C-41E6-B09C-B20E89C396C7}" type="slidenum">
              <a:rPr lang="da-DK"/>
              <a:pPr>
                <a:defRPr/>
              </a:pPr>
              <a:t>‹nr.›</a:t>
            </a:fld>
            <a:endParaRPr lang="da-DK"/>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ScalaSans-Regular" pitchFamily="2" charset="0"/>
        <a:ea typeface="+mn-ea"/>
        <a:cs typeface="+mn-cs"/>
      </a:defRPr>
    </a:lvl1pPr>
    <a:lvl2pPr marL="457200" algn="l" rtl="0" fontAlgn="base">
      <a:spcBef>
        <a:spcPct val="30000"/>
      </a:spcBef>
      <a:spcAft>
        <a:spcPct val="0"/>
      </a:spcAft>
      <a:defRPr sz="1200" kern="1200">
        <a:solidFill>
          <a:schemeClr val="tx1"/>
        </a:solidFill>
        <a:latin typeface="ScalaSans-Regular" pitchFamily="2" charset="0"/>
        <a:ea typeface="+mn-ea"/>
        <a:cs typeface="+mn-cs"/>
      </a:defRPr>
    </a:lvl2pPr>
    <a:lvl3pPr marL="914400" algn="l" rtl="0" fontAlgn="base">
      <a:spcBef>
        <a:spcPct val="30000"/>
      </a:spcBef>
      <a:spcAft>
        <a:spcPct val="0"/>
      </a:spcAft>
      <a:defRPr sz="1200" kern="1200">
        <a:solidFill>
          <a:schemeClr val="tx1"/>
        </a:solidFill>
        <a:latin typeface="ScalaSans-Regular" pitchFamily="2" charset="0"/>
        <a:ea typeface="+mn-ea"/>
        <a:cs typeface="+mn-cs"/>
      </a:defRPr>
    </a:lvl3pPr>
    <a:lvl4pPr marL="1371600" algn="l" rtl="0" fontAlgn="base">
      <a:spcBef>
        <a:spcPct val="30000"/>
      </a:spcBef>
      <a:spcAft>
        <a:spcPct val="0"/>
      </a:spcAft>
      <a:defRPr sz="1200" kern="1200">
        <a:solidFill>
          <a:schemeClr val="tx1"/>
        </a:solidFill>
        <a:latin typeface="ScalaSans-Regular" pitchFamily="2" charset="0"/>
        <a:ea typeface="+mn-ea"/>
        <a:cs typeface="+mn-cs"/>
      </a:defRPr>
    </a:lvl4pPr>
    <a:lvl5pPr marL="1828800" algn="l" rtl="0" fontAlgn="base">
      <a:spcBef>
        <a:spcPct val="30000"/>
      </a:spcBef>
      <a:spcAft>
        <a:spcPct val="0"/>
      </a:spcAft>
      <a:defRPr sz="1200" kern="1200">
        <a:solidFill>
          <a:schemeClr val="tx1"/>
        </a:solidFill>
        <a:latin typeface="ScalaSans-Regular"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a-DK" smtClean="0">
              <a:latin typeface="ScalaSans-Regular"/>
            </a:endParaRP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136ECF-98D8-4E38-9DDC-812FC19C3284}" type="slidenum">
              <a:rPr lang="da-DK">
                <a:latin typeface="ScalaSans-Regular"/>
              </a:rPr>
              <a:pPr fontAlgn="base">
                <a:spcBef>
                  <a:spcPct val="0"/>
                </a:spcBef>
                <a:spcAft>
                  <a:spcPct val="0"/>
                </a:spcAft>
              </a:pPr>
              <a:t>1</a:t>
            </a:fld>
            <a:endParaRPr lang="da-DK">
              <a:latin typeface="ScalaSans-Regul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a-DK" smtClean="0">
              <a:latin typeface="ScalaSans-Regular"/>
            </a:endParaRP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AE5224-848E-4814-A6EC-6D8642AA4F77}" type="slidenum">
              <a:rPr lang="da-DK">
                <a:latin typeface="ScalaSans-Regular"/>
              </a:rPr>
              <a:pPr fontAlgn="base">
                <a:spcBef>
                  <a:spcPct val="0"/>
                </a:spcBef>
                <a:spcAft>
                  <a:spcPct val="0"/>
                </a:spcAft>
              </a:pPr>
              <a:t>2</a:t>
            </a:fld>
            <a:endParaRPr lang="da-DK">
              <a:latin typeface="ScalaSans-Regul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Pladsholder til diasbillede 1"/>
          <p:cNvSpPr>
            <a:spLocks noGrp="1" noRot="1" noChangeAspect="1"/>
          </p:cNvSpPr>
          <p:nvPr>
            <p:ph type="sldImg"/>
          </p:nvPr>
        </p:nvSpPr>
        <p:spPr bwMode="auto">
          <a:noFill/>
          <a:ln>
            <a:solidFill>
              <a:srgbClr val="000000"/>
            </a:solidFill>
            <a:miter lim="800000"/>
            <a:headEnd/>
            <a:tailEnd/>
          </a:ln>
        </p:spPr>
      </p:sp>
      <p:sp>
        <p:nvSpPr>
          <p:cNvPr id="33794" name="Pladsholder til no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a-DK" smtClean="0">
              <a:latin typeface="ScalaSans-Regular"/>
            </a:endParaRPr>
          </a:p>
        </p:txBody>
      </p:sp>
      <p:sp>
        <p:nvSpPr>
          <p:cNvPr id="33795" name="Pladsholder til dias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EEB96F-A1B4-466D-B55C-5E37C56D7BCC}" type="slidenum">
              <a:rPr lang="da-DK">
                <a:latin typeface="ScalaSans-Regular"/>
              </a:rPr>
              <a:pPr fontAlgn="base">
                <a:spcBef>
                  <a:spcPct val="0"/>
                </a:spcBef>
                <a:spcAft>
                  <a:spcPct val="0"/>
                </a:spcAft>
              </a:pPr>
              <a:t>11</a:t>
            </a:fld>
            <a:endParaRPr lang="da-DK">
              <a:latin typeface="ScalaSans-Regul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dsholder til diasbillede 1"/>
          <p:cNvSpPr>
            <a:spLocks noGrp="1" noRot="1" noChangeAspect="1"/>
          </p:cNvSpPr>
          <p:nvPr>
            <p:ph type="sldImg"/>
          </p:nvPr>
        </p:nvSpPr>
        <p:spPr bwMode="auto">
          <a:noFill/>
          <a:ln>
            <a:solidFill>
              <a:srgbClr val="000000"/>
            </a:solidFill>
            <a:miter lim="800000"/>
            <a:headEnd/>
            <a:tailEnd/>
          </a:ln>
        </p:spPr>
      </p:sp>
      <p:sp>
        <p:nvSpPr>
          <p:cNvPr id="38914" name="Pladsholder til no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a-DK" smtClean="0">
              <a:latin typeface="ScalaSans-Regular"/>
            </a:endParaRPr>
          </a:p>
        </p:txBody>
      </p:sp>
      <p:sp>
        <p:nvSpPr>
          <p:cNvPr id="38915" name="Pladsholder til dias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4690D3-9391-4CDA-80F1-F1B31153E970}" type="slidenum">
              <a:rPr lang="da-DK">
                <a:latin typeface="ScalaSans-Regular"/>
              </a:rPr>
              <a:pPr fontAlgn="base">
                <a:spcBef>
                  <a:spcPct val="0"/>
                </a:spcBef>
                <a:spcAft>
                  <a:spcPct val="0"/>
                </a:spcAft>
              </a:pPr>
              <a:t>15</a:t>
            </a:fld>
            <a:endParaRPr lang="da-DK">
              <a:latin typeface="ScalaSans-Regul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p:spTree>
      <p:nvGrpSpPr>
        <p:cNvPr id="1" name=""/>
        <p:cNvGrpSpPr/>
        <p:nvPr/>
      </p:nvGrpSpPr>
      <p:grpSpPr>
        <a:xfrm>
          <a:off x="0" y="0"/>
          <a:ext cx="0" cy="0"/>
          <a:chOff x="0" y="0"/>
          <a:chExt cx="0" cy="0"/>
        </a:xfrm>
      </p:grpSpPr>
      <p:pic>
        <p:nvPicPr>
          <p:cNvPr id="5" name="Picture 15" descr="NV_graa_front.jpg"/>
          <p:cNvPicPr>
            <a:picLocks noChangeAspect="1"/>
          </p:cNvPicPr>
          <p:nvPr userDrawn="1"/>
        </p:nvPicPr>
        <p:blipFill>
          <a:blip r:embed="rId2"/>
          <a:srcRect/>
          <a:stretch>
            <a:fillRect/>
          </a:stretch>
        </p:blipFill>
        <p:spPr bwMode="auto">
          <a:xfrm>
            <a:off x="360363" y="363538"/>
            <a:ext cx="8428037" cy="6134100"/>
          </a:xfrm>
          <a:prstGeom prst="rect">
            <a:avLst/>
          </a:prstGeom>
          <a:noFill/>
          <a:ln w="9525">
            <a:noFill/>
            <a:miter lim="800000"/>
            <a:headEnd/>
            <a:tailEnd/>
          </a:ln>
        </p:spPr>
      </p:pic>
      <p:pic>
        <p:nvPicPr>
          <p:cNvPr id="6" name="Picture 2"/>
          <p:cNvPicPr>
            <a:picLocks noChangeAspect="1" noChangeArrowheads="1"/>
          </p:cNvPicPr>
          <p:nvPr userDrawn="1"/>
        </p:nvPicPr>
        <p:blipFill>
          <a:blip r:embed="rId3"/>
          <a:srcRect/>
          <a:stretch>
            <a:fillRect/>
          </a:stretch>
        </p:blipFill>
        <p:spPr bwMode="auto">
          <a:xfrm>
            <a:off x="-2786063" y="0"/>
            <a:ext cx="2514600" cy="1889125"/>
          </a:xfrm>
          <a:prstGeom prst="rect">
            <a:avLst/>
          </a:prstGeom>
          <a:noFill/>
          <a:ln w="9525">
            <a:noFill/>
            <a:miter lim="800000"/>
            <a:headEnd/>
            <a:tailEnd/>
          </a:ln>
        </p:spPr>
      </p:pic>
      <p:sp>
        <p:nvSpPr>
          <p:cNvPr id="7" name="TextBox 13"/>
          <p:cNvSpPr txBox="1"/>
          <p:nvPr userDrawn="1"/>
        </p:nvSpPr>
        <p:spPr>
          <a:xfrm>
            <a:off x="-2759075" y="2073275"/>
            <a:ext cx="2500312" cy="3386138"/>
          </a:xfrm>
          <a:prstGeom prst="rect">
            <a:avLst/>
          </a:prstGeom>
          <a:noFill/>
        </p:spPr>
        <p:txBody>
          <a:bodyPr lIns="0" tIns="0" rIns="0" bIns="0">
            <a:spAutoFit/>
          </a:bodyPr>
          <a:lstStyle/>
          <a:p>
            <a:pPr fontAlgn="auto">
              <a:spcBef>
                <a:spcPts val="0"/>
              </a:spcBef>
              <a:spcAft>
                <a:spcPts val="0"/>
              </a:spcAft>
              <a:defRPr/>
            </a:pPr>
            <a:r>
              <a:rPr lang="da-DK" sz="1300" cap="all">
                <a:solidFill>
                  <a:schemeClr val="bg1"/>
                </a:solidFill>
                <a:latin typeface="ScalaSans-Bold" pitchFamily="2" charset="0"/>
              </a:rPr>
              <a:t>GENERELT: FOR  at vælge / bytte layout, højreklik på siden og vælg.</a:t>
            </a:r>
          </a:p>
          <a:p>
            <a:pPr fontAlgn="auto">
              <a:spcBef>
                <a:spcPts val="0"/>
              </a:spcBef>
              <a:spcAft>
                <a:spcPts val="0"/>
              </a:spcAft>
              <a:defRPr/>
            </a:pPr>
            <a:endParaRPr lang="da-DK" sz="1300" cap="all">
              <a:solidFill>
                <a:schemeClr val="bg1"/>
              </a:solidFill>
              <a:latin typeface="ScalaSans-Bold" pitchFamily="2" charset="0"/>
            </a:endParaRPr>
          </a:p>
          <a:p>
            <a:pPr fontAlgn="auto">
              <a:spcBef>
                <a:spcPts val="0"/>
              </a:spcBef>
              <a:spcAft>
                <a:spcPts val="0"/>
              </a:spcAft>
              <a:defRPr/>
            </a:pPr>
            <a:r>
              <a:rPr lang="da-DK" sz="1300" cap="all">
                <a:solidFill>
                  <a:schemeClr val="bg1"/>
                </a:solidFill>
                <a:latin typeface="ScalaSans-Bold" pitchFamily="2" charset="0"/>
              </a:rPr>
              <a:t>Forside GRÅ</a:t>
            </a:r>
          </a:p>
          <a:p>
            <a:pPr fontAlgn="auto">
              <a:spcBef>
                <a:spcPts val="0"/>
              </a:spcBef>
              <a:spcAft>
                <a:spcPts val="0"/>
              </a:spcAft>
              <a:defRPr/>
            </a:pPr>
            <a:r>
              <a:rPr lang="da-DK" sz="1300">
                <a:solidFill>
                  <a:schemeClr val="bg1"/>
                </a:solidFill>
                <a:latin typeface="ScalaSans-Regular" pitchFamily="2" charset="0"/>
              </a:rPr>
              <a:t>Overskrift, helst kun én linje tekst</a:t>
            </a: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r>
              <a:rPr lang="da-DK" sz="1300">
                <a:solidFill>
                  <a:schemeClr val="bg1"/>
                </a:solidFill>
                <a:latin typeface="ScalaSans-Regular" pitchFamily="2" charset="0"/>
              </a:rPr>
              <a:t>Underrubrik, max 4 linjer tekst</a:t>
            </a: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5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sz="28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r>
              <a:rPr lang="da-DK" sz="1300">
                <a:solidFill>
                  <a:schemeClr val="bg1"/>
                </a:solidFill>
                <a:latin typeface="ScalaSans-Regular" pitchFamily="2" charset="0"/>
              </a:rPr>
              <a:t>Navnet ind her</a:t>
            </a:r>
            <a:endParaRPr lang="da-DK" sz="1300">
              <a:solidFill>
                <a:schemeClr val="bg1"/>
              </a:solidFill>
              <a:latin typeface="ScalaSans-Regular" pitchFamily="2" charset="0"/>
            </a:endParaRPr>
          </a:p>
        </p:txBody>
      </p:sp>
      <p:cxnSp>
        <p:nvCxnSpPr>
          <p:cNvPr id="8" name="Straight Connector 14"/>
          <p:cNvCxnSpPr/>
          <p:nvPr userDrawn="1"/>
        </p:nvCxnSpPr>
        <p:spPr>
          <a:xfrm>
            <a:off x="-1544638" y="5357813"/>
            <a:ext cx="1500188"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792000" y="1685286"/>
            <a:ext cx="7632863" cy="1470025"/>
          </a:xfrm>
        </p:spPr>
        <p:txBody>
          <a:bodyPr anchor="b"/>
          <a:lstStyle>
            <a:lvl1pPr>
              <a:lnSpc>
                <a:spcPts val="6000"/>
              </a:lnSpc>
              <a:defRPr sz="6400">
                <a:solidFill>
                  <a:schemeClr val="bg2"/>
                </a:solidFill>
              </a:defRPr>
            </a:lvl1pPr>
          </a:lstStyle>
          <a:p>
            <a:r>
              <a:rPr lang="da-DK" noProof="0" smtClean="0"/>
              <a:t>Klik for at redigere i master</a:t>
            </a:r>
            <a:endParaRPr lang="da-DK" noProof="0" dirty="0"/>
          </a:p>
        </p:txBody>
      </p:sp>
      <p:sp>
        <p:nvSpPr>
          <p:cNvPr id="3" name="Subtitle 2"/>
          <p:cNvSpPr>
            <a:spLocks noGrp="1"/>
          </p:cNvSpPr>
          <p:nvPr>
            <p:ph type="subTitle" idx="1"/>
          </p:nvPr>
        </p:nvSpPr>
        <p:spPr>
          <a:xfrm>
            <a:off x="792000" y="3250499"/>
            <a:ext cx="7632000" cy="1752600"/>
          </a:xfrm>
        </p:spPr>
        <p:txBody>
          <a:bodyPr/>
          <a:lstStyle>
            <a:lvl1pPr marL="0" indent="0" algn="l">
              <a:lnSpc>
                <a:spcPts val="3400"/>
              </a:lnSpc>
              <a:spcBef>
                <a:spcPts val="0"/>
              </a:spcBef>
              <a:spcAft>
                <a:spcPts val="0"/>
              </a:spcAft>
              <a:buNone/>
              <a:defRPr sz="3800" cap="all" baseline="0">
                <a:solidFill>
                  <a:schemeClr val="bg1"/>
                </a:solidFill>
                <a:latin typeface="ScalaSans-Bold"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smtClean="0"/>
              <a:t>Klik for at redigere i master</a:t>
            </a:r>
            <a:endParaRPr lang="da-DK" noProof="0" dirty="0"/>
          </a:p>
        </p:txBody>
      </p:sp>
      <p:sp>
        <p:nvSpPr>
          <p:cNvPr id="10" name="Content Placeholder 9"/>
          <p:cNvSpPr>
            <a:spLocks noGrp="1"/>
          </p:cNvSpPr>
          <p:nvPr>
            <p:ph sz="quarter" idx="13"/>
          </p:nvPr>
        </p:nvSpPr>
        <p:spPr>
          <a:xfrm>
            <a:off x="792000" y="5143500"/>
            <a:ext cx="7632000" cy="356400"/>
          </a:xfrm>
        </p:spPr>
        <p:txBody>
          <a:bodyPr/>
          <a:lstStyle>
            <a:lvl1pPr marL="0" indent="0">
              <a:lnSpc>
                <a:spcPts val="2400"/>
              </a:lnSpc>
              <a:spcAft>
                <a:spcPts val="0"/>
              </a:spcAft>
              <a:buFontTx/>
              <a:buNone/>
              <a:defRPr sz="1500" cap="all">
                <a:solidFill>
                  <a:schemeClr val="bg1"/>
                </a:solidFill>
                <a:latin typeface="ScalaSans-Bold" pitchFamily="2" charset="0"/>
              </a:defRPr>
            </a:lvl1pPr>
            <a:lvl2pPr marL="0" indent="0">
              <a:lnSpc>
                <a:spcPts val="2400"/>
              </a:lnSpc>
              <a:buFontTx/>
              <a:buNone/>
              <a:defRPr sz="1500" cap="all">
                <a:solidFill>
                  <a:schemeClr val="bg1"/>
                </a:solidFill>
                <a:latin typeface="ScalaSans-Bold" pitchFamily="2" charset="0"/>
              </a:defRPr>
            </a:lvl2pPr>
            <a:lvl3pPr marL="0" indent="0">
              <a:lnSpc>
                <a:spcPts val="2400"/>
              </a:lnSpc>
              <a:buFontTx/>
              <a:buNone/>
              <a:defRPr sz="1500" cap="all">
                <a:solidFill>
                  <a:schemeClr val="bg1"/>
                </a:solidFill>
                <a:latin typeface="ScalaSans-Bold" pitchFamily="2" charset="0"/>
              </a:defRPr>
            </a:lvl3pPr>
            <a:lvl4pPr marL="0" indent="0">
              <a:lnSpc>
                <a:spcPts val="2400"/>
              </a:lnSpc>
              <a:buFontTx/>
              <a:buNone/>
              <a:defRPr sz="1500" cap="all">
                <a:solidFill>
                  <a:schemeClr val="bg1"/>
                </a:solidFill>
                <a:latin typeface="ScalaSans-Bold" pitchFamily="2" charset="0"/>
              </a:defRPr>
            </a:lvl4pPr>
            <a:lvl5pPr marL="0" indent="0">
              <a:lnSpc>
                <a:spcPts val="2400"/>
              </a:lnSpc>
              <a:buFontTx/>
              <a:buNone/>
              <a:defRPr sz="1500" cap="all">
                <a:solidFill>
                  <a:schemeClr val="bg1"/>
                </a:solidFill>
                <a:latin typeface="ScalaSans-Bold" pitchFamily="2" charset="0"/>
              </a:defRPr>
            </a:lvl5pPr>
          </a:lstStyle>
          <a:p>
            <a:pPr lvl="0"/>
            <a:r>
              <a:rPr lang="da-DK" noProof="0" smtClean="0"/>
              <a:t>Klik for at redigere i master</a:t>
            </a:r>
          </a:p>
        </p:txBody>
      </p:sp>
      <p:sp>
        <p:nvSpPr>
          <p:cNvPr id="9" name="Date Placeholder 3"/>
          <p:cNvSpPr>
            <a:spLocks noGrp="1"/>
          </p:cNvSpPr>
          <p:nvPr>
            <p:ph type="dt" sz="half" idx="14"/>
          </p:nvPr>
        </p:nvSpPr>
        <p:spPr/>
        <p:txBody>
          <a:bodyPr/>
          <a:lstStyle>
            <a:lvl1pPr>
              <a:defRPr/>
            </a:lvl1pPr>
          </a:lstStyle>
          <a:p>
            <a:pPr>
              <a:defRPr/>
            </a:pPr>
            <a:r>
              <a:rPr lang="da-DK"/>
              <a:t>6. marts 2013</a:t>
            </a:r>
          </a:p>
        </p:txBody>
      </p:sp>
      <p:sp>
        <p:nvSpPr>
          <p:cNvPr id="11" name="Footer Placeholder 4"/>
          <p:cNvSpPr>
            <a:spLocks noGrp="1"/>
          </p:cNvSpPr>
          <p:nvPr>
            <p:ph type="ftr" sz="quarter" idx="15"/>
          </p:nvPr>
        </p:nvSpPr>
        <p:spPr/>
        <p:txBody>
          <a:bodyPr/>
          <a:lstStyle>
            <a:lvl1pPr>
              <a:defRPr/>
            </a:lvl1pPr>
          </a:lstStyle>
          <a:p>
            <a:pPr>
              <a:defRPr/>
            </a:pPr>
            <a:r>
              <a:rPr lang="da-DK"/>
              <a:t>Dansk Forening for Arbejdsret</a:t>
            </a:r>
          </a:p>
        </p:txBody>
      </p:sp>
      <p:sp>
        <p:nvSpPr>
          <p:cNvPr id="12" name="Slide Number Placeholder 5"/>
          <p:cNvSpPr>
            <a:spLocks noGrp="1"/>
          </p:cNvSpPr>
          <p:nvPr>
            <p:ph type="sldNum" sz="quarter" idx="16"/>
          </p:nvPr>
        </p:nvSpPr>
        <p:spPr/>
        <p:txBody>
          <a:bodyPr/>
          <a:lstStyle>
            <a:lvl1pPr>
              <a:defRPr/>
            </a:lvl1pPr>
          </a:lstStyle>
          <a:p>
            <a:pPr>
              <a:defRPr/>
            </a:pPr>
            <a:fld id="{5241B886-B303-4E4A-ABDB-90CFA07BFDBC}" type="slidenum">
              <a:rPr lang="da-DK"/>
              <a:pPr>
                <a:defRPr/>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rside ">
    <p:spTree>
      <p:nvGrpSpPr>
        <p:cNvPr id="1" name=""/>
        <p:cNvGrpSpPr/>
        <p:nvPr/>
      </p:nvGrpSpPr>
      <p:grpSpPr>
        <a:xfrm>
          <a:off x="0" y="0"/>
          <a:ext cx="0" cy="0"/>
          <a:chOff x="0" y="0"/>
          <a:chExt cx="0" cy="0"/>
        </a:xfrm>
      </p:grpSpPr>
      <p:pic>
        <p:nvPicPr>
          <p:cNvPr id="5" name="Picture 15" descr="NV_Baggrund_Groen_IusLaboris.jpg"/>
          <p:cNvPicPr>
            <a:picLocks noChangeAspect="1"/>
          </p:cNvPicPr>
          <p:nvPr userDrawn="1"/>
        </p:nvPicPr>
        <p:blipFill>
          <a:blip r:embed="rId2"/>
          <a:srcRect/>
          <a:stretch>
            <a:fillRect/>
          </a:stretch>
        </p:blipFill>
        <p:spPr bwMode="auto">
          <a:xfrm>
            <a:off x="357188" y="361950"/>
            <a:ext cx="8429625" cy="6134100"/>
          </a:xfrm>
          <a:prstGeom prst="rect">
            <a:avLst/>
          </a:prstGeom>
          <a:noFill/>
          <a:ln w="9525">
            <a:noFill/>
            <a:miter lim="800000"/>
            <a:headEnd/>
            <a:tailEnd/>
          </a:ln>
        </p:spPr>
      </p:pic>
      <p:pic>
        <p:nvPicPr>
          <p:cNvPr id="6" name="Picture 2"/>
          <p:cNvPicPr>
            <a:picLocks noChangeAspect="1" noChangeArrowheads="1"/>
          </p:cNvPicPr>
          <p:nvPr userDrawn="1"/>
        </p:nvPicPr>
        <p:blipFill>
          <a:blip r:embed="rId3"/>
          <a:srcRect/>
          <a:stretch>
            <a:fillRect/>
          </a:stretch>
        </p:blipFill>
        <p:spPr bwMode="auto">
          <a:xfrm>
            <a:off x="-2786063" y="0"/>
            <a:ext cx="2517775" cy="1890713"/>
          </a:xfrm>
          <a:prstGeom prst="rect">
            <a:avLst/>
          </a:prstGeom>
          <a:noFill/>
          <a:ln w="9525">
            <a:noFill/>
            <a:miter lim="800000"/>
            <a:headEnd/>
            <a:tailEnd/>
          </a:ln>
        </p:spPr>
      </p:pic>
      <p:sp>
        <p:nvSpPr>
          <p:cNvPr id="7" name="TextBox 17"/>
          <p:cNvSpPr txBox="1"/>
          <p:nvPr userDrawn="1"/>
        </p:nvSpPr>
        <p:spPr>
          <a:xfrm>
            <a:off x="-2759075" y="2073275"/>
            <a:ext cx="2500312" cy="3201988"/>
          </a:xfrm>
          <a:prstGeom prst="rect">
            <a:avLst/>
          </a:prstGeom>
          <a:noFill/>
        </p:spPr>
        <p:txBody>
          <a:bodyPr lIns="0" tIns="0" rIns="0" bIns="0">
            <a:spAutoFit/>
          </a:bodyPr>
          <a:lstStyle/>
          <a:p>
            <a:pPr fontAlgn="auto">
              <a:spcBef>
                <a:spcPts val="0"/>
              </a:spcBef>
              <a:spcAft>
                <a:spcPts val="0"/>
              </a:spcAft>
              <a:defRPr/>
            </a:pPr>
            <a:r>
              <a:rPr lang="da-DK" sz="1300" cap="all">
                <a:solidFill>
                  <a:schemeClr val="bg1"/>
                </a:solidFill>
                <a:latin typeface="ScalaSans-Bold" pitchFamily="2" charset="0"/>
              </a:rPr>
              <a:t>Forside SORT/Grøn </a:t>
            </a:r>
          </a:p>
          <a:p>
            <a:pPr fontAlgn="auto">
              <a:spcBef>
                <a:spcPts val="0"/>
              </a:spcBef>
              <a:spcAft>
                <a:spcPts val="0"/>
              </a:spcAft>
              <a:defRPr/>
            </a:pPr>
            <a:r>
              <a:rPr lang="da-DK" sz="1300">
                <a:solidFill>
                  <a:schemeClr val="bg1"/>
                </a:solidFill>
                <a:latin typeface="ScalaSans-Regular" pitchFamily="2" charset="0"/>
              </a:rPr>
              <a:t>Overskrift, helst kun én linje tekst</a:t>
            </a:r>
          </a:p>
          <a:p>
            <a:pPr fontAlgn="auto">
              <a:spcBef>
                <a:spcPts val="0"/>
              </a:spcBef>
              <a:spcAft>
                <a:spcPts val="0"/>
              </a:spcAft>
              <a:defRPr/>
            </a:pPr>
            <a:endParaRPr lang="da-DK" sz="24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r>
              <a:rPr lang="da-DK" sz="1300">
                <a:solidFill>
                  <a:schemeClr val="bg1"/>
                </a:solidFill>
                <a:latin typeface="ScalaSans-Regular" pitchFamily="2" charset="0"/>
              </a:rPr>
              <a:t>Underrubrik, max 4 linjer tekst</a:t>
            </a: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5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r>
              <a:rPr lang="da-DK" sz="1300">
                <a:solidFill>
                  <a:schemeClr val="bg1"/>
                </a:solidFill>
                <a:latin typeface="ScalaSans-Regular" pitchFamily="2" charset="0"/>
              </a:rPr>
              <a:t>Navnet ind her</a:t>
            </a:r>
            <a:endParaRPr lang="da-DK" sz="1300">
              <a:solidFill>
                <a:schemeClr val="bg1"/>
              </a:solidFill>
              <a:latin typeface="ScalaSans-Regular" pitchFamily="2" charset="0"/>
            </a:endParaRPr>
          </a:p>
        </p:txBody>
      </p:sp>
      <p:cxnSp>
        <p:nvCxnSpPr>
          <p:cNvPr id="8" name="Straight Connector 18"/>
          <p:cNvCxnSpPr/>
          <p:nvPr userDrawn="1"/>
        </p:nvCxnSpPr>
        <p:spPr>
          <a:xfrm>
            <a:off x="-1544638" y="5357813"/>
            <a:ext cx="1500188"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792000" y="1685286"/>
            <a:ext cx="7632863" cy="1470025"/>
          </a:xfrm>
        </p:spPr>
        <p:txBody>
          <a:bodyPr anchor="b"/>
          <a:lstStyle>
            <a:lvl1pPr>
              <a:lnSpc>
                <a:spcPts val="6000"/>
              </a:lnSpc>
              <a:defRPr sz="6400">
                <a:solidFill>
                  <a:schemeClr val="tx1"/>
                </a:solidFill>
              </a:defRPr>
            </a:lvl1pPr>
          </a:lstStyle>
          <a:p>
            <a:r>
              <a:rPr lang="da-DK" noProof="0" smtClean="0"/>
              <a:t>Click to edit Master title style</a:t>
            </a:r>
            <a:endParaRPr lang="da-DK" noProof="0"/>
          </a:p>
        </p:txBody>
      </p:sp>
      <p:sp>
        <p:nvSpPr>
          <p:cNvPr id="3" name="Subtitle 2"/>
          <p:cNvSpPr>
            <a:spLocks noGrp="1"/>
          </p:cNvSpPr>
          <p:nvPr>
            <p:ph type="subTitle" idx="1"/>
          </p:nvPr>
        </p:nvSpPr>
        <p:spPr>
          <a:xfrm>
            <a:off x="792000" y="3250499"/>
            <a:ext cx="7632000" cy="1752600"/>
          </a:xfrm>
        </p:spPr>
        <p:txBody>
          <a:bodyPr/>
          <a:lstStyle>
            <a:lvl1pPr marL="0" indent="0" algn="l">
              <a:lnSpc>
                <a:spcPts val="3400"/>
              </a:lnSpc>
              <a:spcBef>
                <a:spcPts val="0"/>
              </a:spcBef>
              <a:spcAft>
                <a:spcPts val="0"/>
              </a:spcAft>
              <a:buNone/>
              <a:defRPr sz="3800" cap="all" baseline="0">
                <a:solidFill>
                  <a:schemeClr val="bg1"/>
                </a:solidFill>
                <a:latin typeface="ScalaSans-Bold"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smtClean="0"/>
              <a:t>Click to edit Master subtitle style</a:t>
            </a:r>
            <a:endParaRPr lang="da-DK" noProof="0"/>
          </a:p>
        </p:txBody>
      </p:sp>
      <p:sp>
        <p:nvSpPr>
          <p:cNvPr id="10" name="Content Placeholder 9"/>
          <p:cNvSpPr>
            <a:spLocks noGrp="1"/>
          </p:cNvSpPr>
          <p:nvPr>
            <p:ph sz="quarter" idx="13"/>
          </p:nvPr>
        </p:nvSpPr>
        <p:spPr>
          <a:xfrm>
            <a:off x="792000" y="5143500"/>
            <a:ext cx="7632000" cy="356400"/>
          </a:xfrm>
        </p:spPr>
        <p:txBody>
          <a:bodyPr/>
          <a:lstStyle>
            <a:lvl1pPr marL="0" indent="0">
              <a:lnSpc>
                <a:spcPts val="2400"/>
              </a:lnSpc>
              <a:spcAft>
                <a:spcPts val="0"/>
              </a:spcAft>
              <a:buFontTx/>
              <a:buNone/>
              <a:defRPr sz="1500" cap="all">
                <a:solidFill>
                  <a:schemeClr val="bg1"/>
                </a:solidFill>
                <a:latin typeface="ScalaSans-Bold" pitchFamily="2" charset="0"/>
              </a:defRPr>
            </a:lvl1pPr>
            <a:lvl2pPr marL="0" indent="0">
              <a:lnSpc>
                <a:spcPts val="2400"/>
              </a:lnSpc>
              <a:buFontTx/>
              <a:buNone/>
              <a:defRPr sz="1500" cap="all">
                <a:solidFill>
                  <a:schemeClr val="bg1"/>
                </a:solidFill>
                <a:latin typeface="ScalaSans-Bold" pitchFamily="2" charset="0"/>
              </a:defRPr>
            </a:lvl2pPr>
            <a:lvl3pPr marL="0" indent="0">
              <a:lnSpc>
                <a:spcPts val="2400"/>
              </a:lnSpc>
              <a:buFontTx/>
              <a:buNone/>
              <a:defRPr sz="1500" cap="all">
                <a:solidFill>
                  <a:schemeClr val="bg1"/>
                </a:solidFill>
                <a:latin typeface="ScalaSans-Bold" pitchFamily="2" charset="0"/>
              </a:defRPr>
            </a:lvl3pPr>
            <a:lvl4pPr marL="0" indent="0">
              <a:lnSpc>
                <a:spcPts val="2400"/>
              </a:lnSpc>
              <a:buFontTx/>
              <a:buNone/>
              <a:defRPr sz="1500" cap="all">
                <a:solidFill>
                  <a:schemeClr val="bg1"/>
                </a:solidFill>
                <a:latin typeface="ScalaSans-Bold" pitchFamily="2" charset="0"/>
              </a:defRPr>
            </a:lvl4pPr>
            <a:lvl5pPr marL="0" indent="0">
              <a:lnSpc>
                <a:spcPts val="2400"/>
              </a:lnSpc>
              <a:buFontTx/>
              <a:buNone/>
              <a:defRPr sz="1500" cap="all">
                <a:solidFill>
                  <a:schemeClr val="bg1"/>
                </a:solidFill>
                <a:latin typeface="ScalaSans-Bold" pitchFamily="2" charset="0"/>
              </a:defRPr>
            </a:lvl5pPr>
          </a:lstStyle>
          <a:p>
            <a:pPr lvl="0"/>
            <a:r>
              <a:rPr lang="da-DK" noProof="0" smtClean="0"/>
              <a:t>Click to edit Master text styles</a:t>
            </a:r>
          </a:p>
        </p:txBody>
      </p:sp>
      <p:sp>
        <p:nvSpPr>
          <p:cNvPr id="9" name="Date Placeholder 3"/>
          <p:cNvSpPr>
            <a:spLocks noGrp="1"/>
          </p:cNvSpPr>
          <p:nvPr>
            <p:ph type="dt" sz="half" idx="14"/>
          </p:nvPr>
        </p:nvSpPr>
        <p:spPr/>
        <p:txBody>
          <a:bodyPr/>
          <a:lstStyle>
            <a:lvl1pPr>
              <a:defRPr/>
            </a:lvl1pPr>
          </a:lstStyle>
          <a:p>
            <a:pPr>
              <a:defRPr/>
            </a:pPr>
            <a:r>
              <a:rPr lang="da-DK"/>
              <a:t>6. marts 2013</a:t>
            </a:r>
          </a:p>
        </p:txBody>
      </p:sp>
      <p:sp>
        <p:nvSpPr>
          <p:cNvPr id="11" name="Slide Number Placeholder 5"/>
          <p:cNvSpPr>
            <a:spLocks noGrp="1"/>
          </p:cNvSpPr>
          <p:nvPr>
            <p:ph type="sldNum" sz="quarter" idx="15"/>
          </p:nvPr>
        </p:nvSpPr>
        <p:spPr/>
        <p:txBody>
          <a:bodyPr/>
          <a:lstStyle>
            <a:lvl1pPr>
              <a:defRPr/>
            </a:lvl1pPr>
          </a:lstStyle>
          <a:p>
            <a:pPr>
              <a:defRPr/>
            </a:pPr>
            <a:fld id="{15122715-C577-4C79-AE02-B4462F66FEE2}" type="slidenum">
              <a:rPr lang="da-DK"/>
              <a:pPr>
                <a:defRPr/>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Agenda med bullets">
    <p:spTree>
      <p:nvGrpSpPr>
        <p:cNvPr id="1" name=""/>
        <p:cNvGrpSpPr/>
        <p:nvPr/>
      </p:nvGrpSpPr>
      <p:grpSpPr>
        <a:xfrm>
          <a:off x="0" y="0"/>
          <a:ext cx="0" cy="0"/>
          <a:chOff x="0" y="0"/>
          <a:chExt cx="0" cy="0"/>
        </a:xfrm>
      </p:grpSpPr>
      <p:sp>
        <p:nvSpPr>
          <p:cNvPr id="4" name="Rectangle 11"/>
          <p:cNvSpPr/>
          <p:nvPr userDrawn="1"/>
        </p:nvSpPr>
        <p:spPr>
          <a:xfrm>
            <a:off x="360363" y="360363"/>
            <a:ext cx="8423275" cy="6137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ScalaSans-Regular" pitchFamily="2" charset="0"/>
            </a:endParaRPr>
          </a:p>
        </p:txBody>
      </p:sp>
      <p:pic>
        <p:nvPicPr>
          <p:cNvPr id="5" name="Picture 14" descr="NV_Top_Sort.jpg"/>
          <p:cNvPicPr>
            <a:picLocks noChangeAspect="1"/>
          </p:cNvPicPr>
          <p:nvPr userDrawn="1"/>
        </p:nvPicPr>
        <p:blipFill>
          <a:blip r:embed="rId2"/>
          <a:srcRect/>
          <a:stretch>
            <a:fillRect/>
          </a:stretch>
        </p:blipFill>
        <p:spPr bwMode="auto">
          <a:xfrm>
            <a:off x="360363" y="360363"/>
            <a:ext cx="8428037" cy="1150937"/>
          </a:xfrm>
          <a:prstGeom prst="rect">
            <a:avLst/>
          </a:prstGeom>
          <a:noFill/>
          <a:ln w="9525">
            <a:noFill/>
            <a:miter lim="800000"/>
            <a:headEnd/>
            <a:tailEnd/>
          </a:ln>
        </p:spPr>
      </p:pic>
      <p:sp>
        <p:nvSpPr>
          <p:cNvPr id="6" name="TextBox 13"/>
          <p:cNvSpPr txBox="1"/>
          <p:nvPr userDrawn="1"/>
        </p:nvSpPr>
        <p:spPr>
          <a:xfrm>
            <a:off x="9286875" y="2071688"/>
            <a:ext cx="2214563" cy="4494212"/>
          </a:xfrm>
          <a:prstGeom prst="rect">
            <a:avLst/>
          </a:prstGeom>
          <a:noFill/>
        </p:spPr>
        <p:txBody>
          <a:bodyPr lIns="0" tIns="0" rIns="0" bIns="0">
            <a:spAutoFit/>
          </a:bodyPr>
          <a:lstStyle/>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5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sz="28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r>
              <a:rPr lang="da-DK" sz="1300">
                <a:solidFill>
                  <a:schemeClr val="bg1"/>
                </a:solidFill>
                <a:latin typeface="ScalaSans-Regular" pitchFamily="2" charset="0"/>
              </a:rPr>
              <a:t>Hvis du ikke vil have paginering på denne side, markér tekstboksen og delete den</a:t>
            </a:r>
            <a:endParaRPr lang="da-DK" sz="1300">
              <a:solidFill>
                <a:schemeClr val="bg1"/>
              </a:solidFill>
              <a:latin typeface="ScalaSans-Regular" pitchFamily="2" charset="0"/>
            </a:endParaRPr>
          </a:p>
        </p:txBody>
      </p:sp>
      <p:pic>
        <p:nvPicPr>
          <p:cNvPr id="7" name="Picture 2"/>
          <p:cNvPicPr>
            <a:picLocks noChangeAspect="1" noChangeArrowheads="1"/>
          </p:cNvPicPr>
          <p:nvPr userDrawn="1"/>
        </p:nvPicPr>
        <p:blipFill>
          <a:blip r:embed="rId3"/>
          <a:srcRect/>
          <a:stretch>
            <a:fillRect/>
          </a:stretch>
        </p:blipFill>
        <p:spPr bwMode="auto">
          <a:xfrm>
            <a:off x="-2786063" y="0"/>
            <a:ext cx="2519363" cy="1890713"/>
          </a:xfrm>
          <a:prstGeom prst="rect">
            <a:avLst/>
          </a:prstGeom>
          <a:noFill/>
          <a:ln w="9525">
            <a:noFill/>
            <a:miter lim="800000"/>
            <a:headEnd/>
            <a:tailEnd/>
          </a:ln>
        </p:spPr>
      </p:pic>
      <p:sp>
        <p:nvSpPr>
          <p:cNvPr id="8" name="TextBox 16"/>
          <p:cNvSpPr txBox="1"/>
          <p:nvPr userDrawn="1"/>
        </p:nvSpPr>
        <p:spPr>
          <a:xfrm>
            <a:off x="-2760663" y="2071688"/>
            <a:ext cx="2500313" cy="4494212"/>
          </a:xfrm>
          <a:prstGeom prst="rect">
            <a:avLst/>
          </a:prstGeom>
          <a:noFill/>
        </p:spPr>
        <p:txBody>
          <a:bodyPr lIns="0" tIns="0" rIns="0" bIns="0">
            <a:spAutoFit/>
          </a:bodyPr>
          <a:lstStyle/>
          <a:p>
            <a:pPr fontAlgn="auto">
              <a:spcBef>
                <a:spcPts val="0"/>
              </a:spcBef>
              <a:spcAft>
                <a:spcPts val="0"/>
              </a:spcAft>
              <a:defRPr/>
            </a:pPr>
            <a:r>
              <a:rPr lang="da-DK" sz="1300" cap="all">
                <a:solidFill>
                  <a:schemeClr val="bg1"/>
                </a:solidFill>
                <a:latin typeface="ScalaSans-Bold" pitchFamily="2" charset="0"/>
              </a:rPr>
              <a:t>AGENDA SORT/Rød </a:t>
            </a:r>
          </a:p>
          <a:p>
            <a:pPr fontAlgn="auto">
              <a:spcBef>
                <a:spcPts val="0"/>
              </a:spcBef>
              <a:spcAft>
                <a:spcPts val="0"/>
              </a:spcAft>
              <a:defRPr/>
            </a:pPr>
            <a:r>
              <a:rPr lang="da-DK" sz="1300">
                <a:solidFill>
                  <a:schemeClr val="bg1"/>
                </a:solidFill>
                <a:latin typeface="ScalaSans-Regular" pitchFamily="2" charset="0"/>
              </a:rPr>
              <a:t>Overskrift, helst kun én linje tekst</a:t>
            </a: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r>
              <a:rPr lang="da-DK" sz="1300">
                <a:solidFill>
                  <a:schemeClr val="bg1"/>
                </a:solidFill>
                <a:latin typeface="ScalaSans-Regular" pitchFamily="2" charset="0"/>
              </a:rPr>
              <a:t>Punkter, plads til max 4 stk</a:t>
            </a: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5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sz="28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r>
              <a:rPr lang="da-DK" sz="1300">
                <a:solidFill>
                  <a:schemeClr val="bg1"/>
                </a:solidFill>
                <a:latin typeface="ScalaSans-Regular" pitchFamily="2" charset="0"/>
              </a:rPr>
              <a:t>Ændre Footer via </a:t>
            </a:r>
          </a:p>
          <a:p>
            <a:pPr fontAlgn="auto">
              <a:spcBef>
                <a:spcPts val="0"/>
              </a:spcBef>
              <a:spcAft>
                <a:spcPts val="0"/>
              </a:spcAft>
              <a:defRPr/>
            </a:pPr>
            <a:r>
              <a:rPr lang="da-DK" sz="1300">
                <a:solidFill>
                  <a:schemeClr val="bg1"/>
                </a:solidFill>
                <a:latin typeface="ScalaSans-Regular" pitchFamily="2" charset="0"/>
              </a:rPr>
              <a:t>”Indsæt” / Header and Footer</a:t>
            </a:r>
            <a:endParaRPr lang="da-DK" sz="1300">
              <a:solidFill>
                <a:schemeClr val="bg1"/>
              </a:solidFill>
              <a:latin typeface="ScalaSans-Regular" pitchFamily="2" charset="0"/>
            </a:endParaRPr>
          </a:p>
        </p:txBody>
      </p:sp>
      <p:cxnSp>
        <p:nvCxnSpPr>
          <p:cNvPr id="9" name="Straight Connector 17"/>
          <p:cNvCxnSpPr/>
          <p:nvPr userDrawn="1"/>
        </p:nvCxnSpPr>
        <p:spPr>
          <a:xfrm>
            <a:off x="-1428750" y="6215063"/>
            <a:ext cx="13843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1999" y="1779224"/>
            <a:ext cx="7632863" cy="506768"/>
          </a:xfrm>
        </p:spPr>
        <p:txBody>
          <a:bodyPr/>
          <a:lstStyle>
            <a:lvl1pPr>
              <a:lnSpc>
                <a:spcPts val="1600"/>
              </a:lnSpc>
              <a:defRPr sz="2400">
                <a:solidFill>
                  <a:schemeClr val="bg1"/>
                </a:solidFill>
              </a:defRPr>
            </a:lvl1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3" name="Content Placeholder 2"/>
          <p:cNvSpPr>
            <a:spLocks noGrp="1"/>
          </p:cNvSpPr>
          <p:nvPr>
            <p:ph idx="1"/>
          </p:nvPr>
        </p:nvSpPr>
        <p:spPr>
          <a:xfrm>
            <a:off x="791999" y="2714620"/>
            <a:ext cx="7632000" cy="3214710"/>
          </a:xfrm>
        </p:spPr>
        <p:txBody>
          <a:bodyPr/>
          <a:lstStyle>
            <a:lvl1pPr marL="288000" indent="-288000">
              <a:lnSpc>
                <a:spcPct val="100000"/>
              </a:lnSpc>
              <a:spcAft>
                <a:spcPts val="0"/>
              </a:spcAft>
              <a:buFont typeface="ScalaSans-Bold" pitchFamily="2" charset="0"/>
              <a:buChar char="&gt;"/>
              <a:defRPr sz="2600">
                <a:solidFill>
                  <a:schemeClr val="bg1"/>
                </a:solidFill>
                <a:latin typeface="ScalaSans-Bold" pitchFamily="2" charset="0"/>
              </a:defRPr>
            </a:lvl1pPr>
            <a:lvl2pPr marL="540000" indent="-180000">
              <a:lnSpc>
                <a:spcPct val="100000"/>
              </a:lnSpc>
              <a:spcBef>
                <a:spcPts val="500"/>
              </a:spcBef>
              <a:spcAft>
                <a:spcPts val="0"/>
              </a:spcAft>
              <a:defRPr sz="2000">
                <a:solidFill>
                  <a:schemeClr val="bg1"/>
                </a:solidFill>
                <a:latin typeface="ScalaSans-Bold" pitchFamily="2" charset="0"/>
              </a:defRPr>
            </a:lvl2pPr>
            <a:lvl3pPr marL="720000" indent="-180000">
              <a:lnSpc>
                <a:spcPct val="100000"/>
              </a:lnSpc>
              <a:spcAft>
                <a:spcPts val="0"/>
              </a:spcAft>
              <a:defRPr sz="1800">
                <a:solidFill>
                  <a:schemeClr val="bg1"/>
                </a:solidFill>
                <a:latin typeface="ScalaSans-Bold" pitchFamily="2" charset="0"/>
              </a:defRPr>
            </a:lvl3pPr>
            <a:lvl4pPr marL="900000" indent="-180000">
              <a:lnSpc>
                <a:spcPct val="100000"/>
              </a:lnSpc>
              <a:spcAft>
                <a:spcPts val="0"/>
              </a:spcAft>
              <a:defRPr sz="1800">
                <a:solidFill>
                  <a:schemeClr val="bg1"/>
                </a:solidFill>
                <a:latin typeface="ScalaSans-Bold" pitchFamily="2" charset="0"/>
              </a:defRPr>
            </a:lvl4pPr>
            <a:lvl5pPr marL="266700" indent="-266700">
              <a:lnSpc>
                <a:spcPts val="2800"/>
              </a:lnSpc>
              <a:spcAft>
                <a:spcPts val="3000"/>
              </a:spcAft>
              <a:defRPr sz="2800">
                <a:solidFill>
                  <a:schemeClr val="bg1"/>
                </a:solidFill>
                <a:latin typeface="ScalaSans-Bold" pitchFamily="2" charset="0"/>
              </a:defRPr>
            </a:lvl5p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err="1" smtClean="0"/>
              <a:t>Second</a:t>
            </a:r>
            <a:r>
              <a:rPr lang="da-DK" noProof="0" dirty="0" smtClean="0"/>
              <a:t> </a:t>
            </a:r>
            <a:r>
              <a:rPr lang="da-DK" noProof="0" dirty="0" err="1" smtClean="0"/>
              <a:t>level</a:t>
            </a:r>
            <a:endParaRPr lang="da-DK" noProof="0" dirty="0" smtClean="0"/>
          </a:p>
          <a:p>
            <a:pPr lvl="2"/>
            <a:r>
              <a:rPr lang="da-DK" noProof="0" dirty="0" err="1" smtClean="0"/>
              <a:t>Third</a:t>
            </a:r>
            <a:r>
              <a:rPr lang="da-DK" noProof="0" dirty="0" smtClean="0"/>
              <a:t>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p:txBody>
      </p:sp>
      <p:sp>
        <p:nvSpPr>
          <p:cNvPr id="10" name="Date Placeholder 3"/>
          <p:cNvSpPr>
            <a:spLocks noGrp="1"/>
          </p:cNvSpPr>
          <p:nvPr>
            <p:ph type="dt" sz="half" idx="10"/>
          </p:nvPr>
        </p:nvSpPr>
        <p:spPr/>
        <p:txBody>
          <a:bodyPr/>
          <a:lstStyle>
            <a:lvl1pPr>
              <a:defRPr smtClean="0">
                <a:solidFill>
                  <a:schemeClr val="bg1"/>
                </a:solidFill>
              </a:defRPr>
            </a:lvl1pPr>
          </a:lstStyle>
          <a:p>
            <a:pPr>
              <a:defRPr/>
            </a:pPr>
            <a:r>
              <a:rPr lang="da-DK"/>
              <a:t>6. marts 2013</a:t>
            </a:r>
            <a:endParaRPr lang="da-DK"/>
          </a:p>
        </p:txBody>
      </p:sp>
      <p:sp>
        <p:nvSpPr>
          <p:cNvPr id="11" name="Footer Placeholder 4"/>
          <p:cNvSpPr>
            <a:spLocks noGrp="1"/>
          </p:cNvSpPr>
          <p:nvPr>
            <p:ph type="ftr" sz="quarter" idx="11"/>
          </p:nvPr>
        </p:nvSpPr>
        <p:spPr/>
        <p:txBody>
          <a:bodyPr/>
          <a:lstStyle>
            <a:lvl1pPr>
              <a:defRPr smtClean="0">
                <a:solidFill>
                  <a:schemeClr val="bg1"/>
                </a:solidFill>
              </a:defRPr>
            </a:lvl1pPr>
          </a:lstStyle>
          <a:p>
            <a:pPr>
              <a:defRPr/>
            </a:pPr>
            <a:r>
              <a:rPr lang="da-DK"/>
              <a:t>Dansk Forening for Arbejdsret</a:t>
            </a:r>
            <a:endParaRPr lang="da-DK"/>
          </a:p>
        </p:txBody>
      </p:sp>
      <p:sp>
        <p:nvSpPr>
          <p:cNvPr id="12" name="Slide Number Placeholder 5"/>
          <p:cNvSpPr>
            <a:spLocks noGrp="1"/>
          </p:cNvSpPr>
          <p:nvPr>
            <p:ph type="sldNum" sz="quarter" idx="12"/>
          </p:nvPr>
        </p:nvSpPr>
        <p:spPr/>
        <p:txBody>
          <a:bodyPr/>
          <a:lstStyle>
            <a:lvl1pPr algn="r">
              <a:lnSpc>
                <a:spcPts val="1100"/>
              </a:lnSpc>
              <a:defRPr sz="1100" smtClean="0">
                <a:solidFill>
                  <a:schemeClr val="bg1"/>
                </a:solidFill>
                <a:latin typeface="ScalaSans-Regular" pitchFamily="2" charset="0"/>
              </a:defRPr>
            </a:lvl1pPr>
          </a:lstStyle>
          <a:p>
            <a:pPr>
              <a:defRPr/>
            </a:pPr>
            <a:r>
              <a:rPr lang="da-DK"/>
              <a:t>Side </a:t>
            </a:r>
            <a:fld id="{11A755B7-71CA-409E-990B-2CED9F8A3DC3}" type="slidenum">
              <a:rPr lang="da-DK"/>
              <a:pPr>
                <a:defRPr/>
              </a:pPr>
              <a:t>‹nr.›</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side med bullets - Grå Baggrund">
    <p:spTree>
      <p:nvGrpSpPr>
        <p:cNvPr id="1" name=""/>
        <p:cNvGrpSpPr/>
        <p:nvPr/>
      </p:nvGrpSpPr>
      <p:grpSpPr>
        <a:xfrm>
          <a:off x="0" y="0"/>
          <a:ext cx="0" cy="0"/>
          <a:chOff x="0" y="0"/>
          <a:chExt cx="0" cy="0"/>
        </a:xfrm>
      </p:grpSpPr>
      <p:sp>
        <p:nvSpPr>
          <p:cNvPr id="4" name="Rectangle 13"/>
          <p:cNvSpPr/>
          <p:nvPr userDrawn="1"/>
        </p:nvSpPr>
        <p:spPr>
          <a:xfrm>
            <a:off x="360363" y="360363"/>
            <a:ext cx="8423275" cy="6137275"/>
          </a:xfrm>
          <a:prstGeom prst="rect">
            <a:avLst/>
          </a:prstGeom>
          <a:solidFill>
            <a:srgbClr val="BCBD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latin typeface="ScalaSans-Regular" pitchFamily="2" charset="0"/>
            </a:endParaRPr>
          </a:p>
        </p:txBody>
      </p:sp>
      <p:pic>
        <p:nvPicPr>
          <p:cNvPr id="5" name="Picture 15" descr="NV_Top_Sort.jpg"/>
          <p:cNvPicPr>
            <a:picLocks noChangeAspect="1"/>
          </p:cNvPicPr>
          <p:nvPr userDrawn="1"/>
        </p:nvPicPr>
        <p:blipFill>
          <a:blip r:embed="rId2"/>
          <a:srcRect/>
          <a:stretch>
            <a:fillRect/>
          </a:stretch>
        </p:blipFill>
        <p:spPr bwMode="auto">
          <a:xfrm>
            <a:off x="360363" y="360363"/>
            <a:ext cx="8428037" cy="1150937"/>
          </a:xfrm>
          <a:prstGeom prst="rect">
            <a:avLst/>
          </a:prstGeom>
          <a:noFill/>
          <a:ln w="9525">
            <a:noFill/>
            <a:miter lim="800000"/>
            <a:headEnd/>
            <a:tailEnd/>
          </a:ln>
        </p:spPr>
      </p:pic>
      <p:pic>
        <p:nvPicPr>
          <p:cNvPr id="6" name="Picture 2"/>
          <p:cNvPicPr>
            <a:picLocks noChangeAspect="1" noChangeArrowheads="1"/>
          </p:cNvPicPr>
          <p:nvPr userDrawn="1"/>
        </p:nvPicPr>
        <p:blipFill>
          <a:blip r:embed="rId3"/>
          <a:srcRect/>
          <a:stretch>
            <a:fillRect/>
          </a:stretch>
        </p:blipFill>
        <p:spPr bwMode="auto">
          <a:xfrm>
            <a:off x="-2786063" y="0"/>
            <a:ext cx="2522538" cy="1890713"/>
          </a:xfrm>
          <a:prstGeom prst="rect">
            <a:avLst/>
          </a:prstGeom>
          <a:noFill/>
          <a:ln w="9525">
            <a:noFill/>
            <a:miter lim="800000"/>
            <a:headEnd/>
            <a:tailEnd/>
          </a:ln>
        </p:spPr>
      </p:pic>
      <p:sp>
        <p:nvSpPr>
          <p:cNvPr id="7" name="TextBox 17"/>
          <p:cNvSpPr txBox="1"/>
          <p:nvPr userDrawn="1"/>
        </p:nvSpPr>
        <p:spPr>
          <a:xfrm>
            <a:off x="-2760663" y="2071688"/>
            <a:ext cx="2649538" cy="4498975"/>
          </a:xfrm>
          <a:prstGeom prst="rect">
            <a:avLst/>
          </a:prstGeom>
          <a:noFill/>
        </p:spPr>
        <p:txBody>
          <a:bodyPr lIns="0" tIns="0" rIns="0" bIns="0">
            <a:spAutoFit/>
          </a:bodyPr>
          <a:lstStyle/>
          <a:p>
            <a:pPr fontAlgn="auto">
              <a:spcBef>
                <a:spcPts val="0"/>
              </a:spcBef>
              <a:spcAft>
                <a:spcPts val="0"/>
              </a:spcAft>
              <a:defRPr/>
            </a:pPr>
            <a:r>
              <a:rPr lang="da-DK" sz="1300" cap="all">
                <a:solidFill>
                  <a:schemeClr val="bg1"/>
                </a:solidFill>
                <a:latin typeface="ScalaSans-Bold" pitchFamily="2" charset="0"/>
              </a:rPr>
              <a:t>Tekstside SORT/Grå</a:t>
            </a:r>
          </a:p>
          <a:p>
            <a:pPr fontAlgn="auto">
              <a:spcBef>
                <a:spcPts val="0"/>
              </a:spcBef>
              <a:spcAft>
                <a:spcPts val="0"/>
              </a:spcAft>
              <a:defRPr/>
            </a:pPr>
            <a:r>
              <a:rPr lang="da-DK" sz="1300">
                <a:solidFill>
                  <a:schemeClr val="bg1"/>
                </a:solidFill>
                <a:latin typeface="ScalaSans-Regular" pitchFamily="2" charset="0"/>
              </a:rPr>
              <a:t>Overskrift, helst kun én linje tekst</a:t>
            </a: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Bold" pitchFamily="2" charset="0"/>
            </a:endParaRPr>
          </a:p>
          <a:p>
            <a:pPr fontAlgn="auto">
              <a:lnSpc>
                <a:spcPts val="1600"/>
              </a:lnSpc>
              <a:spcBef>
                <a:spcPts val="0"/>
              </a:spcBef>
              <a:spcAft>
                <a:spcPts val="0"/>
              </a:spcAft>
              <a:defRPr/>
            </a:pPr>
            <a:r>
              <a:rPr lang="da-DK" sz="1300">
                <a:solidFill>
                  <a:schemeClr val="bg1"/>
                </a:solidFill>
                <a:latin typeface="ScalaSans-Bold" pitchFamily="2" charset="0"/>
              </a:rPr>
              <a:t>Punktopstilling</a:t>
            </a:r>
            <a:endParaRPr lang="da-DK" sz="1300">
              <a:solidFill>
                <a:schemeClr val="bg1"/>
              </a:solidFill>
              <a:latin typeface="ScalaSans-Regular" pitchFamily="2" charset="0"/>
            </a:endParaRPr>
          </a:p>
          <a:p>
            <a:pPr fontAlgn="auto">
              <a:lnSpc>
                <a:spcPts val="1600"/>
              </a:lnSpc>
              <a:spcBef>
                <a:spcPts val="0"/>
              </a:spcBef>
              <a:spcAft>
                <a:spcPts val="0"/>
              </a:spcAft>
              <a:defRPr/>
            </a:pPr>
            <a:r>
              <a:rPr lang="da-DK" sz="1300">
                <a:solidFill>
                  <a:schemeClr val="bg1"/>
                </a:solidFill>
                <a:latin typeface="ScalaSans-Regular" pitchFamily="2" charset="0"/>
              </a:rPr>
              <a:t>For at skifte fra overskrift til punktopstilling, klik på "forøge / mindske listeniveau"</a:t>
            </a: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5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sz="42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r>
              <a:rPr lang="da-DK" sz="1300">
                <a:solidFill>
                  <a:schemeClr val="bg1"/>
                </a:solidFill>
                <a:latin typeface="ScalaSans-Regular" pitchFamily="2" charset="0"/>
              </a:rPr>
              <a:t>Ændre Footer via </a:t>
            </a:r>
          </a:p>
          <a:p>
            <a:pPr fontAlgn="auto">
              <a:spcBef>
                <a:spcPts val="0"/>
              </a:spcBef>
              <a:spcAft>
                <a:spcPts val="0"/>
              </a:spcAft>
              <a:defRPr/>
            </a:pPr>
            <a:r>
              <a:rPr lang="da-DK" sz="1300">
                <a:solidFill>
                  <a:schemeClr val="bg1"/>
                </a:solidFill>
                <a:latin typeface="ScalaSans-Regular" pitchFamily="2" charset="0"/>
              </a:rPr>
              <a:t>”Indsæt” / Header and Footer</a:t>
            </a:r>
            <a:endParaRPr lang="da-DK" sz="1300">
              <a:solidFill>
                <a:schemeClr val="bg1"/>
              </a:solidFill>
              <a:latin typeface="ScalaSans-Regular" pitchFamily="2" charset="0"/>
            </a:endParaRPr>
          </a:p>
        </p:txBody>
      </p:sp>
      <p:pic>
        <p:nvPicPr>
          <p:cNvPr id="8" name="Picture 2"/>
          <p:cNvPicPr>
            <a:picLocks noChangeAspect="1" noChangeArrowheads="1"/>
          </p:cNvPicPr>
          <p:nvPr userDrawn="1"/>
        </p:nvPicPr>
        <p:blipFill>
          <a:blip r:embed="rId4"/>
          <a:srcRect l="34692" t="5714" r="62500" b="91734"/>
          <a:stretch>
            <a:fillRect/>
          </a:stretch>
        </p:blipFill>
        <p:spPr bwMode="auto">
          <a:xfrm>
            <a:off x="-2786063" y="3929063"/>
            <a:ext cx="449263" cy="255587"/>
          </a:xfrm>
          <a:prstGeom prst="rect">
            <a:avLst/>
          </a:prstGeom>
          <a:noFill/>
          <a:ln w="9525">
            <a:noFill/>
            <a:miter lim="800000"/>
            <a:headEnd/>
            <a:tailEnd/>
          </a:ln>
        </p:spPr>
      </p:pic>
      <p:cxnSp>
        <p:nvCxnSpPr>
          <p:cNvPr id="9" name="Straight Connector 19"/>
          <p:cNvCxnSpPr/>
          <p:nvPr userDrawn="1"/>
        </p:nvCxnSpPr>
        <p:spPr>
          <a:xfrm>
            <a:off x="-1428750" y="6215063"/>
            <a:ext cx="13843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791999" y="1779224"/>
            <a:ext cx="7632863" cy="506768"/>
          </a:xfrm>
        </p:spPr>
        <p:txBody>
          <a:bodyPr/>
          <a:lstStyle>
            <a:lvl1pPr>
              <a:lnSpc>
                <a:spcPts val="1600"/>
              </a:lnSpc>
              <a:defRPr sz="2400">
                <a:solidFill>
                  <a:schemeClr val="bg1"/>
                </a:solidFill>
              </a:defRPr>
            </a:lvl1pPr>
          </a:lstStyle>
          <a:p>
            <a:r>
              <a:rPr lang="da-DK" noProof="0" dirty="0" smtClean="0"/>
              <a:t>Klik for at redigere titeltypografi i masteren</a:t>
            </a:r>
            <a:endParaRPr lang="da-DK" noProof="0" dirty="0"/>
          </a:p>
        </p:txBody>
      </p:sp>
      <p:sp>
        <p:nvSpPr>
          <p:cNvPr id="15" name="Content Placeholder 2"/>
          <p:cNvSpPr>
            <a:spLocks noGrp="1"/>
          </p:cNvSpPr>
          <p:nvPr>
            <p:ph idx="1"/>
          </p:nvPr>
        </p:nvSpPr>
        <p:spPr>
          <a:xfrm>
            <a:off x="791999" y="2714620"/>
            <a:ext cx="7632000" cy="3214710"/>
          </a:xfrm>
        </p:spPr>
        <p:txBody>
          <a:bodyPr/>
          <a:lstStyle>
            <a:lvl1pPr marL="288000" indent="-288000">
              <a:lnSpc>
                <a:spcPct val="100000"/>
              </a:lnSpc>
              <a:spcAft>
                <a:spcPts val="0"/>
              </a:spcAft>
              <a:buFont typeface="ScalaSans-Bold" pitchFamily="2" charset="0"/>
              <a:buChar char="&gt;"/>
              <a:defRPr sz="2600">
                <a:solidFill>
                  <a:schemeClr val="bg1"/>
                </a:solidFill>
                <a:latin typeface="ScalaSans-Bold" pitchFamily="2" charset="0"/>
              </a:defRPr>
            </a:lvl1pPr>
            <a:lvl2pPr marL="540000" indent="-180000">
              <a:lnSpc>
                <a:spcPct val="100000"/>
              </a:lnSpc>
              <a:spcBef>
                <a:spcPts val="500"/>
              </a:spcBef>
              <a:spcAft>
                <a:spcPts val="0"/>
              </a:spcAft>
              <a:defRPr sz="2000">
                <a:solidFill>
                  <a:schemeClr val="bg1"/>
                </a:solidFill>
                <a:latin typeface="ScalaSans-Bold" pitchFamily="2" charset="0"/>
              </a:defRPr>
            </a:lvl2pPr>
            <a:lvl3pPr marL="720000" indent="-180000">
              <a:lnSpc>
                <a:spcPct val="100000"/>
              </a:lnSpc>
              <a:spcAft>
                <a:spcPts val="0"/>
              </a:spcAft>
              <a:defRPr sz="1800">
                <a:solidFill>
                  <a:schemeClr val="bg1"/>
                </a:solidFill>
                <a:latin typeface="ScalaSans-Bold" pitchFamily="2" charset="0"/>
              </a:defRPr>
            </a:lvl3pPr>
            <a:lvl4pPr marL="900000" indent="-180000">
              <a:lnSpc>
                <a:spcPct val="100000"/>
              </a:lnSpc>
              <a:spcAft>
                <a:spcPts val="0"/>
              </a:spcAft>
              <a:defRPr sz="1800">
                <a:solidFill>
                  <a:schemeClr val="bg1"/>
                </a:solidFill>
                <a:latin typeface="ScalaSans-Bold" pitchFamily="2" charset="0"/>
              </a:defRPr>
            </a:lvl4pPr>
            <a:lvl5pPr marL="266700" indent="-266700">
              <a:lnSpc>
                <a:spcPts val="2800"/>
              </a:lnSpc>
              <a:spcAft>
                <a:spcPts val="3000"/>
              </a:spcAft>
              <a:defRPr sz="2800">
                <a:solidFill>
                  <a:schemeClr val="bg1"/>
                </a:solidFill>
                <a:latin typeface="ScalaSans-Bold" pitchFamily="2" charset="0"/>
              </a:defRPr>
            </a:lvl5pPr>
          </a:lstStyle>
          <a:p>
            <a:pPr lvl="0"/>
            <a:r>
              <a:rPr lang="da-DK" noProof="0" dirty="0" smtClean="0"/>
              <a:t>Klik for at redigere typografi i masteren</a:t>
            </a:r>
          </a:p>
          <a:p>
            <a:pPr lvl="1"/>
            <a:r>
              <a:rPr lang="da-DK" noProof="0" dirty="0" smtClean="0"/>
              <a:t>Andet niveau</a:t>
            </a:r>
          </a:p>
          <a:p>
            <a:pPr lvl="2"/>
            <a:r>
              <a:rPr lang="da-DK" noProof="0" dirty="0" smtClean="0"/>
              <a:t>Tredje niveau</a:t>
            </a:r>
          </a:p>
          <a:p>
            <a:pPr lvl="3"/>
            <a:r>
              <a:rPr lang="da-DK" noProof="0" dirty="0" smtClean="0"/>
              <a:t>Fjerde niveau</a:t>
            </a:r>
          </a:p>
        </p:txBody>
      </p:sp>
      <p:sp>
        <p:nvSpPr>
          <p:cNvPr id="10" name="Date Placeholder 3"/>
          <p:cNvSpPr>
            <a:spLocks noGrp="1"/>
          </p:cNvSpPr>
          <p:nvPr>
            <p:ph type="dt" sz="half" idx="10"/>
          </p:nvPr>
        </p:nvSpPr>
        <p:spPr/>
        <p:txBody>
          <a:bodyPr/>
          <a:lstStyle>
            <a:lvl1pPr>
              <a:defRPr smtClean="0">
                <a:solidFill>
                  <a:schemeClr val="bg1"/>
                </a:solidFill>
              </a:defRPr>
            </a:lvl1pPr>
          </a:lstStyle>
          <a:p>
            <a:pPr>
              <a:defRPr/>
            </a:pPr>
            <a:r>
              <a:rPr lang="da-DK"/>
              <a:t>6. marts 2013</a:t>
            </a:r>
            <a:endParaRPr lang="da-DK"/>
          </a:p>
        </p:txBody>
      </p:sp>
      <p:sp>
        <p:nvSpPr>
          <p:cNvPr id="11" name="Footer Placeholder 4"/>
          <p:cNvSpPr>
            <a:spLocks noGrp="1"/>
          </p:cNvSpPr>
          <p:nvPr>
            <p:ph type="ftr" sz="quarter" idx="11"/>
          </p:nvPr>
        </p:nvSpPr>
        <p:spPr/>
        <p:txBody>
          <a:bodyPr/>
          <a:lstStyle>
            <a:lvl1pPr>
              <a:defRPr smtClean="0">
                <a:solidFill>
                  <a:schemeClr val="bg1"/>
                </a:solidFill>
              </a:defRPr>
            </a:lvl1pPr>
          </a:lstStyle>
          <a:p>
            <a:pPr>
              <a:defRPr/>
            </a:pPr>
            <a:r>
              <a:rPr lang="da-DK"/>
              <a:t>Dansk Forening for Arbejdsret</a:t>
            </a:r>
            <a:endParaRPr lang="da-DK"/>
          </a:p>
        </p:txBody>
      </p:sp>
      <p:sp>
        <p:nvSpPr>
          <p:cNvPr id="12" name="Slide Number Placeholder 5"/>
          <p:cNvSpPr>
            <a:spLocks noGrp="1"/>
          </p:cNvSpPr>
          <p:nvPr>
            <p:ph type="sldNum" sz="quarter" idx="12"/>
          </p:nvPr>
        </p:nvSpPr>
        <p:spPr/>
        <p:txBody>
          <a:bodyPr/>
          <a:lstStyle>
            <a:lvl1pPr>
              <a:defRPr smtClean="0">
                <a:solidFill>
                  <a:schemeClr val="bg1"/>
                </a:solidFill>
              </a:defRPr>
            </a:lvl1pPr>
          </a:lstStyle>
          <a:p>
            <a:pPr>
              <a:defRPr/>
            </a:pPr>
            <a:r>
              <a:rPr lang="da-DK"/>
              <a:t>Side </a:t>
            </a:r>
            <a:fld id="{79038D79-F587-412F-BC9F-A6BABB107E4B}" type="slidenum">
              <a:rPr lang="da-DK"/>
              <a:pPr>
                <a:defRPr/>
              </a:pPr>
              <a:t>‹nr.›</a:t>
            </a:fld>
            <a:endParaRPr lang="da-DK"/>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med bullets - Topbar Grøn">
    <p:spTree>
      <p:nvGrpSpPr>
        <p:cNvPr id="1" name=""/>
        <p:cNvGrpSpPr/>
        <p:nvPr/>
      </p:nvGrpSpPr>
      <p:grpSpPr>
        <a:xfrm>
          <a:off x="0" y="0"/>
          <a:ext cx="0" cy="0"/>
          <a:chOff x="0" y="0"/>
          <a:chExt cx="0" cy="0"/>
        </a:xfrm>
      </p:grpSpPr>
      <p:pic>
        <p:nvPicPr>
          <p:cNvPr id="4" name="Picture 12" descr="NV_Top_Groen.jpg"/>
          <p:cNvPicPr>
            <a:picLocks noChangeAspect="1"/>
          </p:cNvPicPr>
          <p:nvPr userDrawn="1"/>
        </p:nvPicPr>
        <p:blipFill>
          <a:blip r:embed="rId2"/>
          <a:srcRect/>
          <a:stretch>
            <a:fillRect/>
          </a:stretch>
        </p:blipFill>
        <p:spPr bwMode="auto">
          <a:xfrm>
            <a:off x="360363" y="360363"/>
            <a:ext cx="8428037" cy="1150937"/>
          </a:xfrm>
          <a:prstGeom prst="rect">
            <a:avLst/>
          </a:prstGeom>
          <a:noFill/>
          <a:ln w="9525">
            <a:noFill/>
            <a:miter lim="800000"/>
            <a:headEnd/>
            <a:tailEnd/>
          </a:ln>
        </p:spPr>
      </p:pic>
      <p:pic>
        <p:nvPicPr>
          <p:cNvPr id="5" name="Picture 2"/>
          <p:cNvPicPr>
            <a:picLocks noChangeAspect="1" noChangeArrowheads="1"/>
          </p:cNvPicPr>
          <p:nvPr userDrawn="1"/>
        </p:nvPicPr>
        <p:blipFill>
          <a:blip r:embed="rId3"/>
          <a:srcRect/>
          <a:stretch>
            <a:fillRect/>
          </a:stretch>
        </p:blipFill>
        <p:spPr bwMode="auto">
          <a:xfrm>
            <a:off x="-2786063" y="0"/>
            <a:ext cx="2517775" cy="1890713"/>
          </a:xfrm>
          <a:prstGeom prst="rect">
            <a:avLst/>
          </a:prstGeom>
          <a:noFill/>
          <a:ln w="9525">
            <a:noFill/>
            <a:miter lim="800000"/>
            <a:headEnd/>
            <a:tailEnd/>
          </a:ln>
        </p:spPr>
      </p:pic>
      <p:sp>
        <p:nvSpPr>
          <p:cNvPr id="6" name="TextBox 17"/>
          <p:cNvSpPr txBox="1"/>
          <p:nvPr userDrawn="1"/>
        </p:nvSpPr>
        <p:spPr>
          <a:xfrm>
            <a:off x="-2760663" y="2071688"/>
            <a:ext cx="2643188" cy="4498975"/>
          </a:xfrm>
          <a:prstGeom prst="rect">
            <a:avLst/>
          </a:prstGeom>
          <a:noFill/>
        </p:spPr>
        <p:txBody>
          <a:bodyPr lIns="0" tIns="0" rIns="0" bIns="0">
            <a:spAutoFit/>
          </a:bodyPr>
          <a:lstStyle/>
          <a:p>
            <a:pPr fontAlgn="auto">
              <a:spcBef>
                <a:spcPts val="0"/>
              </a:spcBef>
              <a:spcAft>
                <a:spcPts val="0"/>
              </a:spcAft>
              <a:defRPr/>
            </a:pPr>
            <a:r>
              <a:rPr lang="da-DK" sz="1300" cap="all">
                <a:solidFill>
                  <a:schemeClr val="bg1"/>
                </a:solidFill>
                <a:latin typeface="ScalaSans-Bold" pitchFamily="2" charset="0"/>
              </a:rPr>
              <a:t>Tekstside GRØN/Hvid</a:t>
            </a:r>
          </a:p>
          <a:p>
            <a:pPr fontAlgn="auto">
              <a:spcBef>
                <a:spcPts val="0"/>
              </a:spcBef>
              <a:spcAft>
                <a:spcPts val="0"/>
              </a:spcAft>
              <a:defRPr/>
            </a:pPr>
            <a:r>
              <a:rPr lang="da-DK" sz="1300">
                <a:solidFill>
                  <a:schemeClr val="bg1"/>
                </a:solidFill>
                <a:latin typeface="ScalaSans-Regular" pitchFamily="2" charset="0"/>
              </a:rPr>
              <a:t>Overskrift, helst kun én linje tekst</a:t>
            </a: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Bold" pitchFamily="2" charset="0"/>
            </a:endParaRPr>
          </a:p>
          <a:p>
            <a:pPr fontAlgn="auto">
              <a:lnSpc>
                <a:spcPts val="1600"/>
              </a:lnSpc>
              <a:spcBef>
                <a:spcPts val="0"/>
              </a:spcBef>
              <a:spcAft>
                <a:spcPts val="0"/>
              </a:spcAft>
              <a:defRPr/>
            </a:pPr>
            <a:r>
              <a:rPr lang="da-DK" sz="1300">
                <a:solidFill>
                  <a:schemeClr val="bg1"/>
                </a:solidFill>
                <a:latin typeface="ScalaSans-Bold" pitchFamily="2" charset="0"/>
              </a:rPr>
              <a:t>Punktopstilling</a:t>
            </a:r>
            <a:endParaRPr lang="da-DK" sz="1300">
              <a:solidFill>
                <a:schemeClr val="bg1"/>
              </a:solidFill>
              <a:latin typeface="ScalaSans-Regular" pitchFamily="2" charset="0"/>
            </a:endParaRPr>
          </a:p>
          <a:p>
            <a:pPr fontAlgn="auto">
              <a:lnSpc>
                <a:spcPts val="1600"/>
              </a:lnSpc>
              <a:spcBef>
                <a:spcPts val="0"/>
              </a:spcBef>
              <a:spcAft>
                <a:spcPts val="0"/>
              </a:spcAft>
              <a:defRPr/>
            </a:pPr>
            <a:r>
              <a:rPr lang="da-DK" sz="1300">
                <a:solidFill>
                  <a:schemeClr val="bg1"/>
                </a:solidFill>
                <a:latin typeface="ScalaSans-Regular" pitchFamily="2" charset="0"/>
              </a:rPr>
              <a:t>For at skifte fra overskrift til punktopstilling, klik på "forøge / mindske listeniveau"</a:t>
            </a: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5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sz="42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r>
              <a:rPr lang="da-DK" sz="1300">
                <a:solidFill>
                  <a:schemeClr val="bg1"/>
                </a:solidFill>
                <a:latin typeface="ScalaSans-Regular" pitchFamily="2" charset="0"/>
              </a:rPr>
              <a:t>Ændre Footer via </a:t>
            </a:r>
          </a:p>
          <a:p>
            <a:pPr fontAlgn="auto">
              <a:spcBef>
                <a:spcPts val="0"/>
              </a:spcBef>
              <a:spcAft>
                <a:spcPts val="0"/>
              </a:spcAft>
              <a:defRPr/>
            </a:pPr>
            <a:r>
              <a:rPr lang="da-DK" sz="1300">
                <a:solidFill>
                  <a:schemeClr val="bg1"/>
                </a:solidFill>
                <a:latin typeface="ScalaSans-Regular" pitchFamily="2" charset="0"/>
              </a:rPr>
              <a:t>”Indsæt” / Header and Footer</a:t>
            </a:r>
            <a:endParaRPr lang="da-DK" sz="1300">
              <a:solidFill>
                <a:schemeClr val="bg1"/>
              </a:solidFill>
              <a:latin typeface="ScalaSans-Regular" pitchFamily="2" charset="0"/>
            </a:endParaRPr>
          </a:p>
        </p:txBody>
      </p:sp>
      <p:pic>
        <p:nvPicPr>
          <p:cNvPr id="7" name="Picture 2"/>
          <p:cNvPicPr>
            <a:picLocks noChangeAspect="1" noChangeArrowheads="1"/>
          </p:cNvPicPr>
          <p:nvPr userDrawn="1"/>
        </p:nvPicPr>
        <p:blipFill>
          <a:blip r:embed="rId4"/>
          <a:srcRect l="34692" t="5714" r="62500" b="91734"/>
          <a:stretch>
            <a:fillRect/>
          </a:stretch>
        </p:blipFill>
        <p:spPr bwMode="auto">
          <a:xfrm>
            <a:off x="-2786063" y="3929063"/>
            <a:ext cx="449263" cy="255587"/>
          </a:xfrm>
          <a:prstGeom prst="rect">
            <a:avLst/>
          </a:prstGeom>
          <a:noFill/>
          <a:ln w="9525">
            <a:noFill/>
            <a:miter lim="800000"/>
            <a:headEnd/>
            <a:tailEnd/>
          </a:ln>
        </p:spPr>
      </p:pic>
      <p:cxnSp>
        <p:nvCxnSpPr>
          <p:cNvPr id="8" name="Straight Connector 19"/>
          <p:cNvCxnSpPr/>
          <p:nvPr userDrawn="1"/>
        </p:nvCxnSpPr>
        <p:spPr>
          <a:xfrm>
            <a:off x="-1428750" y="6215063"/>
            <a:ext cx="13843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791999" y="1779224"/>
            <a:ext cx="7632863" cy="506768"/>
          </a:xfrm>
        </p:spPr>
        <p:txBody>
          <a:bodyPr/>
          <a:lstStyle>
            <a:lvl1pPr>
              <a:lnSpc>
                <a:spcPts val="1600"/>
              </a:lnSpc>
              <a:defRPr sz="2400">
                <a:solidFill>
                  <a:schemeClr val="bg2"/>
                </a:solidFill>
              </a:defRPr>
            </a:lvl1pPr>
          </a:lstStyle>
          <a:p>
            <a:r>
              <a:rPr lang="da-DK" noProof="0" dirty="0" smtClean="0"/>
              <a:t>Klik for at redigere titeltypografi i masteren</a:t>
            </a:r>
            <a:endParaRPr lang="da-DK" noProof="0" dirty="0"/>
          </a:p>
        </p:txBody>
      </p:sp>
      <p:sp>
        <p:nvSpPr>
          <p:cNvPr id="14" name="Content Placeholder 2"/>
          <p:cNvSpPr>
            <a:spLocks noGrp="1"/>
          </p:cNvSpPr>
          <p:nvPr>
            <p:ph idx="1"/>
          </p:nvPr>
        </p:nvSpPr>
        <p:spPr>
          <a:xfrm>
            <a:off x="791999" y="2714620"/>
            <a:ext cx="7632000" cy="3214710"/>
          </a:xfrm>
        </p:spPr>
        <p:txBody>
          <a:bodyPr/>
          <a:lstStyle>
            <a:lvl1pPr marL="288000" indent="-288000">
              <a:lnSpc>
                <a:spcPct val="100000"/>
              </a:lnSpc>
              <a:spcAft>
                <a:spcPts val="0"/>
              </a:spcAft>
              <a:buFont typeface="ScalaSans-Bold" pitchFamily="2" charset="0"/>
              <a:buChar char="&gt;"/>
              <a:defRPr sz="2600">
                <a:solidFill>
                  <a:schemeClr val="tx1"/>
                </a:solidFill>
                <a:latin typeface="ScalaSans-Bold" pitchFamily="2" charset="0"/>
              </a:defRPr>
            </a:lvl1pPr>
            <a:lvl2pPr marL="540000" indent="-180000">
              <a:lnSpc>
                <a:spcPct val="100000"/>
              </a:lnSpc>
              <a:spcBef>
                <a:spcPts val="500"/>
              </a:spcBef>
              <a:spcAft>
                <a:spcPts val="0"/>
              </a:spcAft>
              <a:defRPr sz="2000">
                <a:solidFill>
                  <a:schemeClr val="tx1"/>
                </a:solidFill>
                <a:latin typeface="ScalaSans-Bold" pitchFamily="2" charset="0"/>
              </a:defRPr>
            </a:lvl2pPr>
            <a:lvl3pPr marL="720000" indent="-180000">
              <a:lnSpc>
                <a:spcPct val="100000"/>
              </a:lnSpc>
              <a:spcAft>
                <a:spcPts val="0"/>
              </a:spcAft>
              <a:defRPr sz="1800">
                <a:solidFill>
                  <a:schemeClr val="tx1"/>
                </a:solidFill>
                <a:latin typeface="ScalaSans-Bold" pitchFamily="2" charset="0"/>
              </a:defRPr>
            </a:lvl3pPr>
            <a:lvl4pPr marL="900000" indent="-180000">
              <a:lnSpc>
                <a:spcPct val="100000"/>
              </a:lnSpc>
              <a:spcAft>
                <a:spcPts val="0"/>
              </a:spcAft>
              <a:defRPr sz="1800">
                <a:solidFill>
                  <a:schemeClr val="tx1"/>
                </a:solidFill>
                <a:latin typeface="ScalaSans-Bold" pitchFamily="2" charset="0"/>
              </a:defRPr>
            </a:lvl4pPr>
            <a:lvl5pPr marL="266700" indent="-266700">
              <a:lnSpc>
                <a:spcPts val="2800"/>
              </a:lnSpc>
              <a:spcAft>
                <a:spcPts val="3000"/>
              </a:spcAft>
              <a:defRPr sz="2800">
                <a:solidFill>
                  <a:schemeClr val="bg1"/>
                </a:solidFill>
                <a:latin typeface="ScalaSans-Bold" pitchFamily="2" charset="0"/>
              </a:defRPr>
            </a:lvl5pPr>
          </a:lstStyle>
          <a:p>
            <a:pPr lvl="0"/>
            <a:r>
              <a:rPr lang="da-DK" noProof="0" dirty="0" smtClean="0"/>
              <a:t>Klik for at redigere typografi i masteren</a:t>
            </a:r>
          </a:p>
          <a:p>
            <a:pPr lvl="1"/>
            <a:r>
              <a:rPr lang="da-DK" noProof="0" dirty="0" smtClean="0"/>
              <a:t>Andet niveau</a:t>
            </a:r>
          </a:p>
          <a:p>
            <a:pPr lvl="2"/>
            <a:r>
              <a:rPr lang="da-DK" noProof="0" dirty="0" smtClean="0"/>
              <a:t>Tredje niveau</a:t>
            </a:r>
          </a:p>
          <a:p>
            <a:pPr lvl="3"/>
            <a:r>
              <a:rPr lang="da-DK" noProof="0" dirty="0" smtClean="0"/>
              <a:t>Fjerde niveau</a:t>
            </a:r>
          </a:p>
        </p:txBody>
      </p:sp>
      <p:sp>
        <p:nvSpPr>
          <p:cNvPr id="9" name="Date Placeholder 3"/>
          <p:cNvSpPr>
            <a:spLocks noGrp="1"/>
          </p:cNvSpPr>
          <p:nvPr>
            <p:ph type="dt" sz="half" idx="10"/>
          </p:nvPr>
        </p:nvSpPr>
        <p:spPr/>
        <p:txBody>
          <a:bodyPr/>
          <a:lstStyle>
            <a:lvl1pPr>
              <a:defRPr smtClean="0">
                <a:solidFill>
                  <a:schemeClr val="tx1"/>
                </a:solidFill>
              </a:defRPr>
            </a:lvl1pPr>
          </a:lstStyle>
          <a:p>
            <a:pPr>
              <a:defRPr/>
            </a:pPr>
            <a:r>
              <a:rPr lang="da-DK"/>
              <a:t>6. marts 2013</a:t>
            </a:r>
            <a:endParaRPr lang="da-DK"/>
          </a:p>
        </p:txBody>
      </p:sp>
      <p:sp>
        <p:nvSpPr>
          <p:cNvPr id="10" name="Footer Placeholder 4"/>
          <p:cNvSpPr>
            <a:spLocks noGrp="1"/>
          </p:cNvSpPr>
          <p:nvPr>
            <p:ph type="ftr" sz="quarter" idx="11"/>
          </p:nvPr>
        </p:nvSpPr>
        <p:spPr/>
        <p:txBody>
          <a:bodyPr/>
          <a:lstStyle>
            <a:lvl1pPr>
              <a:defRPr smtClean="0">
                <a:solidFill>
                  <a:schemeClr val="tx1"/>
                </a:solidFill>
              </a:defRPr>
            </a:lvl1pPr>
          </a:lstStyle>
          <a:p>
            <a:pPr>
              <a:defRPr/>
            </a:pPr>
            <a:r>
              <a:rPr lang="da-DK"/>
              <a:t>Dansk Forening for Arbejdsret</a:t>
            </a:r>
            <a:endParaRPr lang="da-DK"/>
          </a:p>
        </p:txBody>
      </p:sp>
      <p:sp>
        <p:nvSpPr>
          <p:cNvPr id="11" name="Slide Number Placeholder 5"/>
          <p:cNvSpPr>
            <a:spLocks noGrp="1"/>
          </p:cNvSpPr>
          <p:nvPr>
            <p:ph type="sldNum" sz="quarter" idx="12"/>
          </p:nvPr>
        </p:nvSpPr>
        <p:spPr/>
        <p:txBody>
          <a:bodyPr/>
          <a:lstStyle>
            <a:lvl1pPr>
              <a:defRPr smtClean="0">
                <a:solidFill>
                  <a:schemeClr val="tx1"/>
                </a:solidFill>
              </a:defRPr>
            </a:lvl1pPr>
          </a:lstStyle>
          <a:p>
            <a:pPr>
              <a:defRPr/>
            </a:pPr>
            <a:r>
              <a:rPr lang="da-DK"/>
              <a:t>Side </a:t>
            </a:r>
            <a:fld id="{0DB954AE-FF36-4067-84DF-6C8ACADC5F00}" type="slidenum">
              <a:rPr lang="da-DK"/>
              <a:pPr>
                <a:defRPr/>
              </a:pPr>
              <a:t>‹nr.›</a:t>
            </a:fld>
            <a:endParaRPr lang="da-DK"/>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ekstside med bullets -Green left">
    <p:spTree>
      <p:nvGrpSpPr>
        <p:cNvPr id="1" name=""/>
        <p:cNvGrpSpPr/>
        <p:nvPr/>
      </p:nvGrpSpPr>
      <p:grpSpPr>
        <a:xfrm>
          <a:off x="0" y="0"/>
          <a:ext cx="0" cy="0"/>
          <a:chOff x="0" y="0"/>
          <a:chExt cx="0" cy="0"/>
        </a:xfrm>
      </p:grpSpPr>
      <p:pic>
        <p:nvPicPr>
          <p:cNvPr id="4" name="Picture 11" descr="NV_Venstre_Groen.jpg"/>
          <p:cNvPicPr>
            <a:picLocks noChangeAspect="1"/>
          </p:cNvPicPr>
          <p:nvPr userDrawn="1"/>
        </p:nvPicPr>
        <p:blipFill>
          <a:blip r:embed="rId2"/>
          <a:srcRect/>
          <a:stretch>
            <a:fillRect/>
          </a:stretch>
        </p:blipFill>
        <p:spPr bwMode="auto">
          <a:xfrm>
            <a:off x="360363" y="358775"/>
            <a:ext cx="3241675" cy="6140450"/>
          </a:xfrm>
          <a:prstGeom prst="rect">
            <a:avLst/>
          </a:prstGeom>
          <a:noFill/>
          <a:ln w="9525">
            <a:noFill/>
            <a:miter lim="800000"/>
            <a:headEnd/>
            <a:tailEnd/>
          </a:ln>
        </p:spPr>
      </p:pic>
      <p:pic>
        <p:nvPicPr>
          <p:cNvPr id="5" name="Picture 2"/>
          <p:cNvPicPr>
            <a:picLocks noChangeAspect="1" noChangeArrowheads="1"/>
          </p:cNvPicPr>
          <p:nvPr userDrawn="1"/>
        </p:nvPicPr>
        <p:blipFill>
          <a:blip r:embed="rId3"/>
          <a:srcRect/>
          <a:stretch>
            <a:fillRect/>
          </a:stretch>
        </p:blipFill>
        <p:spPr bwMode="auto">
          <a:xfrm>
            <a:off x="-2786063" y="0"/>
            <a:ext cx="2520950" cy="1890713"/>
          </a:xfrm>
          <a:prstGeom prst="rect">
            <a:avLst/>
          </a:prstGeom>
          <a:noFill/>
          <a:ln w="9525">
            <a:noFill/>
            <a:miter lim="800000"/>
            <a:headEnd/>
            <a:tailEnd/>
          </a:ln>
        </p:spPr>
      </p:pic>
      <p:sp>
        <p:nvSpPr>
          <p:cNvPr id="6" name="TextBox 15"/>
          <p:cNvSpPr txBox="1"/>
          <p:nvPr userDrawn="1"/>
        </p:nvSpPr>
        <p:spPr>
          <a:xfrm>
            <a:off x="-2760663" y="2071688"/>
            <a:ext cx="2643188" cy="4467225"/>
          </a:xfrm>
          <a:prstGeom prst="rect">
            <a:avLst/>
          </a:prstGeom>
          <a:noFill/>
        </p:spPr>
        <p:txBody>
          <a:bodyPr lIns="0" tIns="0" rIns="0" bIns="0">
            <a:spAutoFit/>
          </a:bodyPr>
          <a:lstStyle/>
          <a:p>
            <a:pPr fontAlgn="auto">
              <a:spcBef>
                <a:spcPts val="0"/>
              </a:spcBef>
              <a:spcAft>
                <a:spcPts val="0"/>
              </a:spcAft>
              <a:defRPr/>
            </a:pPr>
            <a:r>
              <a:rPr lang="da-DK" sz="1300" cap="all">
                <a:solidFill>
                  <a:schemeClr val="bg1"/>
                </a:solidFill>
                <a:latin typeface="ScalaSans-Bold" pitchFamily="2" charset="0"/>
              </a:rPr>
              <a:t>Tekstside, GRØN/HVID Venstre</a:t>
            </a:r>
          </a:p>
          <a:p>
            <a:pPr fontAlgn="auto">
              <a:spcBef>
                <a:spcPts val="0"/>
              </a:spcBef>
              <a:spcAft>
                <a:spcPts val="0"/>
              </a:spcAft>
              <a:defRPr/>
            </a:pPr>
            <a:r>
              <a:rPr lang="da-DK" sz="1300">
                <a:solidFill>
                  <a:schemeClr val="bg1"/>
                </a:solidFill>
                <a:latin typeface="ScalaSans-Regular" pitchFamily="2" charset="0"/>
              </a:rPr>
              <a:t>Overskrift, helst kun én linje tekst</a:t>
            </a: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Bold" pitchFamily="2" charset="0"/>
            </a:endParaRPr>
          </a:p>
          <a:p>
            <a:pPr fontAlgn="auto">
              <a:lnSpc>
                <a:spcPts val="1600"/>
              </a:lnSpc>
              <a:spcBef>
                <a:spcPts val="0"/>
              </a:spcBef>
              <a:spcAft>
                <a:spcPts val="0"/>
              </a:spcAft>
              <a:defRPr/>
            </a:pPr>
            <a:r>
              <a:rPr lang="da-DK" sz="1300">
                <a:solidFill>
                  <a:schemeClr val="bg1"/>
                </a:solidFill>
                <a:latin typeface="ScalaSans-Bold" pitchFamily="2" charset="0"/>
              </a:rPr>
              <a:t>Punktopstilling</a:t>
            </a:r>
            <a:endParaRPr lang="da-DK" sz="1300">
              <a:solidFill>
                <a:schemeClr val="bg1"/>
              </a:solidFill>
              <a:latin typeface="ScalaSans-Regular" pitchFamily="2" charset="0"/>
            </a:endParaRPr>
          </a:p>
          <a:p>
            <a:pPr fontAlgn="auto">
              <a:lnSpc>
                <a:spcPts val="1600"/>
              </a:lnSpc>
              <a:spcBef>
                <a:spcPts val="0"/>
              </a:spcBef>
              <a:spcAft>
                <a:spcPts val="0"/>
              </a:spcAft>
              <a:defRPr/>
            </a:pPr>
            <a:r>
              <a:rPr lang="da-DK" sz="1300">
                <a:solidFill>
                  <a:schemeClr val="bg1"/>
                </a:solidFill>
                <a:latin typeface="ScalaSans-Regular" pitchFamily="2" charset="0"/>
              </a:rPr>
              <a:t>For at skifte fra overskrift til punktopstilling, klik på "forøge / mindske listeniveau"</a:t>
            </a: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5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sz="42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r>
              <a:rPr lang="da-DK" sz="1300">
                <a:solidFill>
                  <a:schemeClr val="bg1"/>
                </a:solidFill>
                <a:latin typeface="ScalaSans-Regular" pitchFamily="2" charset="0"/>
              </a:rPr>
              <a:t>Ændre Footer via </a:t>
            </a:r>
          </a:p>
          <a:p>
            <a:pPr fontAlgn="auto">
              <a:spcBef>
                <a:spcPts val="0"/>
              </a:spcBef>
              <a:spcAft>
                <a:spcPts val="0"/>
              </a:spcAft>
              <a:defRPr/>
            </a:pPr>
            <a:r>
              <a:rPr lang="da-DK" sz="1300">
                <a:solidFill>
                  <a:schemeClr val="bg1"/>
                </a:solidFill>
                <a:latin typeface="ScalaSans-Regular" pitchFamily="2" charset="0"/>
              </a:rPr>
              <a:t>”Indsæt” / Header and Footer</a:t>
            </a:r>
            <a:endParaRPr lang="da-DK" sz="1300">
              <a:solidFill>
                <a:schemeClr val="bg1"/>
              </a:solidFill>
              <a:latin typeface="ScalaSans-Regular" pitchFamily="2" charset="0"/>
            </a:endParaRPr>
          </a:p>
        </p:txBody>
      </p:sp>
      <p:pic>
        <p:nvPicPr>
          <p:cNvPr id="7" name="Picture 2"/>
          <p:cNvPicPr>
            <a:picLocks noChangeAspect="1" noChangeArrowheads="1"/>
          </p:cNvPicPr>
          <p:nvPr userDrawn="1"/>
        </p:nvPicPr>
        <p:blipFill>
          <a:blip r:embed="rId4"/>
          <a:srcRect l="34692" t="5714" r="62500" b="91734"/>
          <a:stretch>
            <a:fillRect/>
          </a:stretch>
        </p:blipFill>
        <p:spPr bwMode="auto">
          <a:xfrm>
            <a:off x="-2786063" y="3929063"/>
            <a:ext cx="449263" cy="255587"/>
          </a:xfrm>
          <a:prstGeom prst="rect">
            <a:avLst/>
          </a:prstGeom>
          <a:noFill/>
          <a:ln w="9525">
            <a:noFill/>
            <a:miter lim="800000"/>
            <a:headEnd/>
            <a:tailEnd/>
          </a:ln>
        </p:spPr>
      </p:pic>
      <p:cxnSp>
        <p:nvCxnSpPr>
          <p:cNvPr id="8" name="Straight Connector 17"/>
          <p:cNvCxnSpPr/>
          <p:nvPr userDrawn="1"/>
        </p:nvCxnSpPr>
        <p:spPr>
          <a:xfrm>
            <a:off x="-1428750" y="6215063"/>
            <a:ext cx="13843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2000" y="1379735"/>
            <a:ext cx="2566800" cy="2154230"/>
          </a:xfrm>
        </p:spPr>
        <p:txBody>
          <a:bodyPr/>
          <a:lstStyle>
            <a:lvl1pPr>
              <a:defRPr>
                <a:solidFill>
                  <a:schemeClr val="bg1"/>
                </a:solidFill>
              </a:defRPr>
            </a:lvl1pPr>
          </a:lstStyle>
          <a:p>
            <a:r>
              <a:rPr lang="da-DK" noProof="0" smtClean="0"/>
              <a:t>Click to edit Master title style</a:t>
            </a:r>
            <a:endParaRPr lang="da-DK" noProof="0"/>
          </a:p>
        </p:txBody>
      </p:sp>
      <p:sp>
        <p:nvSpPr>
          <p:cNvPr id="3" name="Content Placeholder 2"/>
          <p:cNvSpPr>
            <a:spLocks noGrp="1"/>
          </p:cNvSpPr>
          <p:nvPr>
            <p:ph idx="1"/>
          </p:nvPr>
        </p:nvSpPr>
        <p:spPr>
          <a:xfrm>
            <a:off x="3960000" y="500042"/>
            <a:ext cx="4464864" cy="5429288"/>
          </a:xfrm>
        </p:spPr>
        <p:txBody>
          <a:bodyPr/>
          <a:lstStyle>
            <a:lvl1pPr>
              <a:defRPr>
                <a:solidFill>
                  <a:schemeClr val="tx1"/>
                </a:solidFill>
                <a:latin typeface="ScalaSans-Regular" pitchFamily="2" charset="0"/>
              </a:defRPr>
            </a:lvl1pPr>
            <a:lvl2pPr>
              <a:defRPr>
                <a:solidFill>
                  <a:schemeClr val="tx1"/>
                </a:solidFill>
                <a:latin typeface="ScalaSans-Regular" pitchFamily="2" charset="0"/>
              </a:defRPr>
            </a:lvl2pPr>
            <a:lvl3pPr>
              <a:defRPr>
                <a:solidFill>
                  <a:schemeClr val="tx1"/>
                </a:solidFill>
                <a:latin typeface="ScalaSans-Regular" pitchFamily="2" charset="0"/>
              </a:defRPr>
            </a:lvl3pPr>
            <a:lvl4pPr>
              <a:defRPr>
                <a:solidFill>
                  <a:schemeClr val="tx1"/>
                </a:solidFill>
                <a:latin typeface="ScalaSans-Regular" pitchFamily="2" charset="0"/>
              </a:defRPr>
            </a:lvl4pPr>
            <a:lvl5pPr>
              <a:defRPr>
                <a:solidFill>
                  <a:schemeClr val="tx1"/>
                </a:solidFill>
                <a:latin typeface="ScalaSans-Regular" pitchFamily="2" charset="0"/>
              </a:defRPr>
            </a:lvl5p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err="1" smtClean="0"/>
              <a:t>Second</a:t>
            </a:r>
            <a:r>
              <a:rPr lang="da-DK" noProof="0" dirty="0" smtClean="0"/>
              <a:t> </a:t>
            </a:r>
            <a:r>
              <a:rPr lang="da-DK" noProof="0" dirty="0" err="1" smtClean="0"/>
              <a:t>level</a:t>
            </a:r>
            <a:endParaRPr lang="da-DK" noProof="0" dirty="0" smtClean="0"/>
          </a:p>
          <a:p>
            <a:pPr lvl="2"/>
            <a:r>
              <a:rPr lang="da-DK" noProof="0" dirty="0" err="1" smtClean="0"/>
              <a:t>Third</a:t>
            </a:r>
            <a:r>
              <a:rPr lang="da-DK" noProof="0" dirty="0" smtClean="0"/>
              <a:t>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err="1" smtClean="0"/>
              <a:t>Fifth</a:t>
            </a:r>
            <a:r>
              <a:rPr lang="da-DK" noProof="0" dirty="0" smtClean="0"/>
              <a:t> </a:t>
            </a:r>
            <a:r>
              <a:rPr lang="da-DK" noProof="0" dirty="0" err="1" smtClean="0"/>
              <a:t>level</a:t>
            </a:r>
            <a:endParaRPr lang="da-DK" noProof="0" dirty="0"/>
          </a:p>
        </p:txBody>
      </p:sp>
      <p:sp>
        <p:nvSpPr>
          <p:cNvPr id="9" name="Date Placeholder 3"/>
          <p:cNvSpPr>
            <a:spLocks noGrp="1"/>
          </p:cNvSpPr>
          <p:nvPr>
            <p:ph type="dt" sz="half" idx="10"/>
          </p:nvPr>
        </p:nvSpPr>
        <p:spPr/>
        <p:txBody>
          <a:bodyPr/>
          <a:lstStyle>
            <a:lvl1pPr>
              <a:defRPr smtClean="0">
                <a:solidFill>
                  <a:schemeClr val="tx1"/>
                </a:solidFill>
              </a:defRPr>
            </a:lvl1pPr>
          </a:lstStyle>
          <a:p>
            <a:pPr>
              <a:defRPr/>
            </a:pPr>
            <a:r>
              <a:rPr lang="da-DK"/>
              <a:t>6. marts 2013</a:t>
            </a:r>
            <a:endParaRPr lang="da-DK"/>
          </a:p>
        </p:txBody>
      </p:sp>
      <p:sp>
        <p:nvSpPr>
          <p:cNvPr id="10" name="Footer Placeholder 4"/>
          <p:cNvSpPr>
            <a:spLocks noGrp="1"/>
          </p:cNvSpPr>
          <p:nvPr>
            <p:ph type="ftr" sz="quarter" idx="11"/>
          </p:nvPr>
        </p:nvSpPr>
        <p:spPr/>
        <p:txBody>
          <a:bodyPr/>
          <a:lstStyle>
            <a:lvl1pPr>
              <a:defRPr smtClean="0">
                <a:solidFill>
                  <a:schemeClr val="bg1"/>
                </a:solidFill>
              </a:defRPr>
            </a:lvl1pPr>
          </a:lstStyle>
          <a:p>
            <a:pPr>
              <a:defRPr/>
            </a:pPr>
            <a:r>
              <a:rPr lang="da-DK"/>
              <a:t>Dansk Forening for Arbejdsret</a:t>
            </a:r>
            <a:endParaRPr lang="da-DK"/>
          </a:p>
        </p:txBody>
      </p:sp>
      <p:sp>
        <p:nvSpPr>
          <p:cNvPr id="11" name="Slide Number Placeholder 5"/>
          <p:cNvSpPr>
            <a:spLocks noGrp="1"/>
          </p:cNvSpPr>
          <p:nvPr>
            <p:ph type="sldNum" sz="quarter" idx="12"/>
          </p:nvPr>
        </p:nvSpPr>
        <p:spPr/>
        <p:txBody>
          <a:bodyPr/>
          <a:lstStyle>
            <a:lvl1pPr>
              <a:defRPr smtClean="0">
                <a:solidFill>
                  <a:schemeClr val="tx1"/>
                </a:solidFill>
              </a:defRPr>
            </a:lvl1pPr>
          </a:lstStyle>
          <a:p>
            <a:pPr>
              <a:defRPr/>
            </a:pPr>
            <a:r>
              <a:rPr lang="da-DK"/>
              <a:t>Side </a:t>
            </a:r>
            <a:fld id="{D8EAEAE1-9AEA-4636-9203-467E54C78268}" type="slidenum">
              <a:rPr lang="da-DK"/>
              <a:pPr>
                <a:defRPr/>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med bullets">
    <p:spTree>
      <p:nvGrpSpPr>
        <p:cNvPr id="1" name=""/>
        <p:cNvGrpSpPr/>
        <p:nvPr/>
      </p:nvGrpSpPr>
      <p:grpSpPr>
        <a:xfrm>
          <a:off x="0" y="0"/>
          <a:ext cx="0" cy="0"/>
          <a:chOff x="0" y="0"/>
          <a:chExt cx="0" cy="0"/>
        </a:xfrm>
      </p:grpSpPr>
      <p:pic>
        <p:nvPicPr>
          <p:cNvPr id="4" name="Picture 11" descr="NV_graa.jpg"/>
          <p:cNvPicPr>
            <a:picLocks noChangeAspect="1"/>
          </p:cNvPicPr>
          <p:nvPr userDrawn="1"/>
        </p:nvPicPr>
        <p:blipFill>
          <a:blip r:embed="rId2"/>
          <a:srcRect/>
          <a:stretch>
            <a:fillRect/>
          </a:stretch>
        </p:blipFill>
        <p:spPr bwMode="auto">
          <a:xfrm>
            <a:off x="360363" y="363538"/>
            <a:ext cx="8428037" cy="6134100"/>
          </a:xfrm>
          <a:prstGeom prst="rect">
            <a:avLst/>
          </a:prstGeom>
          <a:noFill/>
          <a:ln w="9525">
            <a:noFill/>
            <a:miter lim="800000"/>
            <a:headEnd/>
            <a:tailEnd/>
          </a:ln>
        </p:spPr>
      </p:pic>
      <p:pic>
        <p:nvPicPr>
          <p:cNvPr id="5" name="Picture 2"/>
          <p:cNvPicPr>
            <a:picLocks noChangeAspect="1" noChangeArrowheads="1"/>
          </p:cNvPicPr>
          <p:nvPr userDrawn="1"/>
        </p:nvPicPr>
        <p:blipFill>
          <a:blip r:embed="rId3"/>
          <a:srcRect/>
          <a:stretch>
            <a:fillRect/>
          </a:stretch>
        </p:blipFill>
        <p:spPr bwMode="auto">
          <a:xfrm>
            <a:off x="-2786063" y="0"/>
            <a:ext cx="2516188" cy="1890713"/>
          </a:xfrm>
          <a:prstGeom prst="rect">
            <a:avLst/>
          </a:prstGeom>
          <a:noFill/>
          <a:ln w="9525">
            <a:noFill/>
            <a:miter lim="800000"/>
            <a:headEnd/>
            <a:tailEnd/>
          </a:ln>
        </p:spPr>
      </p:pic>
      <p:sp>
        <p:nvSpPr>
          <p:cNvPr id="6" name="TextBox 9"/>
          <p:cNvSpPr txBox="1"/>
          <p:nvPr userDrawn="1"/>
        </p:nvSpPr>
        <p:spPr>
          <a:xfrm>
            <a:off x="-2760663" y="2071688"/>
            <a:ext cx="2500313" cy="4494212"/>
          </a:xfrm>
          <a:prstGeom prst="rect">
            <a:avLst/>
          </a:prstGeom>
          <a:noFill/>
        </p:spPr>
        <p:txBody>
          <a:bodyPr lIns="0" tIns="0" rIns="0" bIns="0">
            <a:spAutoFit/>
          </a:bodyPr>
          <a:lstStyle/>
          <a:p>
            <a:pPr fontAlgn="auto">
              <a:spcBef>
                <a:spcPts val="0"/>
              </a:spcBef>
              <a:spcAft>
                <a:spcPts val="0"/>
              </a:spcAft>
              <a:defRPr/>
            </a:pPr>
            <a:r>
              <a:rPr lang="da-DK" sz="1300" cap="all">
                <a:solidFill>
                  <a:schemeClr val="bg1"/>
                </a:solidFill>
                <a:latin typeface="ScalaSans-Bold" pitchFamily="2" charset="0"/>
              </a:rPr>
              <a:t>AGENDA GRÅ</a:t>
            </a:r>
          </a:p>
          <a:p>
            <a:pPr fontAlgn="auto">
              <a:spcBef>
                <a:spcPts val="0"/>
              </a:spcBef>
              <a:spcAft>
                <a:spcPts val="0"/>
              </a:spcAft>
              <a:defRPr/>
            </a:pPr>
            <a:r>
              <a:rPr lang="da-DK" sz="1300">
                <a:solidFill>
                  <a:schemeClr val="bg1"/>
                </a:solidFill>
                <a:latin typeface="ScalaSans-Regular" pitchFamily="2" charset="0"/>
              </a:rPr>
              <a:t>Overskrift, helst kun én linje tekst</a:t>
            </a: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r>
              <a:rPr lang="da-DK" sz="1300">
                <a:solidFill>
                  <a:schemeClr val="bg1"/>
                </a:solidFill>
                <a:latin typeface="ScalaSans-Regular" pitchFamily="2" charset="0"/>
              </a:rPr>
              <a:t>Punkter, plads til max 4 stk</a:t>
            </a: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5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sz="28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r>
              <a:rPr lang="da-DK" sz="1300">
                <a:solidFill>
                  <a:schemeClr val="bg1"/>
                </a:solidFill>
                <a:latin typeface="ScalaSans-Regular" pitchFamily="2" charset="0"/>
              </a:rPr>
              <a:t>Ændre Footer via </a:t>
            </a:r>
          </a:p>
          <a:p>
            <a:pPr fontAlgn="auto">
              <a:spcBef>
                <a:spcPts val="0"/>
              </a:spcBef>
              <a:spcAft>
                <a:spcPts val="0"/>
              </a:spcAft>
              <a:defRPr/>
            </a:pPr>
            <a:r>
              <a:rPr lang="da-DK" sz="1300">
                <a:solidFill>
                  <a:schemeClr val="bg1"/>
                </a:solidFill>
                <a:latin typeface="ScalaSans-Regular" pitchFamily="2" charset="0"/>
              </a:rPr>
              <a:t>”Indsæt” / Header and Footer</a:t>
            </a:r>
            <a:endParaRPr lang="da-DK" sz="1300">
              <a:solidFill>
                <a:schemeClr val="bg1"/>
              </a:solidFill>
              <a:latin typeface="ScalaSans-Regular" pitchFamily="2" charset="0"/>
            </a:endParaRPr>
          </a:p>
        </p:txBody>
      </p:sp>
      <p:cxnSp>
        <p:nvCxnSpPr>
          <p:cNvPr id="7" name="Straight Connector 10"/>
          <p:cNvCxnSpPr/>
          <p:nvPr userDrawn="1"/>
        </p:nvCxnSpPr>
        <p:spPr>
          <a:xfrm>
            <a:off x="-1428750" y="6215063"/>
            <a:ext cx="13843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13"/>
          <p:cNvSpPr txBox="1"/>
          <p:nvPr userDrawn="1"/>
        </p:nvSpPr>
        <p:spPr>
          <a:xfrm>
            <a:off x="9286875" y="2071688"/>
            <a:ext cx="2214563" cy="4494212"/>
          </a:xfrm>
          <a:prstGeom prst="rect">
            <a:avLst/>
          </a:prstGeom>
          <a:noFill/>
        </p:spPr>
        <p:txBody>
          <a:bodyPr lIns="0" tIns="0" rIns="0" bIns="0">
            <a:spAutoFit/>
          </a:bodyPr>
          <a:lstStyle/>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5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sz="28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r>
              <a:rPr lang="da-DK" sz="1300">
                <a:solidFill>
                  <a:schemeClr val="bg1"/>
                </a:solidFill>
                <a:latin typeface="ScalaSans-Regular" pitchFamily="2" charset="0"/>
              </a:rPr>
              <a:t>Hvis du ikke vil have paginering på denne side, markér tekstboksen og delete den</a:t>
            </a:r>
            <a:endParaRPr lang="da-DK" sz="1300">
              <a:solidFill>
                <a:schemeClr val="bg1"/>
              </a:solidFill>
              <a:latin typeface="ScalaSans-Regular" pitchFamily="2" charset="0"/>
            </a:endParaRPr>
          </a:p>
        </p:txBody>
      </p:sp>
      <p:sp>
        <p:nvSpPr>
          <p:cNvPr id="2" name="Title 1"/>
          <p:cNvSpPr>
            <a:spLocks noGrp="1"/>
          </p:cNvSpPr>
          <p:nvPr>
            <p:ph type="title"/>
          </p:nvPr>
        </p:nvSpPr>
        <p:spPr>
          <a:xfrm>
            <a:off x="791999" y="1779224"/>
            <a:ext cx="7632863" cy="506768"/>
          </a:xfrm>
        </p:spPr>
        <p:txBody>
          <a:bodyPr/>
          <a:lstStyle>
            <a:lvl1pPr>
              <a:lnSpc>
                <a:spcPts val="1600"/>
              </a:lnSpc>
              <a:defRPr sz="2400">
                <a:solidFill>
                  <a:schemeClr val="bg2"/>
                </a:solidFill>
              </a:defRPr>
            </a:lvl1pPr>
          </a:lstStyle>
          <a:p>
            <a:r>
              <a:rPr lang="da-DK" noProof="0" smtClean="0"/>
              <a:t>Klik for at redigere i master</a:t>
            </a:r>
            <a:endParaRPr lang="da-DK" noProof="0" dirty="0"/>
          </a:p>
        </p:txBody>
      </p:sp>
      <p:sp>
        <p:nvSpPr>
          <p:cNvPr id="3" name="Content Placeholder 2"/>
          <p:cNvSpPr>
            <a:spLocks noGrp="1"/>
          </p:cNvSpPr>
          <p:nvPr>
            <p:ph idx="1"/>
          </p:nvPr>
        </p:nvSpPr>
        <p:spPr>
          <a:xfrm>
            <a:off x="791999" y="2714620"/>
            <a:ext cx="7632000" cy="3214710"/>
          </a:xfrm>
        </p:spPr>
        <p:txBody>
          <a:bodyPr/>
          <a:lstStyle>
            <a:lvl1pPr marL="288000" indent="-288000">
              <a:lnSpc>
                <a:spcPct val="100000"/>
              </a:lnSpc>
              <a:spcAft>
                <a:spcPts val="0"/>
              </a:spcAft>
              <a:buFont typeface="ScalaSans-Bold" pitchFamily="2" charset="0"/>
              <a:buChar char="&gt;"/>
              <a:defRPr sz="2600">
                <a:solidFill>
                  <a:schemeClr val="bg1"/>
                </a:solidFill>
                <a:latin typeface="ScalaSans-Bold" pitchFamily="2" charset="0"/>
              </a:defRPr>
            </a:lvl1pPr>
            <a:lvl2pPr marL="540000" indent="-180000">
              <a:lnSpc>
                <a:spcPct val="100000"/>
              </a:lnSpc>
              <a:spcBef>
                <a:spcPts val="500"/>
              </a:spcBef>
              <a:spcAft>
                <a:spcPts val="0"/>
              </a:spcAft>
              <a:defRPr sz="2000">
                <a:solidFill>
                  <a:schemeClr val="bg1"/>
                </a:solidFill>
                <a:latin typeface="ScalaSans-Bold" pitchFamily="2" charset="0"/>
              </a:defRPr>
            </a:lvl2pPr>
            <a:lvl3pPr marL="720000" indent="-180000">
              <a:lnSpc>
                <a:spcPct val="100000"/>
              </a:lnSpc>
              <a:spcAft>
                <a:spcPts val="0"/>
              </a:spcAft>
              <a:defRPr sz="1800">
                <a:solidFill>
                  <a:schemeClr val="bg1"/>
                </a:solidFill>
                <a:latin typeface="ScalaSans-Bold" pitchFamily="2" charset="0"/>
              </a:defRPr>
            </a:lvl3pPr>
            <a:lvl4pPr marL="900000" indent="-180000">
              <a:lnSpc>
                <a:spcPct val="100000"/>
              </a:lnSpc>
              <a:spcAft>
                <a:spcPts val="0"/>
              </a:spcAft>
              <a:defRPr sz="1800">
                <a:solidFill>
                  <a:schemeClr val="bg1"/>
                </a:solidFill>
                <a:latin typeface="ScalaSans-Bold" pitchFamily="2" charset="0"/>
              </a:defRPr>
            </a:lvl4pPr>
            <a:lvl5pPr marL="266700" indent="-266700">
              <a:lnSpc>
                <a:spcPts val="2800"/>
              </a:lnSpc>
              <a:spcAft>
                <a:spcPts val="3000"/>
              </a:spcAft>
              <a:defRPr sz="2800">
                <a:solidFill>
                  <a:schemeClr val="bg1"/>
                </a:solidFill>
                <a:latin typeface="ScalaSans-Bold" pitchFamily="2" charset="0"/>
              </a:defRPr>
            </a:lvl5p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p:txBody>
      </p:sp>
      <p:sp>
        <p:nvSpPr>
          <p:cNvPr id="9" name="Date Placeholder 3"/>
          <p:cNvSpPr>
            <a:spLocks noGrp="1"/>
          </p:cNvSpPr>
          <p:nvPr>
            <p:ph type="dt" sz="half" idx="10"/>
          </p:nvPr>
        </p:nvSpPr>
        <p:spPr/>
        <p:txBody>
          <a:bodyPr/>
          <a:lstStyle>
            <a:lvl1pPr>
              <a:defRPr smtClean="0">
                <a:solidFill>
                  <a:schemeClr val="bg1"/>
                </a:solidFill>
              </a:defRPr>
            </a:lvl1pPr>
          </a:lstStyle>
          <a:p>
            <a:pPr>
              <a:defRPr/>
            </a:pPr>
            <a:r>
              <a:rPr lang="da-DK"/>
              <a:t>6. marts 2013</a:t>
            </a:r>
            <a:endParaRPr lang="da-DK"/>
          </a:p>
        </p:txBody>
      </p:sp>
      <p:sp>
        <p:nvSpPr>
          <p:cNvPr id="10" name="Footer Placeholder 4"/>
          <p:cNvSpPr>
            <a:spLocks noGrp="1"/>
          </p:cNvSpPr>
          <p:nvPr>
            <p:ph type="ftr" sz="quarter" idx="11"/>
          </p:nvPr>
        </p:nvSpPr>
        <p:spPr/>
        <p:txBody>
          <a:bodyPr/>
          <a:lstStyle>
            <a:lvl1pPr>
              <a:defRPr smtClean="0">
                <a:solidFill>
                  <a:schemeClr val="bg1"/>
                </a:solidFill>
              </a:defRPr>
            </a:lvl1pPr>
          </a:lstStyle>
          <a:p>
            <a:pPr>
              <a:defRPr/>
            </a:pPr>
            <a:r>
              <a:rPr lang="da-DK"/>
              <a:t>Dansk Forening for Arbejdsret</a:t>
            </a:r>
            <a:endParaRPr lang="da-DK" dirty="0"/>
          </a:p>
        </p:txBody>
      </p:sp>
      <p:sp>
        <p:nvSpPr>
          <p:cNvPr id="11" name="Slide Number Placeholder 5"/>
          <p:cNvSpPr>
            <a:spLocks noGrp="1"/>
          </p:cNvSpPr>
          <p:nvPr>
            <p:ph type="sldNum" sz="quarter" idx="12"/>
          </p:nvPr>
        </p:nvSpPr>
        <p:spPr/>
        <p:txBody>
          <a:bodyPr/>
          <a:lstStyle>
            <a:lvl1pPr algn="r">
              <a:lnSpc>
                <a:spcPts val="1100"/>
              </a:lnSpc>
              <a:defRPr sz="1100" smtClean="0">
                <a:solidFill>
                  <a:schemeClr val="bg1"/>
                </a:solidFill>
                <a:latin typeface="ScalaSans-Regular" pitchFamily="2" charset="0"/>
              </a:defRPr>
            </a:lvl1pPr>
          </a:lstStyle>
          <a:p>
            <a:pPr>
              <a:defRPr/>
            </a:pPr>
            <a:r>
              <a:rPr lang="da-DK"/>
              <a:t>Side </a:t>
            </a:r>
            <a:fld id="{9424F754-5BB3-474C-94BC-4A563FF12253}" type="slidenum">
              <a:rPr lang="da-DK"/>
              <a:pPr>
                <a:defRPr/>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med bullets - Sort/hvid">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2786063" y="0"/>
            <a:ext cx="2517775" cy="1890713"/>
          </a:xfrm>
          <a:prstGeom prst="rect">
            <a:avLst/>
          </a:prstGeom>
          <a:noFill/>
          <a:ln w="9525">
            <a:noFill/>
            <a:miter lim="800000"/>
            <a:headEnd/>
            <a:tailEnd/>
          </a:ln>
        </p:spPr>
      </p:pic>
      <p:pic>
        <p:nvPicPr>
          <p:cNvPr id="5" name="Picture 12" descr="NV_graa_top.jpg"/>
          <p:cNvPicPr>
            <a:picLocks noChangeAspect="1"/>
          </p:cNvPicPr>
          <p:nvPr userDrawn="1"/>
        </p:nvPicPr>
        <p:blipFill>
          <a:blip r:embed="rId3"/>
          <a:srcRect/>
          <a:stretch>
            <a:fillRect/>
          </a:stretch>
        </p:blipFill>
        <p:spPr bwMode="auto">
          <a:xfrm>
            <a:off x="360363" y="363538"/>
            <a:ext cx="8428037" cy="6134100"/>
          </a:xfrm>
          <a:prstGeom prst="rect">
            <a:avLst/>
          </a:prstGeom>
          <a:noFill/>
          <a:ln w="9525">
            <a:noFill/>
            <a:miter lim="800000"/>
            <a:headEnd/>
            <a:tailEnd/>
          </a:ln>
        </p:spPr>
      </p:pic>
      <p:sp>
        <p:nvSpPr>
          <p:cNvPr id="6" name="TextBox 10"/>
          <p:cNvSpPr txBox="1"/>
          <p:nvPr userDrawn="1"/>
        </p:nvSpPr>
        <p:spPr>
          <a:xfrm>
            <a:off x="-2760663" y="2071688"/>
            <a:ext cx="2643188" cy="4498975"/>
          </a:xfrm>
          <a:prstGeom prst="rect">
            <a:avLst/>
          </a:prstGeom>
          <a:noFill/>
        </p:spPr>
        <p:txBody>
          <a:bodyPr lIns="0" tIns="0" rIns="0" bIns="0">
            <a:spAutoFit/>
          </a:bodyPr>
          <a:lstStyle/>
          <a:p>
            <a:pPr fontAlgn="auto">
              <a:spcBef>
                <a:spcPts val="0"/>
              </a:spcBef>
              <a:spcAft>
                <a:spcPts val="0"/>
              </a:spcAft>
              <a:defRPr/>
            </a:pPr>
            <a:r>
              <a:rPr lang="da-DK" sz="1300" cap="all">
                <a:solidFill>
                  <a:schemeClr val="bg1"/>
                </a:solidFill>
                <a:latin typeface="ScalaSans-Bold" pitchFamily="2" charset="0"/>
              </a:rPr>
              <a:t>Tekstside , TopBAR GRÅ</a:t>
            </a:r>
          </a:p>
          <a:p>
            <a:pPr fontAlgn="auto">
              <a:spcBef>
                <a:spcPts val="0"/>
              </a:spcBef>
              <a:spcAft>
                <a:spcPts val="0"/>
              </a:spcAft>
              <a:defRPr/>
            </a:pPr>
            <a:r>
              <a:rPr lang="da-DK" sz="1300">
                <a:solidFill>
                  <a:schemeClr val="bg1"/>
                </a:solidFill>
                <a:latin typeface="ScalaSans-Regular" pitchFamily="2" charset="0"/>
              </a:rPr>
              <a:t>Overskrift, helst kun én linje tekst</a:t>
            </a: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Bold" pitchFamily="2" charset="0"/>
            </a:endParaRPr>
          </a:p>
          <a:p>
            <a:pPr fontAlgn="auto">
              <a:lnSpc>
                <a:spcPts val="1600"/>
              </a:lnSpc>
              <a:spcBef>
                <a:spcPts val="0"/>
              </a:spcBef>
              <a:spcAft>
                <a:spcPts val="0"/>
              </a:spcAft>
              <a:defRPr/>
            </a:pPr>
            <a:r>
              <a:rPr lang="da-DK" sz="1300">
                <a:solidFill>
                  <a:schemeClr val="bg1"/>
                </a:solidFill>
                <a:latin typeface="ScalaSans-Bold" pitchFamily="2" charset="0"/>
              </a:rPr>
              <a:t>Punktopstilling</a:t>
            </a:r>
            <a:endParaRPr lang="da-DK" sz="1300">
              <a:solidFill>
                <a:schemeClr val="bg1"/>
              </a:solidFill>
              <a:latin typeface="ScalaSans-Regular" pitchFamily="2" charset="0"/>
            </a:endParaRPr>
          </a:p>
          <a:p>
            <a:pPr fontAlgn="auto">
              <a:lnSpc>
                <a:spcPts val="1600"/>
              </a:lnSpc>
              <a:spcBef>
                <a:spcPts val="0"/>
              </a:spcBef>
              <a:spcAft>
                <a:spcPts val="0"/>
              </a:spcAft>
              <a:defRPr/>
            </a:pPr>
            <a:r>
              <a:rPr lang="da-DK" sz="1300">
                <a:solidFill>
                  <a:schemeClr val="bg1"/>
                </a:solidFill>
                <a:latin typeface="ScalaSans-Regular" pitchFamily="2" charset="0"/>
              </a:rPr>
              <a:t>For at skifte fra overskrift til punktopstilling, klik på "forøge / mindske listeniveau"</a:t>
            </a: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5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sz="42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r>
              <a:rPr lang="da-DK" sz="1300">
                <a:solidFill>
                  <a:schemeClr val="bg1"/>
                </a:solidFill>
                <a:latin typeface="ScalaSans-Regular" pitchFamily="2" charset="0"/>
              </a:rPr>
              <a:t>Ændre Footer via </a:t>
            </a:r>
          </a:p>
          <a:p>
            <a:pPr fontAlgn="auto">
              <a:spcBef>
                <a:spcPts val="0"/>
              </a:spcBef>
              <a:spcAft>
                <a:spcPts val="0"/>
              </a:spcAft>
              <a:defRPr/>
            </a:pPr>
            <a:r>
              <a:rPr lang="da-DK" sz="1300">
                <a:solidFill>
                  <a:schemeClr val="bg1"/>
                </a:solidFill>
                <a:latin typeface="ScalaSans-Regular" pitchFamily="2" charset="0"/>
              </a:rPr>
              <a:t>”Indsæt” / Header and Footer</a:t>
            </a:r>
            <a:endParaRPr lang="da-DK" sz="1300">
              <a:solidFill>
                <a:schemeClr val="bg1"/>
              </a:solidFill>
              <a:latin typeface="ScalaSans-Regular" pitchFamily="2" charset="0"/>
            </a:endParaRPr>
          </a:p>
        </p:txBody>
      </p:sp>
      <p:pic>
        <p:nvPicPr>
          <p:cNvPr id="7" name="Picture 2"/>
          <p:cNvPicPr>
            <a:picLocks noChangeAspect="1" noChangeArrowheads="1"/>
          </p:cNvPicPr>
          <p:nvPr userDrawn="1"/>
        </p:nvPicPr>
        <p:blipFill>
          <a:blip r:embed="rId4"/>
          <a:srcRect l="34692" t="5714" r="62500" b="91734"/>
          <a:stretch>
            <a:fillRect/>
          </a:stretch>
        </p:blipFill>
        <p:spPr bwMode="auto">
          <a:xfrm>
            <a:off x="-2786063" y="3929063"/>
            <a:ext cx="449263" cy="255587"/>
          </a:xfrm>
          <a:prstGeom prst="rect">
            <a:avLst/>
          </a:prstGeom>
          <a:noFill/>
          <a:ln w="9525">
            <a:noFill/>
            <a:miter lim="800000"/>
            <a:headEnd/>
            <a:tailEnd/>
          </a:ln>
        </p:spPr>
      </p:pic>
      <p:cxnSp>
        <p:nvCxnSpPr>
          <p:cNvPr id="8" name="Straight Connector 15"/>
          <p:cNvCxnSpPr/>
          <p:nvPr userDrawn="1"/>
        </p:nvCxnSpPr>
        <p:spPr>
          <a:xfrm>
            <a:off x="-1428750" y="6215063"/>
            <a:ext cx="13843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5"/>
          <p:cNvSpPr>
            <a:spLocks noGrp="1"/>
          </p:cNvSpPr>
          <p:nvPr>
            <p:ph type="title"/>
          </p:nvPr>
        </p:nvSpPr>
        <p:spPr>
          <a:xfrm>
            <a:off x="791999" y="1779224"/>
            <a:ext cx="7632863" cy="649644"/>
          </a:xfrm>
        </p:spPr>
        <p:txBody>
          <a:bodyPr/>
          <a:lstStyle/>
          <a:p>
            <a:r>
              <a:rPr lang="da-DK" smtClean="0"/>
              <a:t>Klik for at redigere i master</a:t>
            </a:r>
            <a:endParaRPr lang="da-DK" dirty="0"/>
          </a:p>
        </p:txBody>
      </p:sp>
      <p:sp>
        <p:nvSpPr>
          <p:cNvPr id="15" name="Content Placeholder 6"/>
          <p:cNvSpPr>
            <a:spLocks noGrp="1"/>
          </p:cNvSpPr>
          <p:nvPr>
            <p:ph idx="1"/>
          </p:nvPr>
        </p:nvSpPr>
        <p:spPr>
          <a:xfrm>
            <a:off x="791999" y="2714620"/>
            <a:ext cx="7632000" cy="3214710"/>
          </a:xfrm>
        </p:spPr>
        <p:txBody>
          <a:bodyPr/>
          <a:lstStyle/>
          <a:p>
            <a:pPr lvl="0"/>
            <a:r>
              <a:rPr lang="da-DK" smtClean="0"/>
              <a:t>Klik for at redigere i master</a:t>
            </a:r>
          </a:p>
        </p:txBody>
      </p:sp>
      <p:sp>
        <p:nvSpPr>
          <p:cNvPr id="9" name="Date Placeholder 3"/>
          <p:cNvSpPr>
            <a:spLocks noGrp="1"/>
          </p:cNvSpPr>
          <p:nvPr>
            <p:ph type="dt" sz="half" idx="10"/>
          </p:nvPr>
        </p:nvSpPr>
        <p:spPr/>
        <p:txBody>
          <a:bodyPr/>
          <a:lstStyle>
            <a:lvl1pPr>
              <a:defRPr smtClean="0">
                <a:solidFill>
                  <a:schemeClr val="tx1"/>
                </a:solidFill>
              </a:defRPr>
            </a:lvl1pPr>
          </a:lstStyle>
          <a:p>
            <a:pPr>
              <a:defRPr/>
            </a:pPr>
            <a:r>
              <a:rPr lang="da-DK"/>
              <a:t>6. marts 2013</a:t>
            </a:r>
            <a:endParaRPr lang="da-DK"/>
          </a:p>
        </p:txBody>
      </p:sp>
      <p:sp>
        <p:nvSpPr>
          <p:cNvPr id="10" name="Footer Placeholder 4"/>
          <p:cNvSpPr>
            <a:spLocks noGrp="1"/>
          </p:cNvSpPr>
          <p:nvPr>
            <p:ph type="ftr" sz="quarter" idx="11"/>
          </p:nvPr>
        </p:nvSpPr>
        <p:spPr/>
        <p:txBody>
          <a:bodyPr/>
          <a:lstStyle>
            <a:lvl1pPr>
              <a:defRPr smtClean="0">
                <a:solidFill>
                  <a:schemeClr val="tx1"/>
                </a:solidFill>
              </a:defRPr>
            </a:lvl1pPr>
          </a:lstStyle>
          <a:p>
            <a:pPr>
              <a:defRPr/>
            </a:pPr>
            <a:r>
              <a:rPr lang="da-DK"/>
              <a:t>Dansk Forening for Arbejdsret</a:t>
            </a:r>
            <a:endParaRPr lang="da-DK"/>
          </a:p>
        </p:txBody>
      </p:sp>
      <p:sp>
        <p:nvSpPr>
          <p:cNvPr id="11" name="Slide Number Placeholder 5"/>
          <p:cNvSpPr>
            <a:spLocks noGrp="1"/>
          </p:cNvSpPr>
          <p:nvPr>
            <p:ph type="sldNum" sz="quarter" idx="12"/>
          </p:nvPr>
        </p:nvSpPr>
        <p:spPr/>
        <p:txBody>
          <a:bodyPr/>
          <a:lstStyle>
            <a:lvl1pPr>
              <a:defRPr smtClean="0">
                <a:solidFill>
                  <a:schemeClr val="tx1"/>
                </a:solidFill>
              </a:defRPr>
            </a:lvl1pPr>
          </a:lstStyle>
          <a:p>
            <a:pPr>
              <a:defRPr/>
            </a:pPr>
            <a:r>
              <a:rPr lang="da-DK"/>
              <a:t>Side </a:t>
            </a:r>
            <a:fld id="{AB1EFA7C-4295-41E8-92AC-0635FC896288}" type="slidenum">
              <a:rPr lang="da-DK"/>
              <a:pPr>
                <a:defRPr/>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kstside med bullets - Grey lef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2786063" y="0"/>
            <a:ext cx="2513013" cy="1890713"/>
          </a:xfrm>
          <a:prstGeom prst="rect">
            <a:avLst/>
          </a:prstGeom>
          <a:noFill/>
          <a:ln w="9525">
            <a:noFill/>
            <a:miter lim="800000"/>
            <a:headEnd/>
            <a:tailEnd/>
          </a:ln>
        </p:spPr>
      </p:pic>
      <p:pic>
        <p:nvPicPr>
          <p:cNvPr id="5" name="Picture 11" descr="NV_graa_side.jpg"/>
          <p:cNvPicPr>
            <a:picLocks noChangeAspect="1"/>
          </p:cNvPicPr>
          <p:nvPr userDrawn="1"/>
        </p:nvPicPr>
        <p:blipFill>
          <a:blip r:embed="rId3"/>
          <a:srcRect/>
          <a:stretch>
            <a:fillRect/>
          </a:stretch>
        </p:blipFill>
        <p:spPr bwMode="auto">
          <a:xfrm>
            <a:off x="360363" y="363538"/>
            <a:ext cx="8428037" cy="6134100"/>
          </a:xfrm>
          <a:prstGeom prst="rect">
            <a:avLst/>
          </a:prstGeom>
          <a:noFill/>
          <a:ln w="9525">
            <a:noFill/>
            <a:miter lim="800000"/>
            <a:headEnd/>
            <a:tailEnd/>
          </a:ln>
        </p:spPr>
      </p:pic>
      <p:sp>
        <p:nvSpPr>
          <p:cNvPr id="6" name="TextBox 7"/>
          <p:cNvSpPr txBox="1"/>
          <p:nvPr userDrawn="1"/>
        </p:nvSpPr>
        <p:spPr>
          <a:xfrm>
            <a:off x="-2760663" y="2071688"/>
            <a:ext cx="2643188" cy="4467225"/>
          </a:xfrm>
          <a:prstGeom prst="rect">
            <a:avLst/>
          </a:prstGeom>
          <a:noFill/>
        </p:spPr>
        <p:txBody>
          <a:bodyPr lIns="0" tIns="0" rIns="0" bIns="0">
            <a:spAutoFit/>
          </a:bodyPr>
          <a:lstStyle/>
          <a:p>
            <a:pPr fontAlgn="auto">
              <a:spcBef>
                <a:spcPts val="0"/>
              </a:spcBef>
              <a:spcAft>
                <a:spcPts val="0"/>
              </a:spcAft>
              <a:defRPr/>
            </a:pPr>
            <a:r>
              <a:rPr lang="da-DK" sz="1300" cap="all">
                <a:solidFill>
                  <a:schemeClr val="bg1"/>
                </a:solidFill>
                <a:latin typeface="ScalaSans-Bold" pitchFamily="2" charset="0"/>
              </a:rPr>
              <a:t>Tekstside , GRÅ Venstre </a:t>
            </a:r>
          </a:p>
          <a:p>
            <a:pPr fontAlgn="auto">
              <a:spcBef>
                <a:spcPts val="0"/>
              </a:spcBef>
              <a:spcAft>
                <a:spcPts val="0"/>
              </a:spcAft>
              <a:defRPr/>
            </a:pPr>
            <a:r>
              <a:rPr lang="da-DK" sz="1300">
                <a:solidFill>
                  <a:schemeClr val="bg1"/>
                </a:solidFill>
                <a:latin typeface="ScalaSans-Regular" pitchFamily="2" charset="0"/>
              </a:rPr>
              <a:t>Overskrift, helst kun én linje tekst</a:t>
            </a: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Bold" pitchFamily="2" charset="0"/>
            </a:endParaRPr>
          </a:p>
          <a:p>
            <a:pPr fontAlgn="auto">
              <a:lnSpc>
                <a:spcPts val="1600"/>
              </a:lnSpc>
              <a:spcBef>
                <a:spcPts val="0"/>
              </a:spcBef>
              <a:spcAft>
                <a:spcPts val="0"/>
              </a:spcAft>
              <a:defRPr/>
            </a:pPr>
            <a:r>
              <a:rPr lang="da-DK" sz="1300">
                <a:solidFill>
                  <a:schemeClr val="bg1"/>
                </a:solidFill>
                <a:latin typeface="ScalaSans-Bold" pitchFamily="2" charset="0"/>
              </a:rPr>
              <a:t>Punktopstilling</a:t>
            </a:r>
            <a:endParaRPr lang="da-DK" sz="1300">
              <a:solidFill>
                <a:schemeClr val="bg1"/>
              </a:solidFill>
              <a:latin typeface="ScalaSans-Regular" pitchFamily="2" charset="0"/>
            </a:endParaRPr>
          </a:p>
          <a:p>
            <a:pPr fontAlgn="auto">
              <a:lnSpc>
                <a:spcPts val="1600"/>
              </a:lnSpc>
              <a:spcBef>
                <a:spcPts val="0"/>
              </a:spcBef>
              <a:spcAft>
                <a:spcPts val="0"/>
              </a:spcAft>
              <a:defRPr/>
            </a:pPr>
            <a:r>
              <a:rPr lang="da-DK" sz="1300">
                <a:solidFill>
                  <a:schemeClr val="bg1"/>
                </a:solidFill>
                <a:latin typeface="ScalaSans-Regular" pitchFamily="2" charset="0"/>
              </a:rPr>
              <a:t>For at skifte fra overskrift til punktopstilling, klik på "forøge / mindske listeniveau"</a:t>
            </a: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5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sz="42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r>
              <a:rPr lang="da-DK" sz="1300">
                <a:solidFill>
                  <a:schemeClr val="bg1"/>
                </a:solidFill>
                <a:latin typeface="ScalaSans-Regular" pitchFamily="2" charset="0"/>
              </a:rPr>
              <a:t>Ændre Footer via </a:t>
            </a:r>
          </a:p>
          <a:p>
            <a:pPr fontAlgn="auto">
              <a:spcBef>
                <a:spcPts val="0"/>
              </a:spcBef>
              <a:spcAft>
                <a:spcPts val="0"/>
              </a:spcAft>
              <a:defRPr/>
            </a:pPr>
            <a:r>
              <a:rPr lang="da-DK" sz="1300">
                <a:solidFill>
                  <a:schemeClr val="bg1"/>
                </a:solidFill>
                <a:latin typeface="ScalaSans-Regular" pitchFamily="2" charset="0"/>
              </a:rPr>
              <a:t>”Indsæt” / Header and Footer</a:t>
            </a:r>
            <a:endParaRPr lang="da-DK" sz="1300">
              <a:solidFill>
                <a:schemeClr val="bg1"/>
              </a:solidFill>
              <a:latin typeface="ScalaSans-Regular" pitchFamily="2" charset="0"/>
            </a:endParaRPr>
          </a:p>
        </p:txBody>
      </p:sp>
      <p:pic>
        <p:nvPicPr>
          <p:cNvPr id="7" name="Picture 2"/>
          <p:cNvPicPr>
            <a:picLocks noChangeAspect="1" noChangeArrowheads="1"/>
          </p:cNvPicPr>
          <p:nvPr userDrawn="1"/>
        </p:nvPicPr>
        <p:blipFill>
          <a:blip r:embed="rId4"/>
          <a:srcRect l="34692" t="5714" r="62500" b="91734"/>
          <a:stretch>
            <a:fillRect/>
          </a:stretch>
        </p:blipFill>
        <p:spPr bwMode="auto">
          <a:xfrm>
            <a:off x="-2786063" y="3929063"/>
            <a:ext cx="449263" cy="255587"/>
          </a:xfrm>
          <a:prstGeom prst="rect">
            <a:avLst/>
          </a:prstGeom>
          <a:noFill/>
          <a:ln w="9525">
            <a:noFill/>
            <a:miter lim="800000"/>
            <a:headEnd/>
            <a:tailEnd/>
          </a:ln>
        </p:spPr>
      </p:pic>
      <p:cxnSp>
        <p:nvCxnSpPr>
          <p:cNvPr id="8" name="Straight Connector 10"/>
          <p:cNvCxnSpPr/>
          <p:nvPr userDrawn="1"/>
        </p:nvCxnSpPr>
        <p:spPr>
          <a:xfrm>
            <a:off x="-1428750" y="6215063"/>
            <a:ext cx="13843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2000" y="1379735"/>
            <a:ext cx="2566800" cy="2154230"/>
          </a:xfrm>
        </p:spPr>
        <p:txBody>
          <a:bodyPr/>
          <a:lstStyle>
            <a:lvl1pPr>
              <a:defRPr>
                <a:solidFill>
                  <a:schemeClr val="bg2"/>
                </a:solidFill>
              </a:defRPr>
            </a:lvl1pPr>
          </a:lstStyle>
          <a:p>
            <a:r>
              <a:rPr lang="da-DK" noProof="0" smtClean="0"/>
              <a:t>Klik for at redigere i master</a:t>
            </a:r>
            <a:endParaRPr lang="da-DK" noProof="0" dirty="0"/>
          </a:p>
        </p:txBody>
      </p:sp>
      <p:sp>
        <p:nvSpPr>
          <p:cNvPr id="3" name="Content Placeholder 2"/>
          <p:cNvSpPr>
            <a:spLocks noGrp="1"/>
          </p:cNvSpPr>
          <p:nvPr>
            <p:ph idx="1"/>
          </p:nvPr>
        </p:nvSpPr>
        <p:spPr>
          <a:xfrm>
            <a:off x="3959999" y="500042"/>
            <a:ext cx="4464864" cy="5500726"/>
          </a:xfrm>
        </p:spPr>
        <p:txBody>
          <a:bodyPr/>
          <a:lstStyle>
            <a:lvl1pPr>
              <a:defRPr>
                <a:solidFill>
                  <a:schemeClr val="tx1"/>
                </a:solidFill>
                <a:latin typeface="ScalaSans-Regular" pitchFamily="2" charset="0"/>
              </a:defRPr>
            </a:lvl1pPr>
            <a:lvl2pPr>
              <a:defRPr>
                <a:solidFill>
                  <a:schemeClr val="tx1"/>
                </a:solidFill>
                <a:latin typeface="ScalaSans-Regular" pitchFamily="2" charset="0"/>
              </a:defRPr>
            </a:lvl2pPr>
            <a:lvl3pPr>
              <a:defRPr>
                <a:solidFill>
                  <a:schemeClr val="tx1"/>
                </a:solidFill>
                <a:latin typeface="ScalaSans-Regular" pitchFamily="2" charset="0"/>
              </a:defRPr>
            </a:lvl3pPr>
            <a:lvl4pPr>
              <a:defRPr>
                <a:solidFill>
                  <a:schemeClr val="tx1"/>
                </a:solidFill>
                <a:latin typeface="ScalaSans-Regular" pitchFamily="2" charset="0"/>
              </a:defRPr>
            </a:lvl4pPr>
            <a:lvl5pPr>
              <a:defRPr>
                <a:solidFill>
                  <a:schemeClr val="tx1"/>
                </a:solidFill>
                <a:latin typeface="ScalaSans-Regular" pitchFamily="2" charset="0"/>
              </a:defRPr>
            </a:lvl5p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9" name="Date Placeholder 3"/>
          <p:cNvSpPr>
            <a:spLocks noGrp="1"/>
          </p:cNvSpPr>
          <p:nvPr>
            <p:ph type="dt" sz="half" idx="10"/>
          </p:nvPr>
        </p:nvSpPr>
        <p:spPr/>
        <p:txBody>
          <a:bodyPr/>
          <a:lstStyle>
            <a:lvl1pPr>
              <a:defRPr smtClean="0">
                <a:solidFill>
                  <a:schemeClr val="tx1"/>
                </a:solidFill>
              </a:defRPr>
            </a:lvl1pPr>
          </a:lstStyle>
          <a:p>
            <a:pPr>
              <a:defRPr/>
            </a:pPr>
            <a:r>
              <a:rPr lang="da-DK"/>
              <a:t>6. marts 2013</a:t>
            </a:r>
            <a:endParaRPr lang="da-DK"/>
          </a:p>
        </p:txBody>
      </p:sp>
      <p:sp>
        <p:nvSpPr>
          <p:cNvPr id="10" name="Footer Placeholder 4"/>
          <p:cNvSpPr>
            <a:spLocks noGrp="1"/>
          </p:cNvSpPr>
          <p:nvPr>
            <p:ph type="ftr" sz="quarter" idx="11"/>
          </p:nvPr>
        </p:nvSpPr>
        <p:spPr/>
        <p:txBody>
          <a:bodyPr/>
          <a:lstStyle>
            <a:lvl1pPr>
              <a:defRPr smtClean="0">
                <a:solidFill>
                  <a:schemeClr val="bg1"/>
                </a:solidFill>
              </a:defRPr>
            </a:lvl1pPr>
          </a:lstStyle>
          <a:p>
            <a:pPr>
              <a:defRPr/>
            </a:pPr>
            <a:r>
              <a:rPr lang="da-DK"/>
              <a:t>Dansk Forening for Arbejdsret</a:t>
            </a:r>
            <a:endParaRPr lang="da-DK" dirty="0"/>
          </a:p>
        </p:txBody>
      </p:sp>
      <p:sp>
        <p:nvSpPr>
          <p:cNvPr id="11" name="Slide Number Placeholder 5"/>
          <p:cNvSpPr>
            <a:spLocks noGrp="1"/>
          </p:cNvSpPr>
          <p:nvPr>
            <p:ph type="sldNum" sz="quarter" idx="12"/>
          </p:nvPr>
        </p:nvSpPr>
        <p:spPr/>
        <p:txBody>
          <a:bodyPr/>
          <a:lstStyle>
            <a:lvl1pPr>
              <a:defRPr smtClean="0">
                <a:solidFill>
                  <a:schemeClr val="tx1"/>
                </a:solidFill>
              </a:defRPr>
            </a:lvl1pPr>
          </a:lstStyle>
          <a:p>
            <a:pPr>
              <a:defRPr/>
            </a:pPr>
            <a:r>
              <a:rPr lang="da-DK"/>
              <a:t>Side </a:t>
            </a:r>
            <a:fld id="{7D4D3489-B77F-4985-8C17-0DDE19017375}" type="slidenum">
              <a:rPr lang="da-DK"/>
              <a:pPr>
                <a:defRPr/>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srcRect/>
          <a:stretch>
            <a:fillRect/>
          </a:stretch>
        </p:blipFill>
        <p:spPr bwMode="auto">
          <a:xfrm>
            <a:off x="-2786063" y="0"/>
            <a:ext cx="2513013" cy="1890713"/>
          </a:xfrm>
          <a:prstGeom prst="rect">
            <a:avLst/>
          </a:prstGeom>
          <a:noFill/>
          <a:ln w="9525">
            <a:noFill/>
            <a:miter lim="800000"/>
            <a:headEnd/>
            <a:tailEnd/>
          </a:ln>
        </p:spPr>
      </p:pic>
      <p:pic>
        <p:nvPicPr>
          <p:cNvPr id="6" name="Picture 15" descr="NV_graarod_front.jpg"/>
          <p:cNvPicPr>
            <a:picLocks noChangeAspect="1"/>
          </p:cNvPicPr>
          <p:nvPr userDrawn="1"/>
        </p:nvPicPr>
        <p:blipFill>
          <a:blip r:embed="rId3"/>
          <a:srcRect/>
          <a:stretch>
            <a:fillRect/>
          </a:stretch>
        </p:blipFill>
        <p:spPr bwMode="auto">
          <a:xfrm>
            <a:off x="360363" y="363538"/>
            <a:ext cx="8428037" cy="6134100"/>
          </a:xfrm>
          <a:prstGeom prst="rect">
            <a:avLst/>
          </a:prstGeom>
          <a:noFill/>
          <a:ln w="9525">
            <a:noFill/>
            <a:miter lim="800000"/>
            <a:headEnd/>
            <a:tailEnd/>
          </a:ln>
        </p:spPr>
      </p:pic>
      <p:sp>
        <p:nvSpPr>
          <p:cNvPr id="7" name="TextBox 13"/>
          <p:cNvSpPr txBox="1"/>
          <p:nvPr userDrawn="1"/>
        </p:nvSpPr>
        <p:spPr>
          <a:xfrm>
            <a:off x="-2759075" y="2073275"/>
            <a:ext cx="2500312" cy="3386138"/>
          </a:xfrm>
          <a:prstGeom prst="rect">
            <a:avLst/>
          </a:prstGeom>
          <a:noFill/>
        </p:spPr>
        <p:txBody>
          <a:bodyPr lIns="0" tIns="0" rIns="0" bIns="0">
            <a:spAutoFit/>
          </a:bodyPr>
          <a:lstStyle/>
          <a:p>
            <a:pPr fontAlgn="auto">
              <a:spcBef>
                <a:spcPts val="0"/>
              </a:spcBef>
              <a:spcAft>
                <a:spcPts val="0"/>
              </a:spcAft>
              <a:defRPr/>
            </a:pPr>
            <a:r>
              <a:rPr lang="da-DK" sz="1300" cap="all">
                <a:solidFill>
                  <a:schemeClr val="bg1"/>
                </a:solidFill>
                <a:latin typeface="ScalaSans-Bold" pitchFamily="2" charset="0"/>
              </a:rPr>
              <a:t>GENERELT: FOR  at vælge / bytte layout, højreklik på siden og vælg.</a:t>
            </a:r>
          </a:p>
          <a:p>
            <a:pPr fontAlgn="auto">
              <a:spcBef>
                <a:spcPts val="0"/>
              </a:spcBef>
              <a:spcAft>
                <a:spcPts val="0"/>
              </a:spcAft>
              <a:defRPr/>
            </a:pPr>
            <a:endParaRPr lang="da-DK" sz="1300" cap="all">
              <a:solidFill>
                <a:schemeClr val="bg1"/>
              </a:solidFill>
              <a:latin typeface="ScalaSans-Bold" pitchFamily="2" charset="0"/>
            </a:endParaRPr>
          </a:p>
          <a:p>
            <a:pPr fontAlgn="auto">
              <a:spcBef>
                <a:spcPts val="0"/>
              </a:spcBef>
              <a:spcAft>
                <a:spcPts val="0"/>
              </a:spcAft>
              <a:defRPr/>
            </a:pPr>
            <a:r>
              <a:rPr lang="da-DK" sz="1300" cap="all">
                <a:solidFill>
                  <a:schemeClr val="bg1"/>
                </a:solidFill>
                <a:latin typeface="ScalaSans-Bold" pitchFamily="2" charset="0"/>
              </a:rPr>
              <a:t>Forside RØD</a:t>
            </a:r>
          </a:p>
          <a:p>
            <a:pPr fontAlgn="auto">
              <a:spcBef>
                <a:spcPts val="0"/>
              </a:spcBef>
              <a:spcAft>
                <a:spcPts val="0"/>
              </a:spcAft>
              <a:defRPr/>
            </a:pPr>
            <a:r>
              <a:rPr lang="da-DK" sz="1300">
                <a:solidFill>
                  <a:schemeClr val="bg1"/>
                </a:solidFill>
                <a:latin typeface="ScalaSans-Regular" pitchFamily="2" charset="0"/>
              </a:rPr>
              <a:t>Overskrift, helst kun én linje tekst</a:t>
            </a: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r>
              <a:rPr lang="da-DK" sz="1300">
                <a:solidFill>
                  <a:schemeClr val="bg1"/>
                </a:solidFill>
                <a:latin typeface="ScalaSans-Regular" pitchFamily="2" charset="0"/>
              </a:rPr>
              <a:t>Underrubrik, max 4 linjer tekst</a:t>
            </a: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5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sz="28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r>
              <a:rPr lang="da-DK" sz="1300">
                <a:solidFill>
                  <a:schemeClr val="bg1"/>
                </a:solidFill>
                <a:latin typeface="ScalaSans-Regular" pitchFamily="2" charset="0"/>
              </a:rPr>
              <a:t>Navnet ind her</a:t>
            </a:r>
            <a:endParaRPr lang="da-DK" sz="1300">
              <a:solidFill>
                <a:schemeClr val="bg1"/>
              </a:solidFill>
              <a:latin typeface="ScalaSans-Regular" pitchFamily="2" charset="0"/>
            </a:endParaRPr>
          </a:p>
        </p:txBody>
      </p:sp>
      <p:cxnSp>
        <p:nvCxnSpPr>
          <p:cNvPr id="8" name="Straight Connector 14"/>
          <p:cNvCxnSpPr/>
          <p:nvPr userDrawn="1"/>
        </p:nvCxnSpPr>
        <p:spPr>
          <a:xfrm>
            <a:off x="-1544638" y="5357813"/>
            <a:ext cx="1500188"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792000" y="1685286"/>
            <a:ext cx="7632863" cy="1470025"/>
          </a:xfrm>
        </p:spPr>
        <p:txBody>
          <a:bodyPr anchor="b"/>
          <a:lstStyle>
            <a:lvl1pPr>
              <a:lnSpc>
                <a:spcPts val="6000"/>
              </a:lnSpc>
              <a:defRPr sz="6400">
                <a:solidFill>
                  <a:schemeClr val="tx1"/>
                </a:solidFill>
              </a:defRPr>
            </a:lvl1pPr>
          </a:lstStyle>
          <a:p>
            <a:r>
              <a:rPr lang="da-DK" noProof="0" smtClean="0"/>
              <a:t>Click to edit Master title style</a:t>
            </a:r>
            <a:endParaRPr lang="da-DK" noProof="0"/>
          </a:p>
        </p:txBody>
      </p:sp>
      <p:sp>
        <p:nvSpPr>
          <p:cNvPr id="3" name="Subtitle 2"/>
          <p:cNvSpPr>
            <a:spLocks noGrp="1"/>
          </p:cNvSpPr>
          <p:nvPr>
            <p:ph type="subTitle" idx="1"/>
          </p:nvPr>
        </p:nvSpPr>
        <p:spPr>
          <a:xfrm>
            <a:off x="792000" y="3250499"/>
            <a:ext cx="7632000" cy="1752600"/>
          </a:xfrm>
        </p:spPr>
        <p:txBody>
          <a:bodyPr/>
          <a:lstStyle>
            <a:lvl1pPr marL="0" indent="0" algn="l">
              <a:lnSpc>
                <a:spcPts val="3400"/>
              </a:lnSpc>
              <a:spcBef>
                <a:spcPts val="0"/>
              </a:spcBef>
              <a:spcAft>
                <a:spcPts val="0"/>
              </a:spcAft>
              <a:buNone/>
              <a:defRPr sz="3800" cap="all" baseline="0">
                <a:solidFill>
                  <a:schemeClr val="bg1"/>
                </a:solidFill>
                <a:latin typeface="ScalaSans-Bold"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smtClean="0"/>
              <a:t>Click to edit Master subtitle style</a:t>
            </a:r>
            <a:endParaRPr lang="da-DK" noProof="0"/>
          </a:p>
        </p:txBody>
      </p:sp>
      <p:sp>
        <p:nvSpPr>
          <p:cNvPr id="10" name="Content Placeholder 9"/>
          <p:cNvSpPr>
            <a:spLocks noGrp="1"/>
          </p:cNvSpPr>
          <p:nvPr>
            <p:ph sz="quarter" idx="13"/>
          </p:nvPr>
        </p:nvSpPr>
        <p:spPr>
          <a:xfrm>
            <a:off x="792000" y="5143500"/>
            <a:ext cx="7632000" cy="356400"/>
          </a:xfrm>
        </p:spPr>
        <p:txBody>
          <a:bodyPr/>
          <a:lstStyle>
            <a:lvl1pPr marL="0" indent="0">
              <a:lnSpc>
                <a:spcPts val="2400"/>
              </a:lnSpc>
              <a:spcAft>
                <a:spcPts val="0"/>
              </a:spcAft>
              <a:buFontTx/>
              <a:buNone/>
              <a:defRPr sz="1500" cap="all">
                <a:solidFill>
                  <a:schemeClr val="bg1"/>
                </a:solidFill>
                <a:latin typeface="ScalaSans-Bold" pitchFamily="2" charset="0"/>
              </a:defRPr>
            </a:lvl1pPr>
            <a:lvl2pPr marL="0" indent="0">
              <a:lnSpc>
                <a:spcPts val="2400"/>
              </a:lnSpc>
              <a:buFontTx/>
              <a:buNone/>
              <a:defRPr sz="1500" cap="all">
                <a:solidFill>
                  <a:schemeClr val="bg1"/>
                </a:solidFill>
                <a:latin typeface="ScalaSans-Bold" pitchFamily="2" charset="0"/>
              </a:defRPr>
            </a:lvl2pPr>
            <a:lvl3pPr marL="0" indent="0">
              <a:lnSpc>
                <a:spcPts val="2400"/>
              </a:lnSpc>
              <a:buFontTx/>
              <a:buNone/>
              <a:defRPr sz="1500" cap="all">
                <a:solidFill>
                  <a:schemeClr val="bg1"/>
                </a:solidFill>
                <a:latin typeface="ScalaSans-Bold" pitchFamily="2" charset="0"/>
              </a:defRPr>
            </a:lvl3pPr>
            <a:lvl4pPr marL="0" indent="0">
              <a:lnSpc>
                <a:spcPts val="2400"/>
              </a:lnSpc>
              <a:buFontTx/>
              <a:buNone/>
              <a:defRPr sz="1500" cap="all">
                <a:solidFill>
                  <a:schemeClr val="bg1"/>
                </a:solidFill>
                <a:latin typeface="ScalaSans-Bold" pitchFamily="2" charset="0"/>
              </a:defRPr>
            </a:lvl4pPr>
            <a:lvl5pPr marL="0" indent="0">
              <a:lnSpc>
                <a:spcPts val="2400"/>
              </a:lnSpc>
              <a:buFontTx/>
              <a:buNone/>
              <a:defRPr sz="1500" cap="all">
                <a:solidFill>
                  <a:schemeClr val="bg1"/>
                </a:solidFill>
                <a:latin typeface="ScalaSans-Bold" pitchFamily="2" charset="0"/>
              </a:defRPr>
            </a:lvl5pPr>
          </a:lstStyle>
          <a:p>
            <a:pPr lvl="0"/>
            <a:r>
              <a:rPr lang="da-DK" noProof="0" smtClean="0"/>
              <a:t>Click to edit Master text styles</a:t>
            </a:r>
          </a:p>
        </p:txBody>
      </p:sp>
      <p:sp>
        <p:nvSpPr>
          <p:cNvPr id="9" name="Date Placeholder 3"/>
          <p:cNvSpPr>
            <a:spLocks noGrp="1"/>
          </p:cNvSpPr>
          <p:nvPr>
            <p:ph type="dt" sz="half" idx="14"/>
          </p:nvPr>
        </p:nvSpPr>
        <p:spPr/>
        <p:txBody>
          <a:bodyPr/>
          <a:lstStyle>
            <a:lvl1pPr>
              <a:defRPr/>
            </a:lvl1pPr>
          </a:lstStyle>
          <a:p>
            <a:pPr>
              <a:defRPr/>
            </a:pPr>
            <a:r>
              <a:rPr lang="da-DK"/>
              <a:t>6. marts 2013</a:t>
            </a:r>
          </a:p>
        </p:txBody>
      </p:sp>
      <p:sp>
        <p:nvSpPr>
          <p:cNvPr id="11" name="Slide Number Placeholder 5"/>
          <p:cNvSpPr>
            <a:spLocks noGrp="1"/>
          </p:cNvSpPr>
          <p:nvPr>
            <p:ph type="sldNum" sz="quarter" idx="15"/>
          </p:nvPr>
        </p:nvSpPr>
        <p:spPr/>
        <p:txBody>
          <a:bodyPr/>
          <a:lstStyle>
            <a:lvl1pPr>
              <a:defRPr/>
            </a:lvl1pPr>
          </a:lstStyle>
          <a:p>
            <a:pPr>
              <a:defRPr/>
            </a:pPr>
            <a:fld id="{95267862-5A62-409E-88AF-D890688ED8D6}" type="slidenum">
              <a:rPr lang="da-DK"/>
              <a:pPr>
                <a:defRPr/>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genda med bullets">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2786063" y="0"/>
            <a:ext cx="2522538" cy="1890713"/>
          </a:xfrm>
          <a:prstGeom prst="rect">
            <a:avLst/>
          </a:prstGeom>
          <a:noFill/>
          <a:ln w="9525">
            <a:noFill/>
            <a:miter lim="800000"/>
            <a:headEnd/>
            <a:tailEnd/>
          </a:ln>
        </p:spPr>
      </p:pic>
      <p:pic>
        <p:nvPicPr>
          <p:cNvPr id="5" name="Picture 11" descr="NV_graarod.jpg"/>
          <p:cNvPicPr>
            <a:picLocks noChangeAspect="1"/>
          </p:cNvPicPr>
          <p:nvPr userDrawn="1"/>
        </p:nvPicPr>
        <p:blipFill>
          <a:blip r:embed="rId3"/>
          <a:srcRect/>
          <a:stretch>
            <a:fillRect/>
          </a:stretch>
        </p:blipFill>
        <p:spPr bwMode="auto">
          <a:xfrm>
            <a:off x="360363" y="363538"/>
            <a:ext cx="8428037" cy="6134100"/>
          </a:xfrm>
          <a:prstGeom prst="rect">
            <a:avLst/>
          </a:prstGeom>
          <a:noFill/>
          <a:ln w="9525">
            <a:noFill/>
            <a:miter lim="800000"/>
            <a:headEnd/>
            <a:tailEnd/>
          </a:ln>
        </p:spPr>
      </p:pic>
      <p:sp>
        <p:nvSpPr>
          <p:cNvPr id="6" name="TextBox 9"/>
          <p:cNvSpPr txBox="1"/>
          <p:nvPr userDrawn="1"/>
        </p:nvSpPr>
        <p:spPr>
          <a:xfrm>
            <a:off x="-2760663" y="2071688"/>
            <a:ext cx="2500313" cy="4494212"/>
          </a:xfrm>
          <a:prstGeom prst="rect">
            <a:avLst/>
          </a:prstGeom>
          <a:noFill/>
        </p:spPr>
        <p:txBody>
          <a:bodyPr lIns="0" tIns="0" rIns="0" bIns="0">
            <a:spAutoFit/>
          </a:bodyPr>
          <a:lstStyle/>
          <a:p>
            <a:pPr fontAlgn="auto">
              <a:spcBef>
                <a:spcPts val="0"/>
              </a:spcBef>
              <a:spcAft>
                <a:spcPts val="0"/>
              </a:spcAft>
              <a:defRPr/>
            </a:pPr>
            <a:r>
              <a:rPr lang="da-DK" sz="1300" cap="all" dirty="0">
                <a:solidFill>
                  <a:schemeClr val="bg1"/>
                </a:solidFill>
                <a:latin typeface="ScalaSans-Bold" pitchFamily="2" charset="0"/>
              </a:rPr>
              <a:t>AGENDA RØD</a:t>
            </a:r>
          </a:p>
          <a:p>
            <a:pPr fontAlgn="auto">
              <a:spcBef>
                <a:spcPts val="0"/>
              </a:spcBef>
              <a:spcAft>
                <a:spcPts val="0"/>
              </a:spcAft>
              <a:defRPr/>
            </a:pPr>
            <a:r>
              <a:rPr lang="da-DK" sz="1300" dirty="0">
                <a:solidFill>
                  <a:schemeClr val="bg1"/>
                </a:solidFill>
                <a:latin typeface="ScalaSans-Regular" pitchFamily="2" charset="0"/>
              </a:rPr>
              <a:t>Overskrift, helst kun én linje tekst</a:t>
            </a:r>
          </a:p>
          <a:p>
            <a:pPr fontAlgn="auto">
              <a:spcBef>
                <a:spcPts val="0"/>
              </a:spcBef>
              <a:spcAft>
                <a:spcPts val="0"/>
              </a:spcAft>
              <a:defRPr/>
            </a:pPr>
            <a:endParaRPr lang="da-DK" sz="1300" dirty="0">
              <a:solidFill>
                <a:schemeClr val="bg1"/>
              </a:solidFill>
              <a:latin typeface="ScalaSans-Regular" pitchFamily="2" charset="0"/>
            </a:endParaRPr>
          </a:p>
          <a:p>
            <a:pPr fontAlgn="auto">
              <a:spcBef>
                <a:spcPts val="0"/>
              </a:spcBef>
              <a:spcAft>
                <a:spcPts val="0"/>
              </a:spcAft>
              <a:defRPr/>
            </a:pPr>
            <a:r>
              <a:rPr lang="da-DK" sz="1300" dirty="0">
                <a:solidFill>
                  <a:schemeClr val="bg1"/>
                </a:solidFill>
                <a:latin typeface="ScalaSans-Regular" pitchFamily="2" charset="0"/>
              </a:rPr>
              <a:t>Punkter, plads til max 4 </a:t>
            </a:r>
            <a:r>
              <a:rPr lang="da-DK" sz="1300" dirty="0" err="1">
                <a:solidFill>
                  <a:schemeClr val="bg1"/>
                </a:solidFill>
                <a:latin typeface="ScalaSans-Regular" pitchFamily="2" charset="0"/>
              </a:rPr>
              <a:t>stk</a:t>
            </a:r>
            <a:endParaRPr lang="da-DK" sz="1300" dirty="0">
              <a:solidFill>
                <a:schemeClr val="bg1"/>
              </a:solidFill>
              <a:latin typeface="ScalaSans-Regular" pitchFamily="2" charset="0"/>
            </a:endParaRPr>
          </a:p>
          <a:p>
            <a:pPr fontAlgn="auto">
              <a:spcBef>
                <a:spcPts val="0"/>
              </a:spcBef>
              <a:spcAft>
                <a:spcPts val="0"/>
              </a:spcAft>
              <a:defRPr/>
            </a:pPr>
            <a:endParaRPr lang="da-DK" sz="1300" dirty="0">
              <a:solidFill>
                <a:schemeClr val="bg1"/>
              </a:solidFill>
              <a:latin typeface="ScalaSans-Regular" pitchFamily="2" charset="0"/>
            </a:endParaRPr>
          </a:p>
          <a:p>
            <a:pPr fontAlgn="auto">
              <a:spcBef>
                <a:spcPts val="0"/>
              </a:spcBef>
              <a:spcAft>
                <a:spcPts val="0"/>
              </a:spcAft>
              <a:defRPr/>
            </a:pPr>
            <a:endParaRPr lang="da-DK" sz="1300" dirty="0">
              <a:solidFill>
                <a:schemeClr val="bg1"/>
              </a:solidFill>
              <a:latin typeface="ScalaSans-Regular" pitchFamily="2" charset="0"/>
            </a:endParaRPr>
          </a:p>
          <a:p>
            <a:pPr fontAlgn="auto">
              <a:spcBef>
                <a:spcPts val="0"/>
              </a:spcBef>
              <a:spcAft>
                <a:spcPts val="0"/>
              </a:spcAft>
              <a:defRPr/>
            </a:pPr>
            <a:endParaRPr lang="da-DK" sz="1300" dirty="0">
              <a:solidFill>
                <a:schemeClr val="bg1"/>
              </a:solidFill>
              <a:latin typeface="ScalaSans-Regular" pitchFamily="2" charset="0"/>
            </a:endParaRPr>
          </a:p>
          <a:p>
            <a:pPr fontAlgn="auto">
              <a:spcBef>
                <a:spcPts val="0"/>
              </a:spcBef>
              <a:spcAft>
                <a:spcPts val="0"/>
              </a:spcAft>
              <a:defRPr/>
            </a:pPr>
            <a:endParaRPr lang="da-DK" sz="1300" dirty="0">
              <a:solidFill>
                <a:schemeClr val="bg1"/>
              </a:solidFill>
              <a:latin typeface="ScalaSans-Regular" pitchFamily="2" charset="0"/>
            </a:endParaRPr>
          </a:p>
          <a:p>
            <a:pPr fontAlgn="auto">
              <a:spcBef>
                <a:spcPts val="0"/>
              </a:spcBef>
              <a:spcAft>
                <a:spcPts val="0"/>
              </a:spcAft>
              <a:defRPr/>
            </a:pPr>
            <a:endParaRPr lang="da-DK" sz="1300" dirty="0">
              <a:solidFill>
                <a:schemeClr val="bg1"/>
              </a:solidFill>
              <a:latin typeface="ScalaSans-Regular" pitchFamily="2" charset="0"/>
            </a:endParaRPr>
          </a:p>
          <a:p>
            <a:pPr fontAlgn="auto">
              <a:spcBef>
                <a:spcPts val="0"/>
              </a:spcBef>
              <a:spcAft>
                <a:spcPts val="0"/>
              </a:spcAft>
              <a:defRPr/>
            </a:pPr>
            <a:endParaRPr lang="da-DK" sz="500" dirty="0">
              <a:solidFill>
                <a:schemeClr val="bg1"/>
              </a:solidFill>
              <a:latin typeface="ScalaSans-Regular" pitchFamily="2" charset="0"/>
            </a:endParaRPr>
          </a:p>
          <a:p>
            <a:pPr fontAlgn="auto">
              <a:spcBef>
                <a:spcPts val="0"/>
              </a:spcBef>
              <a:spcAft>
                <a:spcPts val="0"/>
              </a:spcAft>
              <a:defRPr/>
            </a:pPr>
            <a:endParaRPr lang="da-DK" sz="1300" dirty="0">
              <a:solidFill>
                <a:schemeClr val="bg1"/>
              </a:solidFill>
              <a:latin typeface="ScalaSans-Regular" pitchFamily="2" charset="0"/>
            </a:endParaRPr>
          </a:p>
          <a:p>
            <a:pPr fontAlgn="auto">
              <a:spcBef>
                <a:spcPts val="0"/>
              </a:spcBef>
              <a:spcAft>
                <a:spcPts val="0"/>
              </a:spcAft>
              <a:defRPr/>
            </a:pPr>
            <a:endParaRPr lang="da-DK" dirty="0">
              <a:solidFill>
                <a:schemeClr val="bg1"/>
              </a:solidFill>
              <a:latin typeface="ScalaSans-Regular" pitchFamily="2" charset="0"/>
            </a:endParaRPr>
          </a:p>
          <a:p>
            <a:pPr fontAlgn="auto">
              <a:spcBef>
                <a:spcPts val="0"/>
              </a:spcBef>
              <a:spcAft>
                <a:spcPts val="0"/>
              </a:spcAft>
              <a:defRPr/>
            </a:pPr>
            <a:endParaRPr lang="da-DK" dirty="0">
              <a:solidFill>
                <a:schemeClr val="bg1"/>
              </a:solidFill>
              <a:latin typeface="ScalaSans-Regular" pitchFamily="2" charset="0"/>
            </a:endParaRPr>
          </a:p>
          <a:p>
            <a:pPr fontAlgn="auto">
              <a:spcBef>
                <a:spcPts val="0"/>
              </a:spcBef>
              <a:spcAft>
                <a:spcPts val="0"/>
              </a:spcAft>
              <a:defRPr/>
            </a:pPr>
            <a:endParaRPr lang="da-DK" dirty="0">
              <a:solidFill>
                <a:schemeClr val="bg1"/>
              </a:solidFill>
              <a:latin typeface="ScalaSans-Regular" pitchFamily="2" charset="0"/>
            </a:endParaRPr>
          </a:p>
          <a:p>
            <a:pPr fontAlgn="auto">
              <a:spcBef>
                <a:spcPts val="0"/>
              </a:spcBef>
              <a:spcAft>
                <a:spcPts val="0"/>
              </a:spcAft>
              <a:defRPr/>
            </a:pPr>
            <a:endParaRPr lang="da-DK" dirty="0">
              <a:solidFill>
                <a:schemeClr val="bg1"/>
              </a:solidFill>
              <a:latin typeface="ScalaSans-Regular" pitchFamily="2" charset="0"/>
            </a:endParaRPr>
          </a:p>
          <a:p>
            <a:pPr fontAlgn="auto">
              <a:spcBef>
                <a:spcPts val="0"/>
              </a:spcBef>
              <a:spcAft>
                <a:spcPts val="0"/>
              </a:spcAft>
              <a:defRPr/>
            </a:pPr>
            <a:endParaRPr lang="da-DK" dirty="0">
              <a:solidFill>
                <a:schemeClr val="bg1"/>
              </a:solidFill>
              <a:latin typeface="ScalaSans-Regular" pitchFamily="2" charset="0"/>
            </a:endParaRPr>
          </a:p>
          <a:p>
            <a:pPr fontAlgn="auto">
              <a:spcBef>
                <a:spcPts val="0"/>
              </a:spcBef>
              <a:spcAft>
                <a:spcPts val="0"/>
              </a:spcAft>
              <a:defRPr/>
            </a:pPr>
            <a:endParaRPr lang="da-DK" sz="2800" dirty="0">
              <a:solidFill>
                <a:schemeClr val="bg1"/>
              </a:solidFill>
              <a:latin typeface="ScalaSans-Regular" pitchFamily="2" charset="0"/>
            </a:endParaRPr>
          </a:p>
          <a:p>
            <a:pPr fontAlgn="auto">
              <a:spcBef>
                <a:spcPts val="0"/>
              </a:spcBef>
              <a:spcAft>
                <a:spcPts val="0"/>
              </a:spcAft>
              <a:defRPr/>
            </a:pPr>
            <a:endParaRPr lang="da-DK" sz="1300" dirty="0">
              <a:solidFill>
                <a:schemeClr val="bg1"/>
              </a:solidFill>
              <a:latin typeface="ScalaSans-Regular" pitchFamily="2" charset="0"/>
            </a:endParaRPr>
          </a:p>
          <a:p>
            <a:pPr fontAlgn="auto">
              <a:spcBef>
                <a:spcPts val="0"/>
              </a:spcBef>
              <a:spcAft>
                <a:spcPts val="0"/>
              </a:spcAft>
              <a:defRPr/>
            </a:pPr>
            <a:r>
              <a:rPr lang="da-DK" sz="1300" dirty="0">
                <a:solidFill>
                  <a:schemeClr val="bg1"/>
                </a:solidFill>
                <a:latin typeface="ScalaSans-Regular" pitchFamily="2" charset="0"/>
              </a:rPr>
              <a:t>Ændre </a:t>
            </a:r>
            <a:r>
              <a:rPr lang="da-DK" sz="1300" dirty="0" err="1">
                <a:solidFill>
                  <a:schemeClr val="bg1"/>
                </a:solidFill>
                <a:latin typeface="ScalaSans-Regular" pitchFamily="2" charset="0"/>
              </a:rPr>
              <a:t>Footer</a:t>
            </a:r>
            <a:r>
              <a:rPr lang="da-DK" sz="1300" dirty="0">
                <a:solidFill>
                  <a:schemeClr val="bg1"/>
                </a:solidFill>
                <a:latin typeface="ScalaSans-Regular" pitchFamily="2" charset="0"/>
              </a:rPr>
              <a:t> via </a:t>
            </a:r>
          </a:p>
          <a:p>
            <a:pPr fontAlgn="auto">
              <a:spcBef>
                <a:spcPts val="0"/>
              </a:spcBef>
              <a:spcAft>
                <a:spcPts val="0"/>
              </a:spcAft>
              <a:defRPr/>
            </a:pPr>
            <a:r>
              <a:rPr lang="da-DK" sz="1300" dirty="0">
                <a:solidFill>
                  <a:schemeClr val="bg1"/>
                </a:solidFill>
                <a:latin typeface="ScalaSans-Regular" pitchFamily="2" charset="0"/>
              </a:rPr>
              <a:t>”Indsæt” / Header and </a:t>
            </a:r>
            <a:r>
              <a:rPr lang="da-DK" sz="1300" dirty="0" err="1">
                <a:solidFill>
                  <a:schemeClr val="bg1"/>
                </a:solidFill>
                <a:latin typeface="ScalaSans-Regular" pitchFamily="2" charset="0"/>
              </a:rPr>
              <a:t>Footer</a:t>
            </a:r>
            <a:endParaRPr lang="da-DK" sz="1300" dirty="0">
              <a:solidFill>
                <a:schemeClr val="bg1"/>
              </a:solidFill>
              <a:latin typeface="ScalaSans-Regular" pitchFamily="2" charset="0"/>
            </a:endParaRPr>
          </a:p>
        </p:txBody>
      </p:sp>
      <p:cxnSp>
        <p:nvCxnSpPr>
          <p:cNvPr id="7" name="Straight Connector 10"/>
          <p:cNvCxnSpPr/>
          <p:nvPr userDrawn="1"/>
        </p:nvCxnSpPr>
        <p:spPr>
          <a:xfrm>
            <a:off x="-1428750" y="6215063"/>
            <a:ext cx="13843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13"/>
          <p:cNvSpPr txBox="1"/>
          <p:nvPr userDrawn="1"/>
        </p:nvSpPr>
        <p:spPr>
          <a:xfrm>
            <a:off x="9286875" y="2071688"/>
            <a:ext cx="2214563" cy="4494212"/>
          </a:xfrm>
          <a:prstGeom prst="rect">
            <a:avLst/>
          </a:prstGeom>
          <a:noFill/>
        </p:spPr>
        <p:txBody>
          <a:bodyPr lIns="0" tIns="0" rIns="0" bIns="0">
            <a:spAutoFit/>
          </a:bodyPr>
          <a:lstStyle/>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5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sz="28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r>
              <a:rPr lang="da-DK" sz="1300">
                <a:solidFill>
                  <a:schemeClr val="bg1"/>
                </a:solidFill>
                <a:latin typeface="ScalaSans-Regular" pitchFamily="2" charset="0"/>
              </a:rPr>
              <a:t>Hvis du ikke vil have paginering på denne side, markér tekstboksen og delete den</a:t>
            </a:r>
            <a:endParaRPr lang="da-DK" sz="1300">
              <a:solidFill>
                <a:schemeClr val="bg1"/>
              </a:solidFill>
              <a:latin typeface="ScalaSans-Regular" pitchFamily="2" charset="0"/>
            </a:endParaRPr>
          </a:p>
        </p:txBody>
      </p:sp>
      <p:sp>
        <p:nvSpPr>
          <p:cNvPr id="2" name="Title 1"/>
          <p:cNvSpPr>
            <a:spLocks noGrp="1"/>
          </p:cNvSpPr>
          <p:nvPr>
            <p:ph type="title"/>
          </p:nvPr>
        </p:nvSpPr>
        <p:spPr>
          <a:xfrm>
            <a:off x="791999" y="1779224"/>
            <a:ext cx="7632863" cy="506768"/>
          </a:xfrm>
        </p:spPr>
        <p:txBody>
          <a:bodyPr/>
          <a:lstStyle>
            <a:lvl1pPr>
              <a:lnSpc>
                <a:spcPts val="1600"/>
              </a:lnSpc>
              <a:defRPr sz="2400">
                <a:solidFill>
                  <a:schemeClr val="tx1"/>
                </a:solidFill>
              </a:defRPr>
            </a:lvl1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3" name="Content Placeholder 2"/>
          <p:cNvSpPr>
            <a:spLocks noGrp="1"/>
          </p:cNvSpPr>
          <p:nvPr>
            <p:ph idx="1"/>
          </p:nvPr>
        </p:nvSpPr>
        <p:spPr>
          <a:xfrm>
            <a:off x="791999" y="2714620"/>
            <a:ext cx="7632000" cy="3214710"/>
          </a:xfrm>
        </p:spPr>
        <p:txBody>
          <a:bodyPr/>
          <a:lstStyle>
            <a:lvl1pPr marL="288000" indent="-288000">
              <a:lnSpc>
                <a:spcPct val="100000"/>
              </a:lnSpc>
              <a:spcAft>
                <a:spcPts val="0"/>
              </a:spcAft>
              <a:buFont typeface="ScalaSans-Bold" pitchFamily="2" charset="0"/>
              <a:buChar char="&gt;"/>
              <a:defRPr sz="2600">
                <a:solidFill>
                  <a:schemeClr val="bg1"/>
                </a:solidFill>
                <a:latin typeface="ScalaSans-Bold" pitchFamily="2" charset="0"/>
              </a:defRPr>
            </a:lvl1pPr>
            <a:lvl2pPr marL="540000" indent="-180000">
              <a:lnSpc>
                <a:spcPct val="100000"/>
              </a:lnSpc>
              <a:spcBef>
                <a:spcPts val="500"/>
              </a:spcBef>
              <a:spcAft>
                <a:spcPts val="0"/>
              </a:spcAft>
              <a:defRPr sz="2000">
                <a:solidFill>
                  <a:schemeClr val="bg1"/>
                </a:solidFill>
                <a:latin typeface="ScalaSans-Bold" pitchFamily="2" charset="0"/>
              </a:defRPr>
            </a:lvl2pPr>
            <a:lvl3pPr marL="720000" indent="-180000">
              <a:lnSpc>
                <a:spcPct val="100000"/>
              </a:lnSpc>
              <a:spcAft>
                <a:spcPts val="0"/>
              </a:spcAft>
              <a:defRPr sz="1800">
                <a:solidFill>
                  <a:schemeClr val="bg1"/>
                </a:solidFill>
                <a:latin typeface="ScalaSans-Bold" pitchFamily="2" charset="0"/>
              </a:defRPr>
            </a:lvl3pPr>
            <a:lvl4pPr marL="900000" indent="-180000">
              <a:lnSpc>
                <a:spcPct val="100000"/>
              </a:lnSpc>
              <a:spcAft>
                <a:spcPts val="0"/>
              </a:spcAft>
              <a:defRPr sz="1800">
                <a:solidFill>
                  <a:schemeClr val="bg1"/>
                </a:solidFill>
                <a:latin typeface="ScalaSans-Bold" pitchFamily="2" charset="0"/>
              </a:defRPr>
            </a:lvl4pPr>
            <a:lvl5pPr marL="266700" indent="-266700">
              <a:lnSpc>
                <a:spcPts val="2800"/>
              </a:lnSpc>
              <a:spcAft>
                <a:spcPts val="3000"/>
              </a:spcAft>
              <a:defRPr sz="2800">
                <a:solidFill>
                  <a:schemeClr val="bg1"/>
                </a:solidFill>
                <a:latin typeface="ScalaSans-Bold" pitchFamily="2" charset="0"/>
              </a:defRPr>
            </a:lvl5p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err="1" smtClean="0"/>
              <a:t>Second</a:t>
            </a:r>
            <a:r>
              <a:rPr lang="da-DK" noProof="0" dirty="0" smtClean="0"/>
              <a:t> </a:t>
            </a:r>
            <a:r>
              <a:rPr lang="da-DK" noProof="0" dirty="0" err="1" smtClean="0"/>
              <a:t>level</a:t>
            </a:r>
            <a:endParaRPr lang="da-DK" noProof="0" dirty="0" smtClean="0"/>
          </a:p>
          <a:p>
            <a:pPr lvl="2"/>
            <a:r>
              <a:rPr lang="da-DK" noProof="0" dirty="0" err="1" smtClean="0"/>
              <a:t>Third</a:t>
            </a:r>
            <a:r>
              <a:rPr lang="da-DK" noProof="0" dirty="0" smtClean="0"/>
              <a:t>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p:txBody>
      </p:sp>
      <p:sp>
        <p:nvSpPr>
          <p:cNvPr id="9" name="Date Placeholder 3"/>
          <p:cNvSpPr>
            <a:spLocks noGrp="1"/>
          </p:cNvSpPr>
          <p:nvPr>
            <p:ph type="dt" sz="half" idx="10"/>
          </p:nvPr>
        </p:nvSpPr>
        <p:spPr/>
        <p:txBody>
          <a:bodyPr/>
          <a:lstStyle>
            <a:lvl1pPr>
              <a:defRPr smtClean="0">
                <a:solidFill>
                  <a:schemeClr val="bg1"/>
                </a:solidFill>
              </a:defRPr>
            </a:lvl1pPr>
          </a:lstStyle>
          <a:p>
            <a:pPr>
              <a:defRPr/>
            </a:pPr>
            <a:r>
              <a:rPr lang="da-DK"/>
              <a:t>6. marts 2013</a:t>
            </a:r>
            <a:endParaRPr lang="da-DK"/>
          </a:p>
        </p:txBody>
      </p:sp>
      <p:sp>
        <p:nvSpPr>
          <p:cNvPr id="10" name="Footer Placeholder 4"/>
          <p:cNvSpPr>
            <a:spLocks noGrp="1"/>
          </p:cNvSpPr>
          <p:nvPr>
            <p:ph type="ftr" sz="quarter" idx="11"/>
          </p:nvPr>
        </p:nvSpPr>
        <p:spPr/>
        <p:txBody>
          <a:bodyPr/>
          <a:lstStyle>
            <a:lvl1pPr>
              <a:defRPr smtClean="0">
                <a:solidFill>
                  <a:schemeClr val="bg1"/>
                </a:solidFill>
              </a:defRPr>
            </a:lvl1pPr>
          </a:lstStyle>
          <a:p>
            <a:pPr>
              <a:defRPr/>
            </a:pPr>
            <a:r>
              <a:rPr lang="da-DK"/>
              <a:t>Dansk Forening for Arbejdsret</a:t>
            </a:r>
            <a:endParaRPr lang="da-DK"/>
          </a:p>
        </p:txBody>
      </p:sp>
      <p:sp>
        <p:nvSpPr>
          <p:cNvPr id="11" name="Slide Number Placeholder 5"/>
          <p:cNvSpPr>
            <a:spLocks noGrp="1"/>
          </p:cNvSpPr>
          <p:nvPr>
            <p:ph type="sldNum" sz="quarter" idx="12"/>
          </p:nvPr>
        </p:nvSpPr>
        <p:spPr/>
        <p:txBody>
          <a:bodyPr/>
          <a:lstStyle>
            <a:lvl1pPr algn="r">
              <a:lnSpc>
                <a:spcPts val="1100"/>
              </a:lnSpc>
              <a:defRPr sz="1100" smtClean="0">
                <a:solidFill>
                  <a:schemeClr val="bg1"/>
                </a:solidFill>
                <a:latin typeface="ScalaSans-Regular" pitchFamily="2" charset="0"/>
              </a:defRPr>
            </a:lvl1pPr>
          </a:lstStyle>
          <a:p>
            <a:pPr>
              <a:defRPr/>
            </a:pPr>
            <a:r>
              <a:rPr lang="da-DK"/>
              <a:t>Side </a:t>
            </a:r>
            <a:fld id="{2F95C443-C2DE-4AC5-BC14-9787A18793A0}" type="slidenum">
              <a:rPr lang="da-DK"/>
              <a:pPr>
                <a:defRPr/>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med bullets Sort/Hvid">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2786063" y="0"/>
            <a:ext cx="2520950" cy="1890713"/>
          </a:xfrm>
          <a:prstGeom prst="rect">
            <a:avLst/>
          </a:prstGeom>
          <a:noFill/>
          <a:ln w="9525">
            <a:noFill/>
            <a:miter lim="800000"/>
            <a:headEnd/>
            <a:tailEnd/>
          </a:ln>
        </p:spPr>
      </p:pic>
      <p:pic>
        <p:nvPicPr>
          <p:cNvPr id="5" name="Picture 13" descr="NV_graarod.jpg"/>
          <p:cNvPicPr>
            <a:picLocks noChangeAspect="1"/>
          </p:cNvPicPr>
          <p:nvPr userDrawn="1"/>
        </p:nvPicPr>
        <p:blipFill>
          <a:blip r:embed="rId3"/>
          <a:srcRect/>
          <a:stretch>
            <a:fillRect/>
          </a:stretch>
        </p:blipFill>
        <p:spPr bwMode="auto">
          <a:xfrm>
            <a:off x="360363" y="363538"/>
            <a:ext cx="8428037" cy="6134100"/>
          </a:xfrm>
          <a:prstGeom prst="rect">
            <a:avLst/>
          </a:prstGeom>
          <a:noFill/>
          <a:ln w="9525">
            <a:noFill/>
            <a:miter lim="800000"/>
            <a:headEnd/>
            <a:tailEnd/>
          </a:ln>
        </p:spPr>
      </p:pic>
      <p:sp>
        <p:nvSpPr>
          <p:cNvPr id="6" name="TextBox 8"/>
          <p:cNvSpPr txBox="1"/>
          <p:nvPr userDrawn="1"/>
        </p:nvSpPr>
        <p:spPr>
          <a:xfrm>
            <a:off x="-2760663" y="2071688"/>
            <a:ext cx="2649538" cy="4498975"/>
          </a:xfrm>
          <a:prstGeom prst="rect">
            <a:avLst/>
          </a:prstGeom>
          <a:noFill/>
        </p:spPr>
        <p:txBody>
          <a:bodyPr lIns="0" tIns="0" rIns="0" bIns="0">
            <a:spAutoFit/>
          </a:bodyPr>
          <a:lstStyle/>
          <a:p>
            <a:pPr fontAlgn="auto">
              <a:spcBef>
                <a:spcPts val="0"/>
              </a:spcBef>
              <a:spcAft>
                <a:spcPts val="0"/>
              </a:spcAft>
              <a:defRPr/>
            </a:pPr>
            <a:r>
              <a:rPr lang="da-DK" sz="1300" cap="all">
                <a:solidFill>
                  <a:schemeClr val="bg1"/>
                </a:solidFill>
                <a:latin typeface="ScalaSans-Bold" pitchFamily="2" charset="0"/>
              </a:rPr>
              <a:t>Tekstside  RØD</a:t>
            </a:r>
          </a:p>
          <a:p>
            <a:pPr fontAlgn="auto">
              <a:spcBef>
                <a:spcPts val="0"/>
              </a:spcBef>
              <a:spcAft>
                <a:spcPts val="0"/>
              </a:spcAft>
              <a:defRPr/>
            </a:pPr>
            <a:r>
              <a:rPr lang="da-DK" sz="1300">
                <a:solidFill>
                  <a:schemeClr val="bg1"/>
                </a:solidFill>
                <a:latin typeface="ScalaSans-Regular" pitchFamily="2" charset="0"/>
              </a:rPr>
              <a:t>Overskrift, helst kun én linje tekst</a:t>
            </a: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Bold" pitchFamily="2" charset="0"/>
            </a:endParaRPr>
          </a:p>
          <a:p>
            <a:pPr fontAlgn="auto">
              <a:lnSpc>
                <a:spcPts val="1600"/>
              </a:lnSpc>
              <a:spcBef>
                <a:spcPts val="0"/>
              </a:spcBef>
              <a:spcAft>
                <a:spcPts val="0"/>
              </a:spcAft>
              <a:defRPr/>
            </a:pPr>
            <a:r>
              <a:rPr lang="da-DK" sz="1300">
                <a:solidFill>
                  <a:schemeClr val="bg1"/>
                </a:solidFill>
                <a:latin typeface="ScalaSans-Bold" pitchFamily="2" charset="0"/>
              </a:rPr>
              <a:t>Punktopstilling</a:t>
            </a:r>
            <a:endParaRPr lang="da-DK" sz="1300">
              <a:solidFill>
                <a:schemeClr val="bg1"/>
              </a:solidFill>
              <a:latin typeface="ScalaSans-Regular" pitchFamily="2" charset="0"/>
            </a:endParaRPr>
          </a:p>
          <a:p>
            <a:pPr fontAlgn="auto">
              <a:lnSpc>
                <a:spcPts val="1600"/>
              </a:lnSpc>
              <a:spcBef>
                <a:spcPts val="0"/>
              </a:spcBef>
              <a:spcAft>
                <a:spcPts val="0"/>
              </a:spcAft>
              <a:defRPr/>
            </a:pPr>
            <a:r>
              <a:rPr lang="da-DK" sz="1300">
                <a:solidFill>
                  <a:schemeClr val="bg1"/>
                </a:solidFill>
                <a:latin typeface="ScalaSans-Regular" pitchFamily="2" charset="0"/>
              </a:rPr>
              <a:t>For at skifte fra overskrift til punktopstilling, klik på "forøge / mindske listeniveau"</a:t>
            </a: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5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sz="42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r>
              <a:rPr lang="da-DK" sz="1300">
                <a:solidFill>
                  <a:schemeClr val="bg1"/>
                </a:solidFill>
                <a:latin typeface="ScalaSans-Regular" pitchFamily="2" charset="0"/>
              </a:rPr>
              <a:t>Ændre Footer via </a:t>
            </a:r>
          </a:p>
          <a:p>
            <a:pPr fontAlgn="auto">
              <a:spcBef>
                <a:spcPts val="0"/>
              </a:spcBef>
              <a:spcAft>
                <a:spcPts val="0"/>
              </a:spcAft>
              <a:defRPr/>
            </a:pPr>
            <a:r>
              <a:rPr lang="da-DK" sz="1300">
                <a:solidFill>
                  <a:schemeClr val="bg1"/>
                </a:solidFill>
                <a:latin typeface="ScalaSans-Regular" pitchFamily="2" charset="0"/>
              </a:rPr>
              <a:t>”Indsæt” / Header and Footer</a:t>
            </a:r>
            <a:endParaRPr lang="da-DK" sz="1300">
              <a:solidFill>
                <a:schemeClr val="bg1"/>
              </a:solidFill>
              <a:latin typeface="ScalaSans-Regular" pitchFamily="2" charset="0"/>
            </a:endParaRPr>
          </a:p>
        </p:txBody>
      </p:sp>
      <p:pic>
        <p:nvPicPr>
          <p:cNvPr id="7" name="Picture 2"/>
          <p:cNvPicPr>
            <a:picLocks noChangeAspect="1" noChangeArrowheads="1"/>
          </p:cNvPicPr>
          <p:nvPr userDrawn="1"/>
        </p:nvPicPr>
        <p:blipFill>
          <a:blip r:embed="rId4"/>
          <a:srcRect l="34692" t="5714" r="62500" b="91734"/>
          <a:stretch>
            <a:fillRect/>
          </a:stretch>
        </p:blipFill>
        <p:spPr bwMode="auto">
          <a:xfrm>
            <a:off x="-2786063" y="3929063"/>
            <a:ext cx="449263" cy="255587"/>
          </a:xfrm>
          <a:prstGeom prst="rect">
            <a:avLst/>
          </a:prstGeom>
          <a:noFill/>
          <a:ln w="9525">
            <a:noFill/>
            <a:miter lim="800000"/>
            <a:headEnd/>
            <a:tailEnd/>
          </a:ln>
        </p:spPr>
      </p:pic>
      <p:cxnSp>
        <p:nvCxnSpPr>
          <p:cNvPr id="8" name="Straight Connector 12"/>
          <p:cNvCxnSpPr/>
          <p:nvPr userDrawn="1"/>
        </p:nvCxnSpPr>
        <p:spPr>
          <a:xfrm>
            <a:off x="-1428750" y="6215063"/>
            <a:ext cx="13843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791999" y="1779224"/>
            <a:ext cx="7632863" cy="792520"/>
          </a:xfrm>
        </p:spPr>
        <p:txBody>
          <a:bodyPr/>
          <a:lstStyle>
            <a:lvl1pPr>
              <a:lnSpc>
                <a:spcPct val="100000"/>
              </a:lnSpc>
              <a:defRPr sz="2400">
                <a:solidFill>
                  <a:schemeClr val="tx1"/>
                </a:solidFill>
              </a:defRPr>
            </a:lvl1pPr>
          </a:lstStyle>
          <a:p>
            <a:r>
              <a:rPr lang="da-DK" noProof="0" dirty="0" smtClean="0"/>
              <a:t>Klik for at redigere titeltypografi i masteren</a:t>
            </a:r>
            <a:endParaRPr lang="da-DK" noProof="0" dirty="0"/>
          </a:p>
        </p:txBody>
      </p:sp>
      <p:sp>
        <p:nvSpPr>
          <p:cNvPr id="16" name="Content Placeholder 2"/>
          <p:cNvSpPr>
            <a:spLocks noGrp="1"/>
          </p:cNvSpPr>
          <p:nvPr>
            <p:ph idx="1"/>
          </p:nvPr>
        </p:nvSpPr>
        <p:spPr>
          <a:xfrm>
            <a:off x="791999" y="2714620"/>
            <a:ext cx="7632000" cy="3214710"/>
          </a:xfrm>
        </p:spPr>
        <p:txBody>
          <a:bodyPr/>
          <a:lstStyle>
            <a:lvl1pPr marL="288000" indent="-288000">
              <a:lnSpc>
                <a:spcPct val="100000"/>
              </a:lnSpc>
              <a:spcAft>
                <a:spcPts val="0"/>
              </a:spcAft>
              <a:buFont typeface="ScalaSans-Bold" pitchFamily="2" charset="0"/>
              <a:buChar char="&gt;"/>
              <a:defRPr sz="2600">
                <a:solidFill>
                  <a:schemeClr val="bg1"/>
                </a:solidFill>
                <a:latin typeface="ScalaSans-Bold" pitchFamily="2" charset="0"/>
              </a:defRPr>
            </a:lvl1pPr>
            <a:lvl2pPr marL="540000" indent="-180000">
              <a:lnSpc>
                <a:spcPct val="100000"/>
              </a:lnSpc>
              <a:spcBef>
                <a:spcPts val="500"/>
              </a:spcBef>
              <a:spcAft>
                <a:spcPts val="0"/>
              </a:spcAft>
              <a:defRPr sz="2000">
                <a:solidFill>
                  <a:schemeClr val="bg1"/>
                </a:solidFill>
                <a:latin typeface="ScalaSans-Bold" pitchFamily="2" charset="0"/>
              </a:defRPr>
            </a:lvl2pPr>
            <a:lvl3pPr marL="720000" indent="-180000">
              <a:lnSpc>
                <a:spcPct val="100000"/>
              </a:lnSpc>
              <a:spcAft>
                <a:spcPts val="0"/>
              </a:spcAft>
              <a:defRPr sz="1800">
                <a:solidFill>
                  <a:schemeClr val="bg1"/>
                </a:solidFill>
                <a:latin typeface="ScalaSans-Bold" pitchFamily="2" charset="0"/>
              </a:defRPr>
            </a:lvl3pPr>
            <a:lvl4pPr marL="900000" indent="-180000">
              <a:lnSpc>
                <a:spcPct val="100000"/>
              </a:lnSpc>
              <a:spcAft>
                <a:spcPts val="0"/>
              </a:spcAft>
              <a:defRPr sz="1800">
                <a:solidFill>
                  <a:schemeClr val="bg1"/>
                </a:solidFill>
                <a:latin typeface="ScalaSans-Bold" pitchFamily="2" charset="0"/>
              </a:defRPr>
            </a:lvl4pPr>
            <a:lvl5pPr marL="266700" indent="-266700">
              <a:lnSpc>
                <a:spcPts val="2800"/>
              </a:lnSpc>
              <a:spcAft>
                <a:spcPts val="3000"/>
              </a:spcAft>
              <a:defRPr sz="2800">
                <a:solidFill>
                  <a:schemeClr val="bg1"/>
                </a:solidFill>
                <a:latin typeface="ScalaSans-Bold" pitchFamily="2" charset="0"/>
              </a:defRPr>
            </a:lvl5pPr>
          </a:lstStyle>
          <a:p>
            <a:pPr lvl="0"/>
            <a:r>
              <a:rPr lang="da-DK" noProof="0" dirty="0" smtClean="0"/>
              <a:t>Klik for at redigere typografi i masteren</a:t>
            </a:r>
          </a:p>
          <a:p>
            <a:pPr lvl="1"/>
            <a:r>
              <a:rPr lang="da-DK" noProof="0" dirty="0" smtClean="0"/>
              <a:t>Andet niveau</a:t>
            </a:r>
          </a:p>
          <a:p>
            <a:pPr lvl="2"/>
            <a:r>
              <a:rPr lang="da-DK" noProof="0" dirty="0" smtClean="0"/>
              <a:t>Tredje niveau</a:t>
            </a:r>
          </a:p>
          <a:p>
            <a:pPr lvl="3"/>
            <a:r>
              <a:rPr lang="da-DK" noProof="0" dirty="0" smtClean="0"/>
              <a:t>Fjerde niveau</a:t>
            </a:r>
          </a:p>
        </p:txBody>
      </p:sp>
      <p:sp>
        <p:nvSpPr>
          <p:cNvPr id="9" name="Date Placeholder 3"/>
          <p:cNvSpPr>
            <a:spLocks noGrp="1"/>
          </p:cNvSpPr>
          <p:nvPr>
            <p:ph type="dt" sz="half" idx="10"/>
          </p:nvPr>
        </p:nvSpPr>
        <p:spPr/>
        <p:txBody>
          <a:bodyPr/>
          <a:lstStyle>
            <a:lvl1pPr>
              <a:defRPr smtClean="0">
                <a:solidFill>
                  <a:schemeClr val="bg1"/>
                </a:solidFill>
              </a:defRPr>
            </a:lvl1pPr>
          </a:lstStyle>
          <a:p>
            <a:pPr>
              <a:defRPr/>
            </a:pPr>
            <a:r>
              <a:rPr lang="da-DK"/>
              <a:t>6. marts 2013</a:t>
            </a:r>
            <a:endParaRPr lang="da-DK"/>
          </a:p>
        </p:txBody>
      </p:sp>
      <p:sp>
        <p:nvSpPr>
          <p:cNvPr id="10" name="Footer Placeholder 4"/>
          <p:cNvSpPr>
            <a:spLocks noGrp="1"/>
          </p:cNvSpPr>
          <p:nvPr>
            <p:ph type="ftr" sz="quarter" idx="11"/>
          </p:nvPr>
        </p:nvSpPr>
        <p:spPr/>
        <p:txBody>
          <a:bodyPr/>
          <a:lstStyle>
            <a:lvl1pPr>
              <a:defRPr smtClean="0">
                <a:solidFill>
                  <a:schemeClr val="bg1"/>
                </a:solidFill>
              </a:defRPr>
            </a:lvl1pPr>
          </a:lstStyle>
          <a:p>
            <a:pPr>
              <a:defRPr/>
            </a:pPr>
            <a:r>
              <a:rPr lang="da-DK"/>
              <a:t>Dansk Forening for Arbejdsret</a:t>
            </a:r>
            <a:endParaRPr lang="da-DK"/>
          </a:p>
        </p:txBody>
      </p:sp>
      <p:sp>
        <p:nvSpPr>
          <p:cNvPr id="11" name="Slide Number Placeholder 5"/>
          <p:cNvSpPr>
            <a:spLocks noGrp="1"/>
          </p:cNvSpPr>
          <p:nvPr>
            <p:ph type="sldNum" sz="quarter" idx="12"/>
          </p:nvPr>
        </p:nvSpPr>
        <p:spPr/>
        <p:txBody>
          <a:bodyPr/>
          <a:lstStyle>
            <a:lvl1pPr>
              <a:defRPr smtClean="0">
                <a:solidFill>
                  <a:schemeClr val="bg1"/>
                </a:solidFill>
              </a:defRPr>
            </a:lvl1pPr>
          </a:lstStyle>
          <a:p>
            <a:pPr>
              <a:defRPr/>
            </a:pPr>
            <a:r>
              <a:rPr lang="da-DK"/>
              <a:t>Side </a:t>
            </a:r>
            <a:fld id="{CCF440FE-09DD-4EB3-98D2-D0DAB7015C99}" type="slidenum">
              <a:rPr lang="da-DK"/>
              <a:pPr>
                <a:defRPr/>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med bullets - Topbar Sor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2786063" y="0"/>
            <a:ext cx="2517775" cy="1890713"/>
          </a:xfrm>
          <a:prstGeom prst="rect">
            <a:avLst/>
          </a:prstGeom>
          <a:noFill/>
          <a:ln w="9525">
            <a:noFill/>
            <a:miter lim="800000"/>
            <a:headEnd/>
            <a:tailEnd/>
          </a:ln>
        </p:spPr>
      </p:pic>
      <p:pic>
        <p:nvPicPr>
          <p:cNvPr id="5" name="Picture 12" descr="NV_graarod_top.jpg"/>
          <p:cNvPicPr>
            <a:picLocks noChangeAspect="1"/>
          </p:cNvPicPr>
          <p:nvPr userDrawn="1"/>
        </p:nvPicPr>
        <p:blipFill>
          <a:blip r:embed="rId3"/>
          <a:srcRect/>
          <a:stretch>
            <a:fillRect/>
          </a:stretch>
        </p:blipFill>
        <p:spPr bwMode="auto">
          <a:xfrm>
            <a:off x="360363" y="363538"/>
            <a:ext cx="8428037" cy="6134100"/>
          </a:xfrm>
          <a:prstGeom prst="rect">
            <a:avLst/>
          </a:prstGeom>
          <a:noFill/>
          <a:ln w="9525">
            <a:noFill/>
            <a:miter lim="800000"/>
            <a:headEnd/>
            <a:tailEnd/>
          </a:ln>
        </p:spPr>
      </p:pic>
      <p:sp>
        <p:nvSpPr>
          <p:cNvPr id="6" name="TextBox 10"/>
          <p:cNvSpPr txBox="1"/>
          <p:nvPr userDrawn="1"/>
        </p:nvSpPr>
        <p:spPr>
          <a:xfrm>
            <a:off x="-2760663" y="2071688"/>
            <a:ext cx="2643188" cy="4498975"/>
          </a:xfrm>
          <a:prstGeom prst="rect">
            <a:avLst/>
          </a:prstGeom>
          <a:noFill/>
        </p:spPr>
        <p:txBody>
          <a:bodyPr lIns="0" tIns="0" rIns="0" bIns="0">
            <a:spAutoFit/>
          </a:bodyPr>
          <a:lstStyle/>
          <a:p>
            <a:pPr fontAlgn="auto">
              <a:spcBef>
                <a:spcPts val="0"/>
              </a:spcBef>
              <a:spcAft>
                <a:spcPts val="0"/>
              </a:spcAft>
              <a:defRPr/>
            </a:pPr>
            <a:r>
              <a:rPr lang="da-DK" sz="1300" cap="all">
                <a:solidFill>
                  <a:schemeClr val="bg1"/>
                </a:solidFill>
                <a:latin typeface="ScalaSans-Bold" pitchFamily="2" charset="0"/>
              </a:rPr>
              <a:t>Tekstside , TopBar RØD</a:t>
            </a:r>
          </a:p>
          <a:p>
            <a:pPr fontAlgn="auto">
              <a:spcBef>
                <a:spcPts val="0"/>
              </a:spcBef>
              <a:spcAft>
                <a:spcPts val="0"/>
              </a:spcAft>
              <a:defRPr/>
            </a:pPr>
            <a:r>
              <a:rPr lang="da-DK" sz="1300">
                <a:solidFill>
                  <a:schemeClr val="bg1"/>
                </a:solidFill>
                <a:latin typeface="ScalaSans-Regular" pitchFamily="2" charset="0"/>
              </a:rPr>
              <a:t>Overskrift, helst kun én linje tekst</a:t>
            </a: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Bold" pitchFamily="2" charset="0"/>
            </a:endParaRPr>
          </a:p>
          <a:p>
            <a:pPr fontAlgn="auto">
              <a:lnSpc>
                <a:spcPts val="1600"/>
              </a:lnSpc>
              <a:spcBef>
                <a:spcPts val="0"/>
              </a:spcBef>
              <a:spcAft>
                <a:spcPts val="0"/>
              </a:spcAft>
              <a:defRPr/>
            </a:pPr>
            <a:r>
              <a:rPr lang="da-DK" sz="1300">
                <a:solidFill>
                  <a:schemeClr val="bg1"/>
                </a:solidFill>
                <a:latin typeface="ScalaSans-Bold" pitchFamily="2" charset="0"/>
              </a:rPr>
              <a:t>Punktopstilling</a:t>
            </a:r>
            <a:endParaRPr lang="da-DK" sz="1300">
              <a:solidFill>
                <a:schemeClr val="bg1"/>
              </a:solidFill>
              <a:latin typeface="ScalaSans-Regular" pitchFamily="2" charset="0"/>
            </a:endParaRPr>
          </a:p>
          <a:p>
            <a:pPr fontAlgn="auto">
              <a:lnSpc>
                <a:spcPts val="1600"/>
              </a:lnSpc>
              <a:spcBef>
                <a:spcPts val="0"/>
              </a:spcBef>
              <a:spcAft>
                <a:spcPts val="0"/>
              </a:spcAft>
              <a:defRPr/>
            </a:pPr>
            <a:r>
              <a:rPr lang="da-DK" sz="1300">
                <a:solidFill>
                  <a:schemeClr val="bg1"/>
                </a:solidFill>
                <a:latin typeface="ScalaSans-Regular" pitchFamily="2" charset="0"/>
              </a:rPr>
              <a:t>For at skifte fra overskrift til punktopstilling, klik på "forøge / mindske listeniveau"</a:t>
            </a: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5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sz="42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r>
              <a:rPr lang="da-DK" sz="1300">
                <a:solidFill>
                  <a:schemeClr val="bg1"/>
                </a:solidFill>
                <a:latin typeface="ScalaSans-Regular" pitchFamily="2" charset="0"/>
              </a:rPr>
              <a:t>Ændre Footer via </a:t>
            </a:r>
          </a:p>
          <a:p>
            <a:pPr fontAlgn="auto">
              <a:spcBef>
                <a:spcPts val="0"/>
              </a:spcBef>
              <a:spcAft>
                <a:spcPts val="0"/>
              </a:spcAft>
              <a:defRPr/>
            </a:pPr>
            <a:r>
              <a:rPr lang="da-DK" sz="1300">
                <a:solidFill>
                  <a:schemeClr val="bg1"/>
                </a:solidFill>
                <a:latin typeface="ScalaSans-Regular" pitchFamily="2" charset="0"/>
              </a:rPr>
              <a:t>”Indsæt” / Header and Footer</a:t>
            </a:r>
            <a:endParaRPr lang="da-DK" sz="1300">
              <a:solidFill>
                <a:schemeClr val="bg1"/>
              </a:solidFill>
              <a:latin typeface="ScalaSans-Regular" pitchFamily="2" charset="0"/>
            </a:endParaRPr>
          </a:p>
        </p:txBody>
      </p:sp>
      <p:pic>
        <p:nvPicPr>
          <p:cNvPr id="7" name="Picture 2"/>
          <p:cNvPicPr>
            <a:picLocks noChangeAspect="1" noChangeArrowheads="1"/>
          </p:cNvPicPr>
          <p:nvPr userDrawn="1"/>
        </p:nvPicPr>
        <p:blipFill>
          <a:blip r:embed="rId4"/>
          <a:srcRect l="34692" t="5714" r="62500" b="91734"/>
          <a:stretch>
            <a:fillRect/>
          </a:stretch>
        </p:blipFill>
        <p:spPr bwMode="auto">
          <a:xfrm>
            <a:off x="-2786063" y="3929063"/>
            <a:ext cx="449263" cy="255587"/>
          </a:xfrm>
          <a:prstGeom prst="rect">
            <a:avLst/>
          </a:prstGeom>
          <a:noFill/>
          <a:ln w="9525">
            <a:noFill/>
            <a:miter lim="800000"/>
            <a:headEnd/>
            <a:tailEnd/>
          </a:ln>
        </p:spPr>
      </p:pic>
      <p:cxnSp>
        <p:nvCxnSpPr>
          <p:cNvPr id="8" name="Straight Connector 15"/>
          <p:cNvCxnSpPr/>
          <p:nvPr userDrawn="1"/>
        </p:nvCxnSpPr>
        <p:spPr>
          <a:xfrm>
            <a:off x="-1428750" y="6215063"/>
            <a:ext cx="13843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791999" y="1779224"/>
            <a:ext cx="7632863" cy="506768"/>
          </a:xfrm>
        </p:spPr>
        <p:txBody>
          <a:bodyPr/>
          <a:lstStyle>
            <a:lvl1pPr>
              <a:lnSpc>
                <a:spcPts val="1600"/>
              </a:lnSpc>
              <a:defRPr sz="2400">
                <a:solidFill>
                  <a:schemeClr val="tx2"/>
                </a:solidFill>
              </a:defRPr>
            </a:lvl1pPr>
          </a:lstStyle>
          <a:p>
            <a:r>
              <a:rPr lang="da-DK" noProof="0" dirty="0" smtClean="0"/>
              <a:t>Klik for at redigere titeltypografi i masteren</a:t>
            </a:r>
            <a:endParaRPr lang="da-DK" noProof="0" dirty="0"/>
          </a:p>
        </p:txBody>
      </p:sp>
      <p:sp>
        <p:nvSpPr>
          <p:cNvPr id="15" name="Content Placeholder 2"/>
          <p:cNvSpPr>
            <a:spLocks noGrp="1"/>
          </p:cNvSpPr>
          <p:nvPr>
            <p:ph idx="1"/>
          </p:nvPr>
        </p:nvSpPr>
        <p:spPr>
          <a:xfrm>
            <a:off x="791999" y="2714620"/>
            <a:ext cx="7632000" cy="3214710"/>
          </a:xfrm>
        </p:spPr>
        <p:txBody>
          <a:bodyPr/>
          <a:lstStyle>
            <a:lvl1pPr marL="288000" indent="-288000">
              <a:lnSpc>
                <a:spcPct val="100000"/>
              </a:lnSpc>
              <a:spcAft>
                <a:spcPts val="0"/>
              </a:spcAft>
              <a:buFont typeface="ScalaSans-Bold" pitchFamily="2" charset="0"/>
              <a:buChar char="&gt;"/>
              <a:defRPr sz="2600">
                <a:solidFill>
                  <a:schemeClr val="tx1"/>
                </a:solidFill>
                <a:latin typeface="ScalaSans-Bold" pitchFamily="2" charset="0"/>
              </a:defRPr>
            </a:lvl1pPr>
            <a:lvl2pPr marL="540000" indent="-180000">
              <a:lnSpc>
                <a:spcPct val="100000"/>
              </a:lnSpc>
              <a:spcBef>
                <a:spcPts val="500"/>
              </a:spcBef>
              <a:spcAft>
                <a:spcPts val="0"/>
              </a:spcAft>
              <a:defRPr sz="2000">
                <a:solidFill>
                  <a:schemeClr val="bg1"/>
                </a:solidFill>
                <a:latin typeface="ScalaSans-Bold" pitchFamily="2" charset="0"/>
              </a:defRPr>
            </a:lvl2pPr>
            <a:lvl3pPr marL="720000" indent="-180000">
              <a:lnSpc>
                <a:spcPct val="100000"/>
              </a:lnSpc>
              <a:spcAft>
                <a:spcPts val="0"/>
              </a:spcAft>
              <a:defRPr sz="1800">
                <a:solidFill>
                  <a:schemeClr val="bg1"/>
                </a:solidFill>
                <a:latin typeface="ScalaSans-Bold" pitchFamily="2" charset="0"/>
              </a:defRPr>
            </a:lvl3pPr>
            <a:lvl4pPr marL="900000" indent="-180000">
              <a:lnSpc>
                <a:spcPct val="100000"/>
              </a:lnSpc>
              <a:spcAft>
                <a:spcPts val="0"/>
              </a:spcAft>
              <a:defRPr sz="1800">
                <a:solidFill>
                  <a:schemeClr val="bg1"/>
                </a:solidFill>
                <a:latin typeface="ScalaSans-Bold" pitchFamily="2" charset="0"/>
              </a:defRPr>
            </a:lvl4pPr>
            <a:lvl5pPr marL="266700" indent="-266700">
              <a:lnSpc>
                <a:spcPts val="2800"/>
              </a:lnSpc>
              <a:spcAft>
                <a:spcPts val="3000"/>
              </a:spcAft>
              <a:defRPr sz="2800">
                <a:solidFill>
                  <a:schemeClr val="bg1"/>
                </a:solidFill>
                <a:latin typeface="ScalaSans-Bold" pitchFamily="2" charset="0"/>
              </a:defRPr>
            </a:lvl5pPr>
          </a:lstStyle>
          <a:p>
            <a:pPr lvl="0"/>
            <a:r>
              <a:rPr lang="da-DK" noProof="0" dirty="0" smtClean="0"/>
              <a:t>Klik for at redigere typografi i masteren</a:t>
            </a:r>
          </a:p>
          <a:p>
            <a:pPr lvl="1"/>
            <a:r>
              <a:rPr lang="da-DK" noProof="0" dirty="0" smtClean="0"/>
              <a:t>Andet niveau</a:t>
            </a:r>
          </a:p>
          <a:p>
            <a:pPr lvl="2"/>
            <a:r>
              <a:rPr lang="da-DK" noProof="0" dirty="0" smtClean="0"/>
              <a:t>Tredje niveau</a:t>
            </a:r>
          </a:p>
          <a:p>
            <a:pPr lvl="3"/>
            <a:r>
              <a:rPr lang="da-DK" noProof="0" dirty="0" smtClean="0"/>
              <a:t>Fjerde niveau</a:t>
            </a:r>
          </a:p>
        </p:txBody>
      </p:sp>
      <p:sp>
        <p:nvSpPr>
          <p:cNvPr id="9" name="Date Placeholder 3"/>
          <p:cNvSpPr>
            <a:spLocks noGrp="1"/>
          </p:cNvSpPr>
          <p:nvPr>
            <p:ph type="dt" sz="half" idx="10"/>
          </p:nvPr>
        </p:nvSpPr>
        <p:spPr/>
        <p:txBody>
          <a:bodyPr/>
          <a:lstStyle>
            <a:lvl1pPr>
              <a:defRPr smtClean="0">
                <a:solidFill>
                  <a:schemeClr val="tx1"/>
                </a:solidFill>
              </a:defRPr>
            </a:lvl1pPr>
          </a:lstStyle>
          <a:p>
            <a:pPr>
              <a:defRPr/>
            </a:pPr>
            <a:r>
              <a:rPr lang="da-DK"/>
              <a:t>6. marts 2013</a:t>
            </a:r>
            <a:endParaRPr lang="da-DK"/>
          </a:p>
        </p:txBody>
      </p:sp>
      <p:sp>
        <p:nvSpPr>
          <p:cNvPr id="10" name="Footer Placeholder 4"/>
          <p:cNvSpPr>
            <a:spLocks noGrp="1"/>
          </p:cNvSpPr>
          <p:nvPr>
            <p:ph type="ftr" sz="quarter" idx="11"/>
          </p:nvPr>
        </p:nvSpPr>
        <p:spPr/>
        <p:txBody>
          <a:bodyPr/>
          <a:lstStyle>
            <a:lvl1pPr>
              <a:defRPr smtClean="0">
                <a:solidFill>
                  <a:schemeClr val="tx1"/>
                </a:solidFill>
              </a:defRPr>
            </a:lvl1pPr>
          </a:lstStyle>
          <a:p>
            <a:pPr>
              <a:defRPr/>
            </a:pPr>
            <a:r>
              <a:rPr lang="da-DK"/>
              <a:t>Dansk Forening for Arbejdsret</a:t>
            </a:r>
            <a:endParaRPr lang="da-DK"/>
          </a:p>
        </p:txBody>
      </p:sp>
      <p:sp>
        <p:nvSpPr>
          <p:cNvPr id="11" name="Slide Number Placeholder 5"/>
          <p:cNvSpPr>
            <a:spLocks noGrp="1"/>
          </p:cNvSpPr>
          <p:nvPr>
            <p:ph type="sldNum" sz="quarter" idx="12"/>
          </p:nvPr>
        </p:nvSpPr>
        <p:spPr/>
        <p:txBody>
          <a:bodyPr/>
          <a:lstStyle>
            <a:lvl1pPr>
              <a:defRPr smtClean="0">
                <a:solidFill>
                  <a:schemeClr val="tx1"/>
                </a:solidFill>
              </a:defRPr>
            </a:lvl1pPr>
          </a:lstStyle>
          <a:p>
            <a:pPr>
              <a:defRPr/>
            </a:pPr>
            <a:r>
              <a:rPr lang="da-DK"/>
              <a:t>Side </a:t>
            </a:r>
            <a:fld id="{A6B21BD3-9BE5-47C6-A24B-5973E37F4214}" type="slidenum">
              <a:rPr lang="da-DK"/>
              <a:pPr>
                <a:defRPr/>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kstside med bullets -Red lef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2786063" y="0"/>
            <a:ext cx="2517775" cy="1890713"/>
          </a:xfrm>
          <a:prstGeom prst="rect">
            <a:avLst/>
          </a:prstGeom>
          <a:noFill/>
          <a:ln w="9525">
            <a:noFill/>
            <a:miter lim="800000"/>
            <a:headEnd/>
            <a:tailEnd/>
          </a:ln>
        </p:spPr>
      </p:pic>
      <p:pic>
        <p:nvPicPr>
          <p:cNvPr id="5" name="Picture 11" descr="NV_graarod_side.jpg"/>
          <p:cNvPicPr>
            <a:picLocks noChangeAspect="1"/>
          </p:cNvPicPr>
          <p:nvPr userDrawn="1"/>
        </p:nvPicPr>
        <p:blipFill>
          <a:blip r:embed="rId3"/>
          <a:srcRect/>
          <a:stretch>
            <a:fillRect/>
          </a:stretch>
        </p:blipFill>
        <p:spPr bwMode="auto">
          <a:xfrm>
            <a:off x="360363" y="363538"/>
            <a:ext cx="8428037" cy="6134100"/>
          </a:xfrm>
          <a:prstGeom prst="rect">
            <a:avLst/>
          </a:prstGeom>
          <a:noFill/>
          <a:ln w="9525">
            <a:noFill/>
            <a:miter lim="800000"/>
            <a:headEnd/>
            <a:tailEnd/>
          </a:ln>
        </p:spPr>
      </p:pic>
      <p:sp>
        <p:nvSpPr>
          <p:cNvPr id="6" name="TextBox 7"/>
          <p:cNvSpPr txBox="1"/>
          <p:nvPr userDrawn="1"/>
        </p:nvSpPr>
        <p:spPr>
          <a:xfrm>
            <a:off x="-2760663" y="2071688"/>
            <a:ext cx="2643188" cy="4467225"/>
          </a:xfrm>
          <a:prstGeom prst="rect">
            <a:avLst/>
          </a:prstGeom>
          <a:noFill/>
        </p:spPr>
        <p:txBody>
          <a:bodyPr lIns="0" tIns="0" rIns="0" bIns="0">
            <a:spAutoFit/>
          </a:bodyPr>
          <a:lstStyle/>
          <a:p>
            <a:pPr fontAlgn="auto">
              <a:spcBef>
                <a:spcPts val="0"/>
              </a:spcBef>
              <a:spcAft>
                <a:spcPts val="0"/>
              </a:spcAft>
              <a:defRPr/>
            </a:pPr>
            <a:r>
              <a:rPr lang="da-DK" sz="1300" cap="all">
                <a:solidFill>
                  <a:schemeClr val="bg1"/>
                </a:solidFill>
                <a:latin typeface="ScalaSans-Bold" pitchFamily="2" charset="0"/>
              </a:rPr>
              <a:t>Tekstside , RØD Venstre </a:t>
            </a:r>
          </a:p>
          <a:p>
            <a:pPr fontAlgn="auto">
              <a:spcBef>
                <a:spcPts val="0"/>
              </a:spcBef>
              <a:spcAft>
                <a:spcPts val="0"/>
              </a:spcAft>
              <a:defRPr/>
            </a:pPr>
            <a:r>
              <a:rPr lang="da-DK" sz="1300">
                <a:solidFill>
                  <a:schemeClr val="bg1"/>
                </a:solidFill>
                <a:latin typeface="ScalaSans-Regular" pitchFamily="2" charset="0"/>
              </a:rPr>
              <a:t>Overskrift, helst kun én linje tekst</a:t>
            </a: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Bold" pitchFamily="2" charset="0"/>
            </a:endParaRPr>
          </a:p>
          <a:p>
            <a:pPr fontAlgn="auto">
              <a:lnSpc>
                <a:spcPts val="1600"/>
              </a:lnSpc>
              <a:spcBef>
                <a:spcPts val="0"/>
              </a:spcBef>
              <a:spcAft>
                <a:spcPts val="0"/>
              </a:spcAft>
              <a:defRPr/>
            </a:pPr>
            <a:r>
              <a:rPr lang="da-DK" sz="1300">
                <a:solidFill>
                  <a:schemeClr val="bg1"/>
                </a:solidFill>
                <a:latin typeface="ScalaSans-Bold" pitchFamily="2" charset="0"/>
              </a:rPr>
              <a:t>Punktopstilling</a:t>
            </a:r>
            <a:endParaRPr lang="da-DK" sz="1300">
              <a:solidFill>
                <a:schemeClr val="bg1"/>
              </a:solidFill>
              <a:latin typeface="ScalaSans-Regular" pitchFamily="2" charset="0"/>
            </a:endParaRPr>
          </a:p>
          <a:p>
            <a:pPr fontAlgn="auto">
              <a:lnSpc>
                <a:spcPts val="1600"/>
              </a:lnSpc>
              <a:spcBef>
                <a:spcPts val="0"/>
              </a:spcBef>
              <a:spcAft>
                <a:spcPts val="0"/>
              </a:spcAft>
              <a:defRPr/>
            </a:pPr>
            <a:r>
              <a:rPr lang="da-DK" sz="1300">
                <a:solidFill>
                  <a:schemeClr val="bg1"/>
                </a:solidFill>
                <a:latin typeface="ScalaSans-Regular" pitchFamily="2" charset="0"/>
              </a:rPr>
              <a:t>For at skifte fra overskrift til punktopstilling, klik på "forøge / mindske listeniveau"</a:t>
            </a: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sz="5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a:solidFill>
                <a:schemeClr val="bg1"/>
              </a:solidFill>
              <a:latin typeface="ScalaSans-Regular" pitchFamily="2" charset="0"/>
            </a:endParaRPr>
          </a:p>
          <a:p>
            <a:pPr fontAlgn="auto">
              <a:spcBef>
                <a:spcPts val="0"/>
              </a:spcBef>
              <a:spcAft>
                <a:spcPts val="0"/>
              </a:spcAft>
              <a:defRPr/>
            </a:pPr>
            <a:endParaRPr lang="da-DK" sz="4200">
              <a:solidFill>
                <a:schemeClr val="bg1"/>
              </a:solidFill>
              <a:latin typeface="ScalaSans-Regular" pitchFamily="2" charset="0"/>
            </a:endParaRPr>
          </a:p>
          <a:p>
            <a:pPr fontAlgn="auto">
              <a:spcBef>
                <a:spcPts val="0"/>
              </a:spcBef>
              <a:spcAft>
                <a:spcPts val="0"/>
              </a:spcAft>
              <a:defRPr/>
            </a:pPr>
            <a:endParaRPr lang="da-DK" sz="1300">
              <a:solidFill>
                <a:schemeClr val="bg1"/>
              </a:solidFill>
              <a:latin typeface="ScalaSans-Regular" pitchFamily="2" charset="0"/>
            </a:endParaRPr>
          </a:p>
          <a:p>
            <a:pPr fontAlgn="auto">
              <a:spcBef>
                <a:spcPts val="0"/>
              </a:spcBef>
              <a:spcAft>
                <a:spcPts val="0"/>
              </a:spcAft>
              <a:defRPr/>
            </a:pPr>
            <a:r>
              <a:rPr lang="da-DK" sz="1300">
                <a:solidFill>
                  <a:schemeClr val="bg1"/>
                </a:solidFill>
                <a:latin typeface="ScalaSans-Regular" pitchFamily="2" charset="0"/>
              </a:rPr>
              <a:t>Ændre Footer via </a:t>
            </a:r>
          </a:p>
          <a:p>
            <a:pPr fontAlgn="auto">
              <a:spcBef>
                <a:spcPts val="0"/>
              </a:spcBef>
              <a:spcAft>
                <a:spcPts val="0"/>
              </a:spcAft>
              <a:defRPr/>
            </a:pPr>
            <a:r>
              <a:rPr lang="da-DK" sz="1300">
                <a:solidFill>
                  <a:schemeClr val="bg1"/>
                </a:solidFill>
                <a:latin typeface="ScalaSans-Regular" pitchFamily="2" charset="0"/>
              </a:rPr>
              <a:t>”Indsæt” / Header and Footer</a:t>
            </a:r>
            <a:endParaRPr lang="da-DK" sz="1300">
              <a:solidFill>
                <a:schemeClr val="bg1"/>
              </a:solidFill>
              <a:latin typeface="ScalaSans-Regular" pitchFamily="2" charset="0"/>
            </a:endParaRPr>
          </a:p>
        </p:txBody>
      </p:sp>
      <p:pic>
        <p:nvPicPr>
          <p:cNvPr id="7" name="Picture 2"/>
          <p:cNvPicPr>
            <a:picLocks noChangeAspect="1" noChangeArrowheads="1"/>
          </p:cNvPicPr>
          <p:nvPr userDrawn="1"/>
        </p:nvPicPr>
        <p:blipFill>
          <a:blip r:embed="rId4"/>
          <a:srcRect l="34692" t="5714" r="62500" b="91734"/>
          <a:stretch>
            <a:fillRect/>
          </a:stretch>
        </p:blipFill>
        <p:spPr bwMode="auto">
          <a:xfrm>
            <a:off x="-2786063" y="3929063"/>
            <a:ext cx="449263" cy="255587"/>
          </a:xfrm>
          <a:prstGeom prst="rect">
            <a:avLst/>
          </a:prstGeom>
          <a:noFill/>
          <a:ln w="9525">
            <a:noFill/>
            <a:miter lim="800000"/>
            <a:headEnd/>
            <a:tailEnd/>
          </a:ln>
        </p:spPr>
      </p:pic>
      <p:cxnSp>
        <p:nvCxnSpPr>
          <p:cNvPr id="8" name="Straight Connector 10"/>
          <p:cNvCxnSpPr/>
          <p:nvPr userDrawn="1"/>
        </p:nvCxnSpPr>
        <p:spPr>
          <a:xfrm>
            <a:off x="-1428750" y="6215063"/>
            <a:ext cx="13843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2000" y="1379735"/>
            <a:ext cx="2566800" cy="2154230"/>
          </a:xfrm>
        </p:spPr>
        <p:txBody>
          <a:bodyPr/>
          <a:lstStyle>
            <a:lvl1pPr>
              <a:defRPr>
                <a:solidFill>
                  <a:schemeClr val="tx1"/>
                </a:solidFill>
              </a:defRPr>
            </a:lvl1pPr>
          </a:lstStyle>
          <a:p>
            <a:r>
              <a:rPr lang="da-DK" noProof="0" smtClean="0"/>
              <a:t>Click to edit Master title style</a:t>
            </a:r>
            <a:endParaRPr lang="da-DK" noProof="0"/>
          </a:p>
        </p:txBody>
      </p:sp>
      <p:sp>
        <p:nvSpPr>
          <p:cNvPr id="3" name="Content Placeholder 2"/>
          <p:cNvSpPr>
            <a:spLocks noGrp="1"/>
          </p:cNvSpPr>
          <p:nvPr>
            <p:ph idx="1"/>
          </p:nvPr>
        </p:nvSpPr>
        <p:spPr>
          <a:xfrm>
            <a:off x="3960000" y="500042"/>
            <a:ext cx="4464864" cy="5429288"/>
          </a:xfrm>
        </p:spPr>
        <p:txBody>
          <a:bodyPr/>
          <a:lstStyle>
            <a:lvl1pPr>
              <a:defRPr>
                <a:solidFill>
                  <a:schemeClr val="tx1"/>
                </a:solidFill>
                <a:latin typeface="ScalaSans-Regular" pitchFamily="2" charset="0"/>
              </a:defRPr>
            </a:lvl1pPr>
            <a:lvl2pPr>
              <a:defRPr>
                <a:solidFill>
                  <a:schemeClr val="tx1"/>
                </a:solidFill>
                <a:latin typeface="ScalaSans-Regular" pitchFamily="2" charset="0"/>
              </a:defRPr>
            </a:lvl2pPr>
            <a:lvl3pPr>
              <a:defRPr>
                <a:solidFill>
                  <a:schemeClr val="tx1"/>
                </a:solidFill>
                <a:latin typeface="ScalaSans-Regular" pitchFamily="2" charset="0"/>
              </a:defRPr>
            </a:lvl3pPr>
            <a:lvl4pPr>
              <a:defRPr>
                <a:solidFill>
                  <a:schemeClr val="tx1"/>
                </a:solidFill>
                <a:latin typeface="ScalaSans-Regular" pitchFamily="2" charset="0"/>
              </a:defRPr>
            </a:lvl4pPr>
            <a:lvl5pPr>
              <a:defRPr>
                <a:solidFill>
                  <a:schemeClr val="tx1"/>
                </a:solidFill>
                <a:latin typeface="ScalaSans-Regular" pitchFamily="2" charset="0"/>
              </a:defRPr>
            </a:lvl5p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err="1" smtClean="0"/>
              <a:t>Second</a:t>
            </a:r>
            <a:r>
              <a:rPr lang="da-DK" noProof="0" dirty="0" smtClean="0"/>
              <a:t> </a:t>
            </a:r>
            <a:r>
              <a:rPr lang="da-DK" noProof="0" dirty="0" err="1" smtClean="0"/>
              <a:t>level</a:t>
            </a:r>
            <a:endParaRPr lang="da-DK" noProof="0" dirty="0" smtClean="0"/>
          </a:p>
          <a:p>
            <a:pPr lvl="2"/>
            <a:r>
              <a:rPr lang="da-DK" noProof="0" dirty="0" err="1" smtClean="0"/>
              <a:t>Third</a:t>
            </a:r>
            <a:r>
              <a:rPr lang="da-DK" noProof="0" dirty="0" smtClean="0"/>
              <a:t>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err="1" smtClean="0"/>
              <a:t>Fifth</a:t>
            </a:r>
            <a:r>
              <a:rPr lang="da-DK" noProof="0" dirty="0" smtClean="0"/>
              <a:t> </a:t>
            </a:r>
            <a:r>
              <a:rPr lang="da-DK" noProof="0" dirty="0" err="1" smtClean="0"/>
              <a:t>level</a:t>
            </a:r>
            <a:endParaRPr lang="da-DK" noProof="0" dirty="0"/>
          </a:p>
        </p:txBody>
      </p:sp>
      <p:sp>
        <p:nvSpPr>
          <p:cNvPr id="9" name="Date Placeholder 3"/>
          <p:cNvSpPr>
            <a:spLocks noGrp="1"/>
          </p:cNvSpPr>
          <p:nvPr>
            <p:ph type="dt" sz="half" idx="10"/>
          </p:nvPr>
        </p:nvSpPr>
        <p:spPr/>
        <p:txBody>
          <a:bodyPr/>
          <a:lstStyle>
            <a:lvl1pPr>
              <a:defRPr smtClean="0">
                <a:solidFill>
                  <a:schemeClr val="tx1"/>
                </a:solidFill>
              </a:defRPr>
            </a:lvl1pPr>
          </a:lstStyle>
          <a:p>
            <a:pPr>
              <a:defRPr/>
            </a:pPr>
            <a:r>
              <a:rPr lang="da-DK"/>
              <a:t>6. marts 2013</a:t>
            </a:r>
            <a:endParaRPr lang="da-DK"/>
          </a:p>
        </p:txBody>
      </p:sp>
      <p:sp>
        <p:nvSpPr>
          <p:cNvPr id="10" name="Footer Placeholder 4"/>
          <p:cNvSpPr>
            <a:spLocks noGrp="1"/>
          </p:cNvSpPr>
          <p:nvPr>
            <p:ph type="ftr" sz="quarter" idx="11"/>
          </p:nvPr>
        </p:nvSpPr>
        <p:spPr/>
        <p:txBody>
          <a:bodyPr/>
          <a:lstStyle>
            <a:lvl1pPr>
              <a:defRPr smtClean="0">
                <a:solidFill>
                  <a:schemeClr val="bg1"/>
                </a:solidFill>
              </a:defRPr>
            </a:lvl1pPr>
          </a:lstStyle>
          <a:p>
            <a:pPr>
              <a:defRPr/>
            </a:pPr>
            <a:r>
              <a:rPr lang="da-DK"/>
              <a:t>Dansk Forening for Arbejdsret</a:t>
            </a:r>
            <a:endParaRPr lang="da-DK"/>
          </a:p>
        </p:txBody>
      </p:sp>
      <p:sp>
        <p:nvSpPr>
          <p:cNvPr id="11" name="Slide Number Placeholder 5"/>
          <p:cNvSpPr>
            <a:spLocks noGrp="1"/>
          </p:cNvSpPr>
          <p:nvPr>
            <p:ph type="sldNum" sz="quarter" idx="12"/>
          </p:nvPr>
        </p:nvSpPr>
        <p:spPr/>
        <p:txBody>
          <a:bodyPr/>
          <a:lstStyle>
            <a:lvl1pPr>
              <a:defRPr smtClean="0">
                <a:solidFill>
                  <a:schemeClr val="tx1"/>
                </a:solidFill>
              </a:defRPr>
            </a:lvl1pPr>
          </a:lstStyle>
          <a:p>
            <a:pPr>
              <a:defRPr/>
            </a:pPr>
            <a:r>
              <a:rPr lang="da-DK"/>
              <a:t>Side </a:t>
            </a:r>
            <a:fld id="{84C2412A-3826-4A45-95F4-AF9ACBD6E6C6}" type="slidenum">
              <a:rPr lang="da-DK"/>
              <a:pPr>
                <a:defRPr/>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863" y="1560513"/>
            <a:ext cx="2779712" cy="2154237"/>
          </a:xfrm>
          <a:prstGeom prst="rect">
            <a:avLst/>
          </a:prstGeom>
        </p:spPr>
        <p:txBody>
          <a:bodyPr vert="horz" lIns="0" tIns="0" rIns="0" bIns="0" rtlCol="0" anchor="t" anchorCtr="0">
            <a:noAutofit/>
          </a:bodyPr>
          <a:lstStyle/>
          <a:p>
            <a:r>
              <a:rPr lang="da-DK" noProof="0" dirty="0" smtClean="0"/>
              <a:t>Klik for at redigere titeltypografi i masteren</a:t>
            </a:r>
            <a:endParaRPr lang="da-DK" noProof="0" dirty="0"/>
          </a:p>
        </p:txBody>
      </p:sp>
      <p:sp>
        <p:nvSpPr>
          <p:cNvPr id="1027" name="Text Placeholder 2"/>
          <p:cNvSpPr>
            <a:spLocks noGrp="1"/>
          </p:cNvSpPr>
          <p:nvPr>
            <p:ph type="body" idx="1"/>
          </p:nvPr>
        </p:nvSpPr>
        <p:spPr bwMode="auto">
          <a:xfrm>
            <a:off x="3959225" y="1571625"/>
            <a:ext cx="4465638" cy="4429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4" name="Date Placeholder 3"/>
          <p:cNvSpPr>
            <a:spLocks noGrp="1"/>
          </p:cNvSpPr>
          <p:nvPr>
            <p:ph type="dt" sz="half" idx="2"/>
          </p:nvPr>
        </p:nvSpPr>
        <p:spPr>
          <a:xfrm>
            <a:off x="6929438" y="6280150"/>
            <a:ext cx="1495425" cy="144463"/>
          </a:xfrm>
          <a:prstGeom prst="rect">
            <a:avLst/>
          </a:prstGeom>
        </p:spPr>
        <p:txBody>
          <a:bodyPr vert="horz" lIns="0" tIns="0" rIns="0" bIns="0" rtlCol="0" anchor="t" anchorCtr="0"/>
          <a:lstStyle>
            <a:lvl1pPr algn="r" fontAlgn="auto">
              <a:lnSpc>
                <a:spcPts val="1100"/>
              </a:lnSpc>
              <a:spcBef>
                <a:spcPts val="0"/>
              </a:spcBef>
              <a:spcAft>
                <a:spcPts val="0"/>
              </a:spcAft>
              <a:defRPr sz="1100" smtClean="0">
                <a:solidFill>
                  <a:schemeClr val="tx1"/>
                </a:solidFill>
                <a:latin typeface="ScalaSans-Regular" pitchFamily="2" charset="0"/>
              </a:defRPr>
            </a:lvl1pPr>
          </a:lstStyle>
          <a:p>
            <a:pPr>
              <a:defRPr/>
            </a:pPr>
            <a:r>
              <a:rPr lang="da-DK"/>
              <a:t>6. marts 2013</a:t>
            </a:r>
            <a:endParaRPr lang="da-DK"/>
          </a:p>
        </p:txBody>
      </p:sp>
      <p:sp>
        <p:nvSpPr>
          <p:cNvPr id="5" name="Footer Placeholder 4"/>
          <p:cNvSpPr>
            <a:spLocks noGrp="1"/>
          </p:cNvSpPr>
          <p:nvPr>
            <p:ph type="ftr" sz="quarter" idx="3"/>
          </p:nvPr>
        </p:nvSpPr>
        <p:spPr>
          <a:xfrm>
            <a:off x="792163" y="6135688"/>
            <a:ext cx="2779712" cy="323850"/>
          </a:xfrm>
          <a:prstGeom prst="rect">
            <a:avLst/>
          </a:prstGeom>
        </p:spPr>
        <p:txBody>
          <a:bodyPr vert="horz" lIns="0" tIns="0" rIns="0" bIns="0" rtlCol="0" anchor="t" anchorCtr="0"/>
          <a:lstStyle>
            <a:lvl1pPr algn="l" fontAlgn="auto">
              <a:lnSpc>
                <a:spcPts val="1100"/>
              </a:lnSpc>
              <a:spcBef>
                <a:spcPts val="0"/>
              </a:spcBef>
              <a:spcAft>
                <a:spcPts val="0"/>
              </a:spcAft>
              <a:defRPr sz="1100" smtClean="0">
                <a:solidFill>
                  <a:schemeClr val="tx1"/>
                </a:solidFill>
                <a:latin typeface="ScalaSans-Bold" pitchFamily="2" charset="0"/>
              </a:defRPr>
            </a:lvl1pPr>
          </a:lstStyle>
          <a:p>
            <a:pPr>
              <a:defRPr/>
            </a:pPr>
            <a:r>
              <a:rPr lang="da-DK"/>
              <a:t>Dansk Forening for Arbejdsret</a:t>
            </a:r>
            <a:endParaRPr lang="da-DK" dirty="0"/>
          </a:p>
        </p:txBody>
      </p:sp>
      <p:sp>
        <p:nvSpPr>
          <p:cNvPr id="6" name="Slide Number Placeholder 5"/>
          <p:cNvSpPr>
            <a:spLocks noGrp="1"/>
          </p:cNvSpPr>
          <p:nvPr>
            <p:ph type="sldNum" sz="quarter" idx="4"/>
          </p:nvPr>
        </p:nvSpPr>
        <p:spPr>
          <a:xfrm>
            <a:off x="7572375" y="6134100"/>
            <a:ext cx="852488" cy="144463"/>
          </a:xfrm>
          <a:prstGeom prst="rect">
            <a:avLst/>
          </a:prstGeom>
        </p:spPr>
        <p:txBody>
          <a:bodyPr vert="horz" lIns="0" tIns="0" rIns="0" bIns="0" rtlCol="0" anchor="t" anchorCtr="0"/>
          <a:lstStyle>
            <a:lvl1pPr algn="r" fontAlgn="auto">
              <a:lnSpc>
                <a:spcPts val="1100"/>
              </a:lnSpc>
              <a:spcBef>
                <a:spcPts val="0"/>
              </a:spcBef>
              <a:spcAft>
                <a:spcPts val="0"/>
              </a:spcAft>
              <a:defRPr sz="1100" smtClean="0">
                <a:solidFill>
                  <a:schemeClr val="tx1"/>
                </a:solidFill>
                <a:latin typeface="ScalaSans-Regular" pitchFamily="2" charset="0"/>
              </a:defRPr>
            </a:lvl1pPr>
          </a:lstStyle>
          <a:p>
            <a:pPr>
              <a:defRPr/>
            </a:pPr>
            <a:r>
              <a:rPr lang="da-DK"/>
              <a:t>Side </a:t>
            </a:r>
            <a:fld id="{1475909D-D392-4843-ACA7-F3D0107B261C}" type="slidenum">
              <a:rPr lang="da-DK"/>
              <a:pPr>
                <a:defRPr/>
              </a:pPr>
              <a:t>‹nr.›</a:t>
            </a:fld>
            <a:endParaRPr lang="da-DK"/>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hf hdr="0"/>
  <p:txStyles>
    <p:titleStyle>
      <a:lvl1pPr algn="l" rtl="0" fontAlgn="base">
        <a:spcBef>
          <a:spcPct val="0"/>
        </a:spcBef>
        <a:spcAft>
          <a:spcPct val="0"/>
        </a:spcAft>
        <a:defRPr sz="2000" kern="1200" cap="all">
          <a:solidFill>
            <a:schemeClr val="tx1"/>
          </a:solidFill>
          <a:latin typeface="ScalaSans-Bold" pitchFamily="2" charset="0"/>
          <a:ea typeface="+mj-ea"/>
          <a:cs typeface="+mj-cs"/>
        </a:defRPr>
      </a:lvl1pPr>
      <a:lvl2pPr algn="l" rtl="0" fontAlgn="base">
        <a:spcBef>
          <a:spcPct val="0"/>
        </a:spcBef>
        <a:spcAft>
          <a:spcPct val="0"/>
        </a:spcAft>
        <a:defRPr sz="2000">
          <a:solidFill>
            <a:schemeClr val="tx1"/>
          </a:solidFill>
          <a:latin typeface="ScalaSans-Bold"/>
        </a:defRPr>
      </a:lvl2pPr>
      <a:lvl3pPr algn="l" rtl="0" fontAlgn="base">
        <a:spcBef>
          <a:spcPct val="0"/>
        </a:spcBef>
        <a:spcAft>
          <a:spcPct val="0"/>
        </a:spcAft>
        <a:defRPr sz="2000">
          <a:solidFill>
            <a:schemeClr val="tx1"/>
          </a:solidFill>
          <a:latin typeface="ScalaSans-Bold"/>
        </a:defRPr>
      </a:lvl3pPr>
      <a:lvl4pPr algn="l" rtl="0" fontAlgn="base">
        <a:spcBef>
          <a:spcPct val="0"/>
        </a:spcBef>
        <a:spcAft>
          <a:spcPct val="0"/>
        </a:spcAft>
        <a:defRPr sz="2000">
          <a:solidFill>
            <a:schemeClr val="tx1"/>
          </a:solidFill>
          <a:latin typeface="ScalaSans-Bold"/>
        </a:defRPr>
      </a:lvl4pPr>
      <a:lvl5pPr algn="l" rtl="0" fontAlgn="base">
        <a:spcBef>
          <a:spcPct val="0"/>
        </a:spcBef>
        <a:spcAft>
          <a:spcPct val="0"/>
        </a:spcAft>
        <a:defRPr sz="2000">
          <a:solidFill>
            <a:schemeClr val="tx1"/>
          </a:solidFill>
          <a:latin typeface="ScalaSans-Bold"/>
        </a:defRPr>
      </a:lvl5pPr>
      <a:lvl6pPr marL="457200" algn="l" rtl="0" fontAlgn="base">
        <a:spcBef>
          <a:spcPct val="0"/>
        </a:spcBef>
        <a:spcAft>
          <a:spcPct val="0"/>
        </a:spcAft>
        <a:defRPr sz="2000">
          <a:solidFill>
            <a:schemeClr val="tx1"/>
          </a:solidFill>
          <a:latin typeface="ScalaSans-Bold"/>
        </a:defRPr>
      </a:lvl6pPr>
      <a:lvl7pPr marL="914400" algn="l" rtl="0" fontAlgn="base">
        <a:spcBef>
          <a:spcPct val="0"/>
        </a:spcBef>
        <a:spcAft>
          <a:spcPct val="0"/>
        </a:spcAft>
        <a:defRPr sz="2000">
          <a:solidFill>
            <a:schemeClr val="tx1"/>
          </a:solidFill>
          <a:latin typeface="ScalaSans-Bold"/>
        </a:defRPr>
      </a:lvl7pPr>
      <a:lvl8pPr marL="1371600" algn="l" rtl="0" fontAlgn="base">
        <a:spcBef>
          <a:spcPct val="0"/>
        </a:spcBef>
        <a:spcAft>
          <a:spcPct val="0"/>
        </a:spcAft>
        <a:defRPr sz="2000">
          <a:solidFill>
            <a:schemeClr val="tx1"/>
          </a:solidFill>
          <a:latin typeface="ScalaSans-Bold"/>
        </a:defRPr>
      </a:lvl8pPr>
      <a:lvl9pPr marL="1828800" algn="l" rtl="0" fontAlgn="base">
        <a:spcBef>
          <a:spcPct val="0"/>
        </a:spcBef>
        <a:spcAft>
          <a:spcPct val="0"/>
        </a:spcAft>
        <a:defRPr sz="2000">
          <a:solidFill>
            <a:schemeClr val="tx1"/>
          </a:solidFill>
          <a:latin typeface="ScalaSans-Bold"/>
        </a:defRPr>
      </a:lvl9pPr>
    </p:titleStyle>
    <p:bodyStyle>
      <a:lvl1pPr marL="287338" indent="-287338" algn="l" rtl="0" fontAlgn="base">
        <a:spcBef>
          <a:spcPts val="500"/>
        </a:spcBef>
        <a:spcAft>
          <a:spcPct val="0"/>
        </a:spcAft>
        <a:buFont typeface="ScalaSans-Regular"/>
        <a:buChar char="&gt;"/>
        <a:defRPr sz="2600" kern="1200">
          <a:solidFill>
            <a:schemeClr val="tx1"/>
          </a:solidFill>
          <a:latin typeface="ScalaSans-Regular" pitchFamily="2" charset="0"/>
          <a:ea typeface="+mn-ea"/>
          <a:cs typeface="+mn-cs"/>
        </a:defRPr>
      </a:lvl1pPr>
      <a:lvl2pPr marL="539750" indent="-180975" algn="l" rtl="0" fontAlgn="base">
        <a:spcBef>
          <a:spcPts val="500"/>
        </a:spcBef>
        <a:spcAft>
          <a:spcPct val="0"/>
        </a:spcAft>
        <a:buFont typeface="ScalaSans-Bold"/>
        <a:buChar char="&gt;"/>
        <a:defRPr sz="2000" kern="1200">
          <a:solidFill>
            <a:schemeClr val="tx1"/>
          </a:solidFill>
          <a:latin typeface="ScalaSans-Regular" pitchFamily="2" charset="0"/>
          <a:ea typeface="+mn-ea"/>
          <a:cs typeface="+mn-cs"/>
        </a:defRPr>
      </a:lvl2pPr>
      <a:lvl3pPr marL="719138" indent="-180975" algn="l" rtl="0" fontAlgn="base">
        <a:spcBef>
          <a:spcPts val="500"/>
        </a:spcBef>
        <a:spcAft>
          <a:spcPct val="0"/>
        </a:spcAft>
        <a:buFont typeface="ScalaSans-Bold"/>
        <a:buChar char="&gt;"/>
        <a:defRPr kern="1200">
          <a:solidFill>
            <a:schemeClr val="tx1"/>
          </a:solidFill>
          <a:latin typeface="ScalaSans-Regular" pitchFamily="2" charset="0"/>
          <a:ea typeface="+mn-ea"/>
          <a:cs typeface="+mn-cs"/>
        </a:defRPr>
      </a:lvl3pPr>
      <a:lvl4pPr marL="898525" indent="-180975" algn="l" rtl="0" fontAlgn="base">
        <a:spcBef>
          <a:spcPts val="500"/>
        </a:spcBef>
        <a:spcAft>
          <a:spcPct val="0"/>
        </a:spcAft>
        <a:buFont typeface="ScalaSans-Bold"/>
        <a:buChar char="&gt;"/>
        <a:defRPr kern="1200">
          <a:solidFill>
            <a:schemeClr val="tx1"/>
          </a:solidFill>
          <a:latin typeface="ScalaSans-Regular" pitchFamily="2" charset="0"/>
          <a:ea typeface="+mn-ea"/>
          <a:cs typeface="+mn-cs"/>
        </a:defRPr>
      </a:lvl4pPr>
      <a:lvl5pPr marL="1079500" indent="-180975" algn="l" rtl="0" fontAlgn="base">
        <a:spcBef>
          <a:spcPts val="500"/>
        </a:spcBef>
        <a:spcAft>
          <a:spcPct val="0"/>
        </a:spcAft>
        <a:buFont typeface="ScalaSans-Bold"/>
        <a:buChar char="&gt;"/>
        <a:defRPr kern="1200">
          <a:solidFill>
            <a:schemeClr val="tx1"/>
          </a:solidFill>
          <a:latin typeface="ScalaSans-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3" y="1631950"/>
            <a:ext cx="2779712" cy="2154238"/>
          </a:xfrm>
          <a:prstGeom prst="rect">
            <a:avLst/>
          </a:prstGeom>
        </p:spPr>
        <p:txBody>
          <a:bodyPr vert="horz" lIns="0" tIns="0" rIns="0" bIns="0" rtlCol="0" anchor="t" anchorCtr="0">
            <a:noAutofit/>
          </a:body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6147" name="Text Placeholder 2"/>
          <p:cNvSpPr>
            <a:spLocks noGrp="1"/>
          </p:cNvSpPr>
          <p:nvPr>
            <p:ph type="body" idx="1"/>
          </p:nvPr>
        </p:nvSpPr>
        <p:spPr bwMode="auto">
          <a:xfrm>
            <a:off x="3959225" y="1643063"/>
            <a:ext cx="4465638" cy="42862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sp>
        <p:nvSpPr>
          <p:cNvPr id="4" name="Date Placeholder 3"/>
          <p:cNvSpPr>
            <a:spLocks noGrp="1"/>
          </p:cNvSpPr>
          <p:nvPr>
            <p:ph type="dt" sz="half" idx="2"/>
          </p:nvPr>
        </p:nvSpPr>
        <p:spPr>
          <a:xfrm>
            <a:off x="6929438" y="6280150"/>
            <a:ext cx="1495425" cy="144463"/>
          </a:xfrm>
          <a:prstGeom prst="rect">
            <a:avLst/>
          </a:prstGeom>
        </p:spPr>
        <p:txBody>
          <a:bodyPr vert="horz" lIns="0" tIns="0" rIns="0" bIns="0" rtlCol="0" anchor="t" anchorCtr="0"/>
          <a:lstStyle>
            <a:lvl1pPr algn="r" fontAlgn="auto">
              <a:lnSpc>
                <a:spcPts val="1100"/>
              </a:lnSpc>
              <a:spcBef>
                <a:spcPts val="0"/>
              </a:spcBef>
              <a:spcAft>
                <a:spcPts val="0"/>
              </a:spcAft>
              <a:defRPr sz="1100" smtClean="0">
                <a:solidFill>
                  <a:schemeClr val="tx1"/>
                </a:solidFill>
                <a:latin typeface="ScalaSans-Regular" pitchFamily="2" charset="0"/>
              </a:defRPr>
            </a:lvl1pPr>
          </a:lstStyle>
          <a:p>
            <a:pPr>
              <a:defRPr/>
            </a:pPr>
            <a:r>
              <a:rPr lang="da-DK"/>
              <a:t>6. marts 2013</a:t>
            </a:r>
            <a:endParaRPr lang="da-DK"/>
          </a:p>
        </p:txBody>
      </p:sp>
      <p:sp>
        <p:nvSpPr>
          <p:cNvPr id="5" name="Footer Placeholder 4"/>
          <p:cNvSpPr>
            <a:spLocks noGrp="1"/>
          </p:cNvSpPr>
          <p:nvPr>
            <p:ph type="ftr" sz="quarter" idx="3"/>
          </p:nvPr>
        </p:nvSpPr>
        <p:spPr>
          <a:xfrm>
            <a:off x="792163" y="6135688"/>
            <a:ext cx="2779712" cy="323850"/>
          </a:xfrm>
          <a:prstGeom prst="rect">
            <a:avLst/>
          </a:prstGeom>
        </p:spPr>
        <p:txBody>
          <a:bodyPr vert="horz" lIns="0" tIns="0" rIns="0" bIns="0" rtlCol="0" anchor="t" anchorCtr="0"/>
          <a:lstStyle>
            <a:lvl1pPr algn="l" fontAlgn="auto">
              <a:lnSpc>
                <a:spcPts val="1100"/>
              </a:lnSpc>
              <a:spcBef>
                <a:spcPts val="0"/>
              </a:spcBef>
              <a:spcAft>
                <a:spcPts val="0"/>
              </a:spcAft>
              <a:defRPr sz="1100" smtClean="0">
                <a:solidFill>
                  <a:schemeClr val="tx1"/>
                </a:solidFill>
                <a:latin typeface="ScalaSans-Bold" pitchFamily="2" charset="0"/>
              </a:defRPr>
            </a:lvl1pPr>
          </a:lstStyle>
          <a:p>
            <a:pPr>
              <a:defRPr/>
            </a:pPr>
            <a:r>
              <a:rPr lang="da-DK"/>
              <a:t>Dansk Forening for Arbejdsret</a:t>
            </a:r>
            <a:endParaRPr lang="da-DK"/>
          </a:p>
        </p:txBody>
      </p:sp>
      <p:sp>
        <p:nvSpPr>
          <p:cNvPr id="6" name="Slide Number Placeholder 5"/>
          <p:cNvSpPr>
            <a:spLocks noGrp="1"/>
          </p:cNvSpPr>
          <p:nvPr>
            <p:ph type="sldNum" sz="quarter" idx="4"/>
          </p:nvPr>
        </p:nvSpPr>
        <p:spPr>
          <a:xfrm>
            <a:off x="7572375" y="6134100"/>
            <a:ext cx="852488" cy="144463"/>
          </a:xfrm>
          <a:prstGeom prst="rect">
            <a:avLst/>
          </a:prstGeom>
        </p:spPr>
        <p:txBody>
          <a:bodyPr vert="horz" lIns="0" tIns="0" rIns="0" bIns="0" rtlCol="0" anchor="t" anchorCtr="0"/>
          <a:lstStyle>
            <a:lvl1pPr algn="r" fontAlgn="auto">
              <a:lnSpc>
                <a:spcPts val="1100"/>
              </a:lnSpc>
              <a:spcBef>
                <a:spcPts val="0"/>
              </a:spcBef>
              <a:spcAft>
                <a:spcPts val="0"/>
              </a:spcAft>
              <a:defRPr sz="1100" smtClean="0">
                <a:solidFill>
                  <a:schemeClr val="tx1"/>
                </a:solidFill>
                <a:latin typeface="ScalaSans-Regular" pitchFamily="2" charset="0"/>
              </a:defRPr>
            </a:lvl1pPr>
          </a:lstStyle>
          <a:p>
            <a:pPr>
              <a:defRPr/>
            </a:pPr>
            <a:r>
              <a:rPr lang="da-DK"/>
              <a:t>Side </a:t>
            </a:r>
            <a:fld id="{D15B696E-D0B4-4A76-8F05-6C2201B07E59}" type="slidenum">
              <a:rPr lang="da-DK"/>
              <a:pPr>
                <a:defRPr/>
              </a:pPr>
              <a:t>‹nr.›</a:t>
            </a:fld>
            <a:endParaRPr lang="da-DK"/>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Lst>
  <p:hf hdr="0"/>
  <p:txStyles>
    <p:titleStyle>
      <a:lvl1pPr algn="l" rtl="0" fontAlgn="base">
        <a:spcBef>
          <a:spcPct val="0"/>
        </a:spcBef>
        <a:spcAft>
          <a:spcPct val="0"/>
        </a:spcAft>
        <a:defRPr sz="2000" kern="1200" cap="all">
          <a:solidFill>
            <a:schemeClr val="tx1"/>
          </a:solidFill>
          <a:latin typeface="ScalaSans-Bold" pitchFamily="2" charset="0"/>
          <a:ea typeface="+mj-ea"/>
          <a:cs typeface="+mj-cs"/>
        </a:defRPr>
      </a:lvl1pPr>
      <a:lvl2pPr algn="l" rtl="0" fontAlgn="base">
        <a:spcBef>
          <a:spcPct val="0"/>
        </a:spcBef>
        <a:spcAft>
          <a:spcPct val="0"/>
        </a:spcAft>
        <a:defRPr sz="2000">
          <a:solidFill>
            <a:schemeClr val="tx1"/>
          </a:solidFill>
          <a:latin typeface="ScalaSans-Bold"/>
        </a:defRPr>
      </a:lvl2pPr>
      <a:lvl3pPr algn="l" rtl="0" fontAlgn="base">
        <a:spcBef>
          <a:spcPct val="0"/>
        </a:spcBef>
        <a:spcAft>
          <a:spcPct val="0"/>
        </a:spcAft>
        <a:defRPr sz="2000">
          <a:solidFill>
            <a:schemeClr val="tx1"/>
          </a:solidFill>
          <a:latin typeface="ScalaSans-Bold"/>
        </a:defRPr>
      </a:lvl3pPr>
      <a:lvl4pPr algn="l" rtl="0" fontAlgn="base">
        <a:spcBef>
          <a:spcPct val="0"/>
        </a:spcBef>
        <a:spcAft>
          <a:spcPct val="0"/>
        </a:spcAft>
        <a:defRPr sz="2000">
          <a:solidFill>
            <a:schemeClr val="tx1"/>
          </a:solidFill>
          <a:latin typeface="ScalaSans-Bold"/>
        </a:defRPr>
      </a:lvl4pPr>
      <a:lvl5pPr algn="l" rtl="0" fontAlgn="base">
        <a:spcBef>
          <a:spcPct val="0"/>
        </a:spcBef>
        <a:spcAft>
          <a:spcPct val="0"/>
        </a:spcAft>
        <a:defRPr sz="2000">
          <a:solidFill>
            <a:schemeClr val="tx1"/>
          </a:solidFill>
          <a:latin typeface="ScalaSans-Bold"/>
        </a:defRPr>
      </a:lvl5pPr>
      <a:lvl6pPr marL="457200" algn="l" rtl="0" fontAlgn="base">
        <a:spcBef>
          <a:spcPct val="0"/>
        </a:spcBef>
        <a:spcAft>
          <a:spcPct val="0"/>
        </a:spcAft>
        <a:defRPr sz="2000">
          <a:solidFill>
            <a:schemeClr val="tx1"/>
          </a:solidFill>
          <a:latin typeface="ScalaSans-Bold"/>
        </a:defRPr>
      </a:lvl6pPr>
      <a:lvl7pPr marL="914400" algn="l" rtl="0" fontAlgn="base">
        <a:spcBef>
          <a:spcPct val="0"/>
        </a:spcBef>
        <a:spcAft>
          <a:spcPct val="0"/>
        </a:spcAft>
        <a:defRPr sz="2000">
          <a:solidFill>
            <a:schemeClr val="tx1"/>
          </a:solidFill>
          <a:latin typeface="ScalaSans-Bold"/>
        </a:defRPr>
      </a:lvl7pPr>
      <a:lvl8pPr marL="1371600" algn="l" rtl="0" fontAlgn="base">
        <a:spcBef>
          <a:spcPct val="0"/>
        </a:spcBef>
        <a:spcAft>
          <a:spcPct val="0"/>
        </a:spcAft>
        <a:defRPr sz="2000">
          <a:solidFill>
            <a:schemeClr val="tx1"/>
          </a:solidFill>
          <a:latin typeface="ScalaSans-Bold"/>
        </a:defRPr>
      </a:lvl8pPr>
      <a:lvl9pPr marL="1828800" algn="l" rtl="0" fontAlgn="base">
        <a:spcBef>
          <a:spcPct val="0"/>
        </a:spcBef>
        <a:spcAft>
          <a:spcPct val="0"/>
        </a:spcAft>
        <a:defRPr sz="2000">
          <a:solidFill>
            <a:schemeClr val="tx1"/>
          </a:solidFill>
          <a:latin typeface="ScalaSans-Bold"/>
        </a:defRPr>
      </a:lvl9pPr>
    </p:titleStyle>
    <p:bodyStyle>
      <a:lvl1pPr marL="287338" indent="-287338" algn="l" rtl="0" fontAlgn="base">
        <a:spcBef>
          <a:spcPts val="500"/>
        </a:spcBef>
        <a:spcAft>
          <a:spcPct val="0"/>
        </a:spcAft>
        <a:buFont typeface="ScalaSans-Regular"/>
        <a:buChar char="&gt;"/>
        <a:defRPr sz="2600" kern="1200">
          <a:solidFill>
            <a:schemeClr val="tx1"/>
          </a:solidFill>
          <a:latin typeface="ScalaSans-Regular" pitchFamily="2" charset="0"/>
          <a:ea typeface="+mn-ea"/>
          <a:cs typeface="+mn-cs"/>
        </a:defRPr>
      </a:lvl1pPr>
      <a:lvl2pPr marL="539750" indent="-180975" algn="l" rtl="0" fontAlgn="base">
        <a:spcBef>
          <a:spcPts val="500"/>
        </a:spcBef>
        <a:spcAft>
          <a:spcPct val="0"/>
        </a:spcAft>
        <a:buFont typeface="ScalaSans-Bold"/>
        <a:buChar char="&gt;"/>
        <a:defRPr sz="2000" kern="1200">
          <a:solidFill>
            <a:schemeClr val="tx1"/>
          </a:solidFill>
          <a:latin typeface="ScalaSans-Regular" pitchFamily="2" charset="0"/>
          <a:ea typeface="+mn-ea"/>
          <a:cs typeface="+mn-cs"/>
        </a:defRPr>
      </a:lvl2pPr>
      <a:lvl3pPr marL="719138" indent="-180975" algn="l" rtl="0" fontAlgn="base">
        <a:spcBef>
          <a:spcPts val="500"/>
        </a:spcBef>
        <a:spcAft>
          <a:spcPct val="0"/>
        </a:spcAft>
        <a:buFont typeface="ScalaSans-Bold"/>
        <a:buChar char="&gt;"/>
        <a:defRPr kern="1200">
          <a:solidFill>
            <a:schemeClr val="tx1"/>
          </a:solidFill>
          <a:latin typeface="ScalaSans-Regular" pitchFamily="2" charset="0"/>
          <a:ea typeface="+mn-ea"/>
          <a:cs typeface="+mn-cs"/>
        </a:defRPr>
      </a:lvl3pPr>
      <a:lvl4pPr marL="898525" indent="-180975" algn="l" rtl="0" fontAlgn="base">
        <a:spcBef>
          <a:spcPts val="500"/>
        </a:spcBef>
        <a:spcAft>
          <a:spcPct val="0"/>
        </a:spcAft>
        <a:buFont typeface="ScalaSans-Bold"/>
        <a:buChar char="&gt;"/>
        <a:defRPr kern="1200">
          <a:solidFill>
            <a:schemeClr val="tx1"/>
          </a:solidFill>
          <a:latin typeface="ScalaSans-Regular" pitchFamily="2" charset="0"/>
          <a:ea typeface="+mn-ea"/>
          <a:cs typeface="+mn-cs"/>
        </a:defRPr>
      </a:lvl4pPr>
      <a:lvl5pPr marL="1079500" indent="-180975" algn="l" rtl="0" fontAlgn="base">
        <a:spcBef>
          <a:spcPts val="500"/>
        </a:spcBef>
        <a:spcAft>
          <a:spcPct val="0"/>
        </a:spcAft>
        <a:buFont typeface="ScalaSans-Bold"/>
        <a:buChar char="&gt;"/>
        <a:defRPr kern="1200">
          <a:solidFill>
            <a:schemeClr val="tx1"/>
          </a:solidFill>
          <a:latin typeface="ScalaSans-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3" y="1631950"/>
            <a:ext cx="2779712" cy="2154238"/>
          </a:xfrm>
          <a:prstGeom prst="rect">
            <a:avLst/>
          </a:prstGeom>
        </p:spPr>
        <p:txBody>
          <a:bodyPr vert="horz" lIns="0" tIns="0" rIns="0" bIns="0" rtlCol="0" anchor="t" anchorCtr="0">
            <a:noAutofit/>
          </a:body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12291" name="Text Placeholder 2"/>
          <p:cNvSpPr>
            <a:spLocks noGrp="1"/>
          </p:cNvSpPr>
          <p:nvPr>
            <p:ph type="body" idx="1"/>
          </p:nvPr>
        </p:nvSpPr>
        <p:spPr bwMode="auto">
          <a:xfrm>
            <a:off x="3959225" y="1643063"/>
            <a:ext cx="4465638" cy="42862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sp>
        <p:nvSpPr>
          <p:cNvPr id="4" name="Date Placeholder 3"/>
          <p:cNvSpPr>
            <a:spLocks noGrp="1"/>
          </p:cNvSpPr>
          <p:nvPr>
            <p:ph type="dt" sz="half" idx="2"/>
          </p:nvPr>
        </p:nvSpPr>
        <p:spPr>
          <a:xfrm>
            <a:off x="6929438" y="6280150"/>
            <a:ext cx="1495425" cy="144463"/>
          </a:xfrm>
          <a:prstGeom prst="rect">
            <a:avLst/>
          </a:prstGeom>
        </p:spPr>
        <p:txBody>
          <a:bodyPr vert="horz" lIns="0" tIns="0" rIns="0" bIns="0" rtlCol="0" anchor="t" anchorCtr="0"/>
          <a:lstStyle>
            <a:lvl1pPr algn="r" fontAlgn="auto">
              <a:lnSpc>
                <a:spcPts val="1100"/>
              </a:lnSpc>
              <a:spcBef>
                <a:spcPts val="0"/>
              </a:spcBef>
              <a:spcAft>
                <a:spcPts val="0"/>
              </a:spcAft>
              <a:defRPr sz="1100" smtClean="0">
                <a:solidFill>
                  <a:schemeClr val="tx1"/>
                </a:solidFill>
                <a:latin typeface="ScalaSans-Regular" pitchFamily="2" charset="0"/>
              </a:defRPr>
            </a:lvl1pPr>
          </a:lstStyle>
          <a:p>
            <a:pPr>
              <a:defRPr/>
            </a:pPr>
            <a:r>
              <a:rPr lang="da-DK"/>
              <a:t>6. marts 2013</a:t>
            </a:r>
            <a:endParaRPr lang="da-DK"/>
          </a:p>
        </p:txBody>
      </p:sp>
      <p:sp>
        <p:nvSpPr>
          <p:cNvPr id="5" name="Footer Placeholder 4"/>
          <p:cNvSpPr>
            <a:spLocks noGrp="1"/>
          </p:cNvSpPr>
          <p:nvPr>
            <p:ph type="ftr" sz="quarter" idx="3"/>
          </p:nvPr>
        </p:nvSpPr>
        <p:spPr>
          <a:xfrm>
            <a:off x="792163" y="6135688"/>
            <a:ext cx="2779712" cy="323850"/>
          </a:xfrm>
          <a:prstGeom prst="rect">
            <a:avLst/>
          </a:prstGeom>
        </p:spPr>
        <p:txBody>
          <a:bodyPr vert="horz" lIns="0" tIns="0" rIns="0" bIns="0" rtlCol="0" anchor="t" anchorCtr="0"/>
          <a:lstStyle>
            <a:lvl1pPr algn="l" fontAlgn="auto">
              <a:lnSpc>
                <a:spcPts val="1100"/>
              </a:lnSpc>
              <a:spcBef>
                <a:spcPts val="0"/>
              </a:spcBef>
              <a:spcAft>
                <a:spcPts val="0"/>
              </a:spcAft>
              <a:defRPr sz="1100" smtClean="0">
                <a:solidFill>
                  <a:schemeClr val="tx1"/>
                </a:solidFill>
                <a:latin typeface="ScalaSans-Bold" pitchFamily="2" charset="0"/>
              </a:defRPr>
            </a:lvl1pPr>
          </a:lstStyle>
          <a:p>
            <a:pPr>
              <a:defRPr/>
            </a:pPr>
            <a:r>
              <a:rPr lang="da-DK"/>
              <a:t>Dansk Forening for Arbejdsret</a:t>
            </a:r>
            <a:endParaRPr lang="da-DK"/>
          </a:p>
        </p:txBody>
      </p:sp>
      <p:sp>
        <p:nvSpPr>
          <p:cNvPr id="6" name="Slide Number Placeholder 5"/>
          <p:cNvSpPr>
            <a:spLocks noGrp="1"/>
          </p:cNvSpPr>
          <p:nvPr>
            <p:ph type="sldNum" sz="quarter" idx="4"/>
          </p:nvPr>
        </p:nvSpPr>
        <p:spPr>
          <a:xfrm>
            <a:off x="7572375" y="6134100"/>
            <a:ext cx="852488" cy="144463"/>
          </a:xfrm>
          <a:prstGeom prst="rect">
            <a:avLst/>
          </a:prstGeom>
        </p:spPr>
        <p:txBody>
          <a:bodyPr vert="horz" lIns="0" tIns="0" rIns="0" bIns="0" rtlCol="0" anchor="t" anchorCtr="0"/>
          <a:lstStyle>
            <a:lvl1pPr algn="r" fontAlgn="auto">
              <a:lnSpc>
                <a:spcPts val="1100"/>
              </a:lnSpc>
              <a:spcBef>
                <a:spcPts val="0"/>
              </a:spcBef>
              <a:spcAft>
                <a:spcPts val="0"/>
              </a:spcAft>
              <a:defRPr sz="1100" smtClean="0">
                <a:solidFill>
                  <a:schemeClr val="tx1"/>
                </a:solidFill>
                <a:latin typeface="ScalaSans-Regular" pitchFamily="2" charset="0"/>
              </a:defRPr>
            </a:lvl1pPr>
          </a:lstStyle>
          <a:p>
            <a:pPr>
              <a:defRPr/>
            </a:pPr>
            <a:r>
              <a:rPr lang="da-DK"/>
              <a:t>Side </a:t>
            </a:r>
            <a:fld id="{15C264B6-2CB5-419D-87E0-A136E794A17E}" type="slidenum">
              <a:rPr lang="da-DK"/>
              <a:pPr>
                <a:defRPr/>
              </a:pPr>
              <a:t>‹nr.›</a:t>
            </a:fld>
            <a:endParaRPr lang="da-DK"/>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hf hdr="0"/>
  <p:txStyles>
    <p:titleStyle>
      <a:lvl1pPr algn="l" rtl="0" fontAlgn="base">
        <a:spcBef>
          <a:spcPct val="0"/>
        </a:spcBef>
        <a:spcAft>
          <a:spcPct val="0"/>
        </a:spcAft>
        <a:defRPr sz="2000" kern="1200" cap="all">
          <a:solidFill>
            <a:schemeClr val="tx1"/>
          </a:solidFill>
          <a:latin typeface="ScalaSans-Bold" pitchFamily="2" charset="0"/>
          <a:ea typeface="+mj-ea"/>
          <a:cs typeface="+mj-cs"/>
        </a:defRPr>
      </a:lvl1pPr>
      <a:lvl2pPr algn="l" rtl="0" fontAlgn="base">
        <a:spcBef>
          <a:spcPct val="0"/>
        </a:spcBef>
        <a:spcAft>
          <a:spcPct val="0"/>
        </a:spcAft>
        <a:defRPr sz="2000">
          <a:solidFill>
            <a:schemeClr val="tx1"/>
          </a:solidFill>
          <a:latin typeface="ScalaSans-Bold"/>
        </a:defRPr>
      </a:lvl2pPr>
      <a:lvl3pPr algn="l" rtl="0" fontAlgn="base">
        <a:spcBef>
          <a:spcPct val="0"/>
        </a:spcBef>
        <a:spcAft>
          <a:spcPct val="0"/>
        </a:spcAft>
        <a:defRPr sz="2000">
          <a:solidFill>
            <a:schemeClr val="tx1"/>
          </a:solidFill>
          <a:latin typeface="ScalaSans-Bold"/>
        </a:defRPr>
      </a:lvl3pPr>
      <a:lvl4pPr algn="l" rtl="0" fontAlgn="base">
        <a:spcBef>
          <a:spcPct val="0"/>
        </a:spcBef>
        <a:spcAft>
          <a:spcPct val="0"/>
        </a:spcAft>
        <a:defRPr sz="2000">
          <a:solidFill>
            <a:schemeClr val="tx1"/>
          </a:solidFill>
          <a:latin typeface="ScalaSans-Bold"/>
        </a:defRPr>
      </a:lvl4pPr>
      <a:lvl5pPr algn="l" rtl="0" fontAlgn="base">
        <a:spcBef>
          <a:spcPct val="0"/>
        </a:spcBef>
        <a:spcAft>
          <a:spcPct val="0"/>
        </a:spcAft>
        <a:defRPr sz="2000">
          <a:solidFill>
            <a:schemeClr val="tx1"/>
          </a:solidFill>
          <a:latin typeface="ScalaSans-Bold"/>
        </a:defRPr>
      </a:lvl5pPr>
      <a:lvl6pPr marL="457200" algn="l" rtl="0" fontAlgn="base">
        <a:spcBef>
          <a:spcPct val="0"/>
        </a:spcBef>
        <a:spcAft>
          <a:spcPct val="0"/>
        </a:spcAft>
        <a:defRPr sz="2000">
          <a:solidFill>
            <a:schemeClr val="tx1"/>
          </a:solidFill>
          <a:latin typeface="ScalaSans-Bold"/>
        </a:defRPr>
      </a:lvl6pPr>
      <a:lvl7pPr marL="914400" algn="l" rtl="0" fontAlgn="base">
        <a:spcBef>
          <a:spcPct val="0"/>
        </a:spcBef>
        <a:spcAft>
          <a:spcPct val="0"/>
        </a:spcAft>
        <a:defRPr sz="2000">
          <a:solidFill>
            <a:schemeClr val="tx1"/>
          </a:solidFill>
          <a:latin typeface="ScalaSans-Bold"/>
        </a:defRPr>
      </a:lvl7pPr>
      <a:lvl8pPr marL="1371600" algn="l" rtl="0" fontAlgn="base">
        <a:spcBef>
          <a:spcPct val="0"/>
        </a:spcBef>
        <a:spcAft>
          <a:spcPct val="0"/>
        </a:spcAft>
        <a:defRPr sz="2000">
          <a:solidFill>
            <a:schemeClr val="tx1"/>
          </a:solidFill>
          <a:latin typeface="ScalaSans-Bold"/>
        </a:defRPr>
      </a:lvl8pPr>
      <a:lvl9pPr marL="1828800" algn="l" rtl="0" fontAlgn="base">
        <a:spcBef>
          <a:spcPct val="0"/>
        </a:spcBef>
        <a:spcAft>
          <a:spcPct val="0"/>
        </a:spcAft>
        <a:defRPr sz="2000">
          <a:solidFill>
            <a:schemeClr val="tx1"/>
          </a:solidFill>
          <a:latin typeface="ScalaSans-Bold"/>
        </a:defRPr>
      </a:lvl9pPr>
    </p:titleStyle>
    <p:bodyStyle>
      <a:lvl1pPr marL="287338" indent="-287338" algn="l" rtl="0" fontAlgn="base">
        <a:spcBef>
          <a:spcPts val="500"/>
        </a:spcBef>
        <a:spcAft>
          <a:spcPct val="0"/>
        </a:spcAft>
        <a:buFont typeface="ScalaSans-Regular"/>
        <a:buChar char="&gt;"/>
        <a:defRPr sz="2600" kern="1200">
          <a:solidFill>
            <a:schemeClr val="tx1"/>
          </a:solidFill>
          <a:latin typeface="ScalaSans-Regular" pitchFamily="2" charset="0"/>
          <a:ea typeface="+mn-ea"/>
          <a:cs typeface="+mn-cs"/>
        </a:defRPr>
      </a:lvl1pPr>
      <a:lvl2pPr marL="539750" indent="-180975" algn="l" rtl="0" fontAlgn="base">
        <a:spcBef>
          <a:spcPts val="500"/>
        </a:spcBef>
        <a:spcAft>
          <a:spcPct val="0"/>
        </a:spcAft>
        <a:buFont typeface="ScalaSans-Bold"/>
        <a:buChar char="&gt;"/>
        <a:defRPr sz="2000" kern="1200">
          <a:solidFill>
            <a:schemeClr val="tx1"/>
          </a:solidFill>
          <a:latin typeface="ScalaSans-Regular" pitchFamily="2" charset="0"/>
          <a:ea typeface="+mn-ea"/>
          <a:cs typeface="+mn-cs"/>
        </a:defRPr>
      </a:lvl2pPr>
      <a:lvl3pPr marL="719138" indent="-180975" algn="l" rtl="0" fontAlgn="base">
        <a:spcBef>
          <a:spcPts val="500"/>
        </a:spcBef>
        <a:spcAft>
          <a:spcPct val="0"/>
        </a:spcAft>
        <a:buFont typeface="ScalaSans-Bold"/>
        <a:buChar char="&gt;"/>
        <a:defRPr kern="1200">
          <a:solidFill>
            <a:schemeClr val="tx1"/>
          </a:solidFill>
          <a:latin typeface="ScalaSans-Regular" pitchFamily="2" charset="0"/>
          <a:ea typeface="+mn-ea"/>
          <a:cs typeface="+mn-cs"/>
        </a:defRPr>
      </a:lvl3pPr>
      <a:lvl4pPr marL="898525" indent="-180975" algn="l" rtl="0" fontAlgn="base">
        <a:spcBef>
          <a:spcPts val="500"/>
        </a:spcBef>
        <a:spcAft>
          <a:spcPct val="0"/>
        </a:spcAft>
        <a:buFont typeface="ScalaSans-Bold"/>
        <a:buChar char="&gt;"/>
        <a:defRPr kern="1200">
          <a:solidFill>
            <a:schemeClr val="tx1"/>
          </a:solidFill>
          <a:latin typeface="ScalaSans-Regular" pitchFamily="2" charset="0"/>
          <a:ea typeface="+mn-ea"/>
          <a:cs typeface="+mn-cs"/>
        </a:defRPr>
      </a:lvl4pPr>
      <a:lvl5pPr marL="1079500" indent="-180975" algn="l" rtl="0" fontAlgn="base">
        <a:spcBef>
          <a:spcPts val="500"/>
        </a:spcBef>
        <a:spcAft>
          <a:spcPct val="0"/>
        </a:spcAft>
        <a:buFont typeface="ScalaSans-Bold"/>
        <a:buChar char="&gt;"/>
        <a:defRPr kern="1200">
          <a:solidFill>
            <a:schemeClr val="tx1"/>
          </a:solidFill>
          <a:latin typeface="ScalaSans-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92163" y="1685925"/>
            <a:ext cx="7632700" cy="1470025"/>
          </a:xfrm>
        </p:spPr>
        <p:txBody>
          <a:bodyPr/>
          <a:lstStyle/>
          <a:p>
            <a:pPr fontAlgn="auto">
              <a:spcAft>
                <a:spcPts val="0"/>
              </a:spcAft>
              <a:defRPr/>
            </a:pPr>
            <a:r>
              <a:rPr lang="da-DK" dirty="0" smtClean="0"/>
              <a:t>Omplacering i afskedssager</a:t>
            </a:r>
            <a:endParaRPr lang="da-DK" dirty="0"/>
          </a:p>
        </p:txBody>
      </p:sp>
      <p:sp>
        <p:nvSpPr>
          <p:cNvPr id="6" name="Subtitle 5"/>
          <p:cNvSpPr>
            <a:spLocks noGrp="1"/>
          </p:cNvSpPr>
          <p:nvPr>
            <p:ph type="subTitle" idx="1"/>
          </p:nvPr>
        </p:nvSpPr>
        <p:spPr>
          <a:xfrm>
            <a:off x="792163" y="3251200"/>
            <a:ext cx="7631112" cy="1752600"/>
          </a:xfrm>
        </p:spPr>
        <p:txBody>
          <a:bodyPr rtlCol="0">
            <a:noAutofit/>
          </a:bodyPr>
          <a:lstStyle/>
          <a:p>
            <a:pPr fontAlgn="auto">
              <a:buFont typeface="ScalaSans-Regular" pitchFamily="2" charset="0"/>
              <a:buNone/>
              <a:defRPr/>
            </a:pPr>
            <a:r>
              <a:rPr lang="da-DK" dirty="0" smtClean="0"/>
              <a:t>Dansk Forening for Arbejdsret</a:t>
            </a:r>
          </a:p>
          <a:p>
            <a:pPr fontAlgn="auto">
              <a:buFont typeface="ScalaSans-Regular" pitchFamily="2" charset="0"/>
              <a:buNone/>
              <a:defRPr/>
            </a:pPr>
            <a:r>
              <a:rPr lang="da-DK" sz="2400" dirty="0" smtClean="0"/>
              <a:t>Den 6. marts 2013</a:t>
            </a:r>
          </a:p>
        </p:txBody>
      </p:sp>
      <p:sp>
        <p:nvSpPr>
          <p:cNvPr id="7" name="Content Placeholder 6"/>
          <p:cNvSpPr>
            <a:spLocks noGrp="1"/>
          </p:cNvSpPr>
          <p:nvPr>
            <p:ph sz="quarter" idx="13"/>
          </p:nvPr>
        </p:nvSpPr>
        <p:spPr>
          <a:xfrm>
            <a:off x="792163" y="5143500"/>
            <a:ext cx="7631112" cy="357188"/>
          </a:xfrm>
        </p:spPr>
        <p:txBody>
          <a:bodyPr rtlCol="0">
            <a:noAutofit/>
          </a:bodyPr>
          <a:lstStyle/>
          <a:p>
            <a:pPr fontAlgn="auto">
              <a:defRPr/>
            </a:pPr>
            <a:r>
              <a:rPr lang="da-DK" dirty="0" smtClean="0"/>
              <a:t>V/ Advokaterne Arvid Andersen og Christian K. </a:t>
            </a:r>
            <a:r>
              <a:rPr lang="da-DK" dirty="0" err="1" smtClean="0"/>
              <a:t>clasen</a:t>
            </a:r>
            <a:endParaRPr lang="da-DK" dirty="0"/>
          </a:p>
        </p:txBody>
      </p:sp>
      <p:pic>
        <p:nvPicPr>
          <p:cNvPr id="20484" name="Picture 24"/>
          <p:cNvPicPr>
            <a:picLocks noChangeAspect="1" noChangeArrowheads="1"/>
          </p:cNvPicPr>
          <p:nvPr/>
        </p:nvPicPr>
        <p:blipFill>
          <a:blip r:embed="rId3"/>
          <a:srcRect/>
          <a:stretch>
            <a:fillRect/>
          </a:stretch>
        </p:blipFill>
        <p:spPr bwMode="auto">
          <a:xfrm>
            <a:off x="7092950" y="620713"/>
            <a:ext cx="1412875" cy="46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2163" y="1779588"/>
            <a:ext cx="7632700" cy="506412"/>
          </a:xfrm>
        </p:spPr>
        <p:txBody>
          <a:bodyPr/>
          <a:lstStyle/>
          <a:p>
            <a:pPr fontAlgn="auto">
              <a:spcAft>
                <a:spcPts val="0"/>
              </a:spcAft>
              <a:defRPr/>
            </a:pPr>
            <a:r>
              <a:rPr lang="da-DK" dirty="0" smtClean="0"/>
              <a:t>Omplaceringspligtens materielle indhold</a:t>
            </a:r>
            <a:endParaRPr lang="da-DK" dirty="0"/>
          </a:p>
        </p:txBody>
      </p:sp>
      <p:sp>
        <p:nvSpPr>
          <p:cNvPr id="31746" name="Pladsholder til indhold 2"/>
          <p:cNvSpPr>
            <a:spLocks noGrp="1"/>
          </p:cNvSpPr>
          <p:nvPr>
            <p:ph idx="1"/>
          </p:nvPr>
        </p:nvSpPr>
        <p:spPr>
          <a:xfrm>
            <a:off x="792163" y="2492375"/>
            <a:ext cx="7631112" cy="3457575"/>
          </a:xfrm>
        </p:spPr>
        <p:txBody>
          <a:bodyPr/>
          <a:lstStyle/>
          <a:p>
            <a:pPr marL="287338" indent="-287338">
              <a:spcAft>
                <a:spcPct val="0"/>
              </a:spcAft>
              <a:buFont typeface="ScalaSans-Bold"/>
              <a:buChar char="&gt;"/>
            </a:pPr>
            <a:r>
              <a:rPr lang="da-DK" smtClean="0">
                <a:latin typeface="ScalaSans-Bold"/>
              </a:rPr>
              <a:t>Tidsmæssige overvejelser (II)</a:t>
            </a:r>
          </a:p>
          <a:p>
            <a:pPr marL="539750" lvl="1" indent="-179388">
              <a:spcAft>
                <a:spcPct val="0"/>
              </a:spcAft>
            </a:pPr>
            <a:r>
              <a:rPr lang="da-DK" smtClean="0">
                <a:latin typeface="ScalaSans-Bold"/>
              </a:rPr>
              <a:t>U.2002.2026.H</a:t>
            </a:r>
          </a:p>
          <a:p>
            <a:pPr marL="719138" lvl="2" indent="-179388">
              <a:spcAft>
                <a:spcPct val="0"/>
              </a:spcAft>
            </a:pPr>
            <a:r>
              <a:rPr lang="da-DK" smtClean="0">
                <a:latin typeface="ScalaSans-Bold"/>
              </a:rPr>
              <a:t> </a:t>
            </a:r>
            <a:r>
              <a:rPr lang="da-DK" sz="1600" smtClean="0">
                <a:latin typeface="ScalaSans-Bold"/>
              </a:rPr>
              <a:t>F var ansat som sekretær på deltid. Da en receptionist gik på deltid, overtog F nogle af hendes opgaver og kom på fuld tid </a:t>
            </a:r>
          </a:p>
          <a:p>
            <a:pPr marL="719138" lvl="2" indent="-179388">
              <a:spcAft>
                <a:spcPct val="0"/>
              </a:spcAft>
            </a:pPr>
            <a:r>
              <a:rPr lang="da-DK" sz="1600" smtClean="0">
                <a:latin typeface="ScalaSans-Bold"/>
              </a:rPr>
              <a:t> F blev opsagt med henvisning til manglende sagstilgang</a:t>
            </a:r>
          </a:p>
          <a:p>
            <a:pPr marL="719138" lvl="2" indent="-179388">
              <a:spcAft>
                <a:spcPct val="0"/>
              </a:spcAft>
            </a:pPr>
            <a:r>
              <a:rPr lang="da-DK" sz="1600" smtClean="0">
                <a:latin typeface="ScalaSans-Bold"/>
              </a:rPr>
              <a:t>I F’s opsigelsesperiode opsagde den deltidsansatte receptionist sin stilling</a:t>
            </a:r>
          </a:p>
          <a:p>
            <a:pPr marL="719138" lvl="2" indent="-179388">
              <a:spcAft>
                <a:spcPct val="0"/>
              </a:spcAft>
            </a:pPr>
            <a:r>
              <a:rPr lang="da-DK" sz="1600" smtClean="0">
                <a:latin typeface="ScalaSans-Bold"/>
              </a:rPr>
              <a:t>Virksomheden ansatte herefter en ny receptionist</a:t>
            </a:r>
          </a:p>
          <a:p>
            <a:pPr marL="719138" lvl="2" indent="-179388">
              <a:spcAft>
                <a:spcPct val="0"/>
              </a:spcAft>
            </a:pPr>
            <a:r>
              <a:rPr lang="da-DK" sz="1600" smtClean="0">
                <a:latin typeface="ScalaSans-Bold"/>
              </a:rPr>
              <a:t>F mente, at hun skulle have haft tilbudt den ledige stilling i receptionen</a:t>
            </a:r>
          </a:p>
          <a:p>
            <a:pPr marL="719138" lvl="2" indent="-179388">
              <a:spcAft>
                <a:spcPct val="0"/>
              </a:spcAft>
            </a:pPr>
            <a:r>
              <a:rPr lang="da-DK" sz="1600" smtClean="0">
                <a:latin typeface="ScalaSans-Bold"/>
              </a:rPr>
              <a:t>Højesteret afviste, at dette efterfølgende forhold kunne påvirke vurderingen af afskedigelsens saglighed</a:t>
            </a:r>
          </a:p>
        </p:txBody>
      </p:sp>
      <p:pic>
        <p:nvPicPr>
          <p:cNvPr id="31747" name="Picture 24"/>
          <p:cNvPicPr>
            <a:picLocks noChangeAspect="1" noChangeArrowheads="1"/>
          </p:cNvPicPr>
          <p:nvPr/>
        </p:nvPicPr>
        <p:blipFill>
          <a:blip r:embed="rId2"/>
          <a:srcRect/>
          <a:stretch>
            <a:fillRect/>
          </a:stretch>
        </p:blipFill>
        <p:spPr bwMode="auto">
          <a:xfrm>
            <a:off x="7092950" y="620713"/>
            <a:ext cx="1412875" cy="460375"/>
          </a:xfrm>
          <a:prstGeom prst="rect">
            <a:avLst/>
          </a:prstGeom>
          <a:noFill/>
          <a:ln w="9525">
            <a:noFill/>
            <a:miter lim="800000"/>
            <a:headEnd/>
            <a:tailEnd/>
          </a:ln>
        </p:spPr>
      </p:pic>
      <p:sp>
        <p:nvSpPr>
          <p:cNvPr id="31748" name="Pladsholder til diasnummer 7"/>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Side </a:t>
            </a:r>
            <a:fld id="{730F4DB1-2B99-4F87-9778-C48067D51719}" type="slidenum">
              <a:rPr lang="da-DK">
                <a:latin typeface="ScalaSans-Regular"/>
              </a:rPr>
              <a:pPr fontAlgn="base">
                <a:spcBef>
                  <a:spcPct val="0"/>
                </a:spcBef>
                <a:spcAft>
                  <a:spcPct val="0"/>
                </a:spcAft>
              </a:pPr>
              <a:t>10</a:t>
            </a:fld>
            <a:endParaRPr lang="da-DK">
              <a:latin typeface="ScalaSans-Regular"/>
            </a:endParaRPr>
          </a:p>
        </p:txBody>
      </p:sp>
      <p:sp>
        <p:nvSpPr>
          <p:cNvPr id="31749" name="Pladsholder til dato 8"/>
          <p:cNvSpPr>
            <a:spLocks noGrp="1"/>
          </p:cNvSpPr>
          <p:nvPr>
            <p:ph type="dt"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6. marts 2013</a:t>
            </a:r>
          </a:p>
        </p:txBody>
      </p:sp>
      <p:sp>
        <p:nvSpPr>
          <p:cNvPr id="31750" name="Pladsholder til sidefod 9"/>
          <p:cNvSpPr>
            <a:spLocks noGrp="1"/>
          </p:cNvSpPr>
          <p:nvPr>
            <p:ph type="ftr" sz="quarter" idx="11"/>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Bold"/>
              </a:rPr>
              <a:t>Dansk Forening for Arbejdsret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2163" y="1779588"/>
            <a:ext cx="7632700" cy="506412"/>
          </a:xfrm>
        </p:spPr>
        <p:txBody>
          <a:bodyPr/>
          <a:lstStyle/>
          <a:p>
            <a:pPr fontAlgn="auto">
              <a:spcAft>
                <a:spcPts val="0"/>
              </a:spcAft>
              <a:defRPr/>
            </a:pPr>
            <a:r>
              <a:rPr lang="da-DK" dirty="0" smtClean="0"/>
              <a:t>Omplaceringspligtens materielle indhold</a:t>
            </a:r>
            <a:endParaRPr lang="da-DK" dirty="0"/>
          </a:p>
        </p:txBody>
      </p:sp>
      <p:sp>
        <p:nvSpPr>
          <p:cNvPr id="32770" name="Pladsholder til indhold 2"/>
          <p:cNvSpPr>
            <a:spLocks noGrp="1"/>
          </p:cNvSpPr>
          <p:nvPr>
            <p:ph idx="1"/>
          </p:nvPr>
        </p:nvSpPr>
        <p:spPr>
          <a:xfrm>
            <a:off x="792163" y="2714625"/>
            <a:ext cx="7631112" cy="3214688"/>
          </a:xfrm>
        </p:spPr>
        <p:txBody>
          <a:bodyPr/>
          <a:lstStyle/>
          <a:p>
            <a:pPr marL="287338" indent="-287338">
              <a:spcAft>
                <a:spcPct val="0"/>
              </a:spcAft>
              <a:buFont typeface="ScalaSans-Bold"/>
              <a:buChar char="&gt;"/>
            </a:pPr>
            <a:r>
              <a:rPr lang="da-DK" smtClean="0">
                <a:latin typeface="ScalaSans-Bold"/>
              </a:rPr>
              <a:t>Betyder medarbejderens anciennitet noget?</a:t>
            </a:r>
          </a:p>
          <a:p>
            <a:pPr marL="539750" lvl="1" indent="-179388">
              <a:spcAft>
                <a:spcPct val="0"/>
              </a:spcAft>
            </a:pPr>
            <a:r>
              <a:rPr lang="da-DK" smtClean="0">
                <a:latin typeface="ScalaSans-Bold"/>
              </a:rPr>
              <a:t>HR: </a:t>
            </a:r>
            <a:r>
              <a:rPr lang="da-DK" sz="1800" smtClean="0">
                <a:latin typeface="ScalaSans-Bold"/>
              </a:rPr>
              <a:t>Anciennitet indgår på lige fod med øvrige saglige kriterier</a:t>
            </a:r>
          </a:p>
          <a:p>
            <a:pPr marL="539750" lvl="1" indent="-179388">
              <a:spcAft>
                <a:spcPct val="0"/>
              </a:spcAft>
            </a:pPr>
            <a:r>
              <a:rPr lang="da-DK" smtClean="0">
                <a:latin typeface="ScalaSans-Bold"/>
              </a:rPr>
              <a:t>U: </a:t>
            </a:r>
            <a:r>
              <a:rPr lang="da-DK" sz="1800" smtClean="0">
                <a:latin typeface="ScalaSans-Bold"/>
              </a:rPr>
              <a:t>Hvis en særlig forpligtelse fremgår af overenskomst eller andet aftalegrundlag/praksis</a:t>
            </a:r>
          </a:p>
          <a:p>
            <a:pPr marL="719138" lvl="2" indent="-179388">
              <a:spcAft>
                <a:spcPct val="0"/>
              </a:spcAft>
            </a:pPr>
            <a:r>
              <a:rPr lang="da-DK" sz="1600" smtClean="0">
                <a:latin typeface="ScalaSans-Bold"/>
              </a:rPr>
              <a:t>Fx 25-årsreglen på DA/LO-området, jf. praksis fra Afskedigelsesnævnet</a:t>
            </a:r>
          </a:p>
          <a:p>
            <a:pPr marL="539750" lvl="1" indent="-179388">
              <a:spcAft>
                <a:spcPct val="0"/>
              </a:spcAft>
            </a:pPr>
            <a:r>
              <a:rPr lang="da-DK" smtClean="0">
                <a:latin typeface="ScalaSans-Bold"/>
              </a:rPr>
              <a:t>U.2012.805.V: </a:t>
            </a:r>
          </a:p>
          <a:p>
            <a:pPr marL="719138" lvl="2" indent="-179388">
              <a:spcAft>
                <a:spcPct val="0"/>
              </a:spcAft>
            </a:pPr>
            <a:r>
              <a:rPr lang="da-DK" smtClean="0">
                <a:latin typeface="ScalaSans-Bold"/>
              </a:rPr>
              <a:t>Arbejdsgiver havde en ”særlig forpligtelse til at tage hensyn” til en funktionær med 25 års anciennitet – dog opfyldt ved tilbud om stilling med færre timer og lavere løn</a:t>
            </a:r>
          </a:p>
        </p:txBody>
      </p:sp>
      <p:pic>
        <p:nvPicPr>
          <p:cNvPr id="32771" name="Picture 24"/>
          <p:cNvPicPr>
            <a:picLocks noChangeAspect="1" noChangeArrowheads="1"/>
          </p:cNvPicPr>
          <p:nvPr/>
        </p:nvPicPr>
        <p:blipFill>
          <a:blip r:embed="rId3"/>
          <a:srcRect/>
          <a:stretch>
            <a:fillRect/>
          </a:stretch>
        </p:blipFill>
        <p:spPr bwMode="auto">
          <a:xfrm>
            <a:off x="7092950" y="620713"/>
            <a:ext cx="1412875" cy="460375"/>
          </a:xfrm>
          <a:prstGeom prst="rect">
            <a:avLst/>
          </a:prstGeom>
          <a:noFill/>
          <a:ln w="9525">
            <a:noFill/>
            <a:miter lim="800000"/>
            <a:headEnd/>
            <a:tailEnd/>
          </a:ln>
        </p:spPr>
      </p:pic>
      <p:sp>
        <p:nvSpPr>
          <p:cNvPr id="32772" name="Pladsholder til diasnummer 7"/>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Side </a:t>
            </a:r>
            <a:fld id="{AE82E494-C6F1-45D1-95A8-BEA1701DF2A0}" type="slidenum">
              <a:rPr lang="da-DK">
                <a:latin typeface="ScalaSans-Regular"/>
              </a:rPr>
              <a:pPr fontAlgn="base">
                <a:spcBef>
                  <a:spcPct val="0"/>
                </a:spcBef>
                <a:spcAft>
                  <a:spcPct val="0"/>
                </a:spcAft>
              </a:pPr>
              <a:t>11</a:t>
            </a:fld>
            <a:endParaRPr lang="da-DK">
              <a:latin typeface="ScalaSans-Regular"/>
            </a:endParaRPr>
          </a:p>
        </p:txBody>
      </p:sp>
      <p:sp>
        <p:nvSpPr>
          <p:cNvPr id="32773" name="Pladsholder til dato 8"/>
          <p:cNvSpPr>
            <a:spLocks noGrp="1"/>
          </p:cNvSpPr>
          <p:nvPr>
            <p:ph type="dt"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6. marts 2013</a:t>
            </a:r>
          </a:p>
        </p:txBody>
      </p:sp>
      <p:sp>
        <p:nvSpPr>
          <p:cNvPr id="32774" name="Pladsholder til sidefod 9"/>
          <p:cNvSpPr>
            <a:spLocks noGrp="1"/>
          </p:cNvSpPr>
          <p:nvPr>
            <p:ph type="ftr" sz="quarter" idx="11"/>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Bold"/>
              </a:rPr>
              <a:t>Dansk Forening for Arbejdsret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2163" y="1779588"/>
            <a:ext cx="7632700" cy="506412"/>
          </a:xfrm>
        </p:spPr>
        <p:txBody>
          <a:bodyPr/>
          <a:lstStyle/>
          <a:p>
            <a:pPr fontAlgn="auto">
              <a:spcAft>
                <a:spcPts val="0"/>
              </a:spcAft>
              <a:defRPr/>
            </a:pPr>
            <a:r>
              <a:rPr lang="da-DK" dirty="0" smtClean="0"/>
              <a:t>Omplaceringspligtens materielle indhold</a:t>
            </a:r>
            <a:endParaRPr lang="da-DK" dirty="0"/>
          </a:p>
        </p:txBody>
      </p:sp>
      <p:sp>
        <p:nvSpPr>
          <p:cNvPr id="34818" name="Pladsholder til indhold 2"/>
          <p:cNvSpPr>
            <a:spLocks noGrp="1"/>
          </p:cNvSpPr>
          <p:nvPr>
            <p:ph idx="1"/>
          </p:nvPr>
        </p:nvSpPr>
        <p:spPr>
          <a:xfrm>
            <a:off x="792163" y="2565400"/>
            <a:ext cx="7631112" cy="3363913"/>
          </a:xfrm>
        </p:spPr>
        <p:txBody>
          <a:bodyPr/>
          <a:lstStyle/>
          <a:p>
            <a:pPr marL="287338" indent="-287338">
              <a:spcAft>
                <a:spcPct val="0"/>
              </a:spcAft>
              <a:buFont typeface="ScalaSans-Bold"/>
              <a:buChar char="&gt;"/>
            </a:pPr>
            <a:r>
              <a:rPr lang="da-DK" smtClean="0">
                <a:latin typeface="ScalaSans-Bold"/>
              </a:rPr>
              <a:t>Vikaransættelser: </a:t>
            </a:r>
          </a:p>
          <a:p>
            <a:pPr marL="539750" lvl="1" indent="-179388">
              <a:spcAft>
                <a:spcPct val="0"/>
              </a:spcAft>
            </a:pPr>
            <a:r>
              <a:rPr lang="da-DK" smtClean="0">
                <a:latin typeface="ScalaSans-Bold"/>
              </a:rPr>
              <a:t>AN 15. oktober 2008: Forud for afskedigelse af A og B havde virksomheden fastansat et antal vikarer i en afdeling, hvor både A og B havde været beskæftiget tidligere. Nævnet lagde til grund, at virksomheden burde have vurderet mulighederne for at tilbyde A og B beskæftigelse i denne afdeling</a:t>
            </a:r>
          </a:p>
          <a:p>
            <a:pPr marL="539750" lvl="1" indent="-179388">
              <a:spcAft>
                <a:spcPct val="0"/>
              </a:spcAft>
            </a:pPr>
            <a:r>
              <a:rPr lang="da-DK" smtClean="0">
                <a:latin typeface="ScalaSans-Bold"/>
              </a:rPr>
              <a:t>Altså en slags ”selvskabt” arbejdsmangel, der medførte omplaceringspligt</a:t>
            </a:r>
          </a:p>
        </p:txBody>
      </p:sp>
      <p:pic>
        <p:nvPicPr>
          <p:cNvPr id="34819" name="Picture 24"/>
          <p:cNvPicPr>
            <a:picLocks noChangeAspect="1" noChangeArrowheads="1"/>
          </p:cNvPicPr>
          <p:nvPr/>
        </p:nvPicPr>
        <p:blipFill>
          <a:blip r:embed="rId2"/>
          <a:srcRect/>
          <a:stretch>
            <a:fillRect/>
          </a:stretch>
        </p:blipFill>
        <p:spPr bwMode="auto">
          <a:xfrm>
            <a:off x="7092950" y="620713"/>
            <a:ext cx="1412875" cy="460375"/>
          </a:xfrm>
          <a:prstGeom prst="rect">
            <a:avLst/>
          </a:prstGeom>
          <a:noFill/>
          <a:ln w="9525">
            <a:noFill/>
            <a:miter lim="800000"/>
            <a:headEnd/>
            <a:tailEnd/>
          </a:ln>
        </p:spPr>
      </p:pic>
      <p:sp>
        <p:nvSpPr>
          <p:cNvPr id="34820" name="Pladsholder til diasnummer 7"/>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Side </a:t>
            </a:r>
            <a:fld id="{09794623-14B4-445F-8CD5-F0CFFE19DF65}" type="slidenum">
              <a:rPr lang="da-DK">
                <a:latin typeface="ScalaSans-Regular"/>
              </a:rPr>
              <a:pPr fontAlgn="base">
                <a:spcBef>
                  <a:spcPct val="0"/>
                </a:spcBef>
                <a:spcAft>
                  <a:spcPct val="0"/>
                </a:spcAft>
              </a:pPr>
              <a:t>12</a:t>
            </a:fld>
            <a:endParaRPr lang="da-DK">
              <a:latin typeface="ScalaSans-Regular"/>
            </a:endParaRPr>
          </a:p>
        </p:txBody>
      </p:sp>
      <p:sp>
        <p:nvSpPr>
          <p:cNvPr id="34821" name="Pladsholder til dato 8"/>
          <p:cNvSpPr>
            <a:spLocks noGrp="1"/>
          </p:cNvSpPr>
          <p:nvPr>
            <p:ph type="dt"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6. marts 2013</a:t>
            </a:r>
          </a:p>
        </p:txBody>
      </p:sp>
      <p:sp>
        <p:nvSpPr>
          <p:cNvPr id="34822" name="Pladsholder til sidefod 9"/>
          <p:cNvSpPr>
            <a:spLocks noGrp="1"/>
          </p:cNvSpPr>
          <p:nvPr>
            <p:ph type="ftr" sz="quarter" idx="11"/>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Bold"/>
              </a:rPr>
              <a:t>Dansk Forening for Arbejdsret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2163" y="1779588"/>
            <a:ext cx="7632700" cy="506412"/>
          </a:xfrm>
        </p:spPr>
        <p:txBody>
          <a:bodyPr/>
          <a:lstStyle/>
          <a:p>
            <a:pPr fontAlgn="auto">
              <a:spcAft>
                <a:spcPts val="0"/>
              </a:spcAft>
              <a:defRPr/>
            </a:pPr>
            <a:r>
              <a:rPr lang="da-DK" dirty="0" smtClean="0"/>
              <a:t>Omplaceringspligtens materielle indhold</a:t>
            </a:r>
            <a:endParaRPr lang="da-DK" dirty="0"/>
          </a:p>
        </p:txBody>
      </p:sp>
      <p:sp>
        <p:nvSpPr>
          <p:cNvPr id="35842" name="Pladsholder til indhold 2"/>
          <p:cNvSpPr>
            <a:spLocks noGrp="1"/>
          </p:cNvSpPr>
          <p:nvPr>
            <p:ph idx="1"/>
          </p:nvPr>
        </p:nvSpPr>
        <p:spPr>
          <a:xfrm>
            <a:off x="792163" y="2714625"/>
            <a:ext cx="7631112" cy="3214688"/>
          </a:xfrm>
        </p:spPr>
        <p:txBody>
          <a:bodyPr/>
          <a:lstStyle/>
          <a:p>
            <a:pPr marL="287338" indent="-287338">
              <a:spcAft>
                <a:spcPct val="0"/>
              </a:spcAft>
              <a:buFont typeface="ScalaSans-Bold"/>
              <a:buChar char="&gt;"/>
            </a:pPr>
            <a:r>
              <a:rPr lang="da-DK" smtClean="0">
                <a:latin typeface="ScalaSans-Bold"/>
              </a:rPr>
              <a:t>Hvem bærer bevisbyrden? (I)</a:t>
            </a:r>
          </a:p>
          <a:p>
            <a:pPr marL="539750" lvl="1" indent="-179388">
              <a:spcAft>
                <a:spcPct val="0"/>
              </a:spcAft>
            </a:pPr>
            <a:r>
              <a:rPr lang="da-DK" smtClean="0">
                <a:latin typeface="ScalaSans-Bold"/>
              </a:rPr>
              <a:t>Som udgangspunkt bærer medarbejderen bevisbyrden i sager om usaglig afskedigelse, jf. FUL § 2 b eller DA/LO HO § 4, stk. 3</a:t>
            </a:r>
          </a:p>
          <a:p>
            <a:pPr marL="539750" lvl="1" indent="-179388">
              <a:spcAft>
                <a:spcPct val="0"/>
              </a:spcAft>
            </a:pPr>
            <a:r>
              <a:rPr lang="da-DK" smtClean="0">
                <a:latin typeface="ScalaSans-Bold"/>
              </a:rPr>
              <a:t>Udgangspunktet modificeres ofte, da arbejdsgiveren er nærmest til fx at dokumentere, hvorfor omplacering ikke var muligt</a:t>
            </a:r>
          </a:p>
        </p:txBody>
      </p:sp>
      <p:pic>
        <p:nvPicPr>
          <p:cNvPr id="35843" name="Picture 24"/>
          <p:cNvPicPr>
            <a:picLocks noChangeAspect="1" noChangeArrowheads="1"/>
          </p:cNvPicPr>
          <p:nvPr/>
        </p:nvPicPr>
        <p:blipFill>
          <a:blip r:embed="rId2"/>
          <a:srcRect/>
          <a:stretch>
            <a:fillRect/>
          </a:stretch>
        </p:blipFill>
        <p:spPr bwMode="auto">
          <a:xfrm>
            <a:off x="7092950" y="620713"/>
            <a:ext cx="1412875" cy="460375"/>
          </a:xfrm>
          <a:prstGeom prst="rect">
            <a:avLst/>
          </a:prstGeom>
          <a:noFill/>
          <a:ln w="9525">
            <a:noFill/>
            <a:miter lim="800000"/>
            <a:headEnd/>
            <a:tailEnd/>
          </a:ln>
        </p:spPr>
      </p:pic>
      <p:sp>
        <p:nvSpPr>
          <p:cNvPr id="35844" name="Pladsholder til diasnummer 7"/>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Side </a:t>
            </a:r>
            <a:fld id="{3AD0E1A6-C29C-4348-8B96-6C55A6E40B3E}" type="slidenum">
              <a:rPr lang="da-DK">
                <a:latin typeface="ScalaSans-Regular"/>
              </a:rPr>
              <a:pPr fontAlgn="base">
                <a:spcBef>
                  <a:spcPct val="0"/>
                </a:spcBef>
                <a:spcAft>
                  <a:spcPct val="0"/>
                </a:spcAft>
              </a:pPr>
              <a:t>13</a:t>
            </a:fld>
            <a:endParaRPr lang="da-DK">
              <a:latin typeface="ScalaSans-Regular"/>
            </a:endParaRPr>
          </a:p>
        </p:txBody>
      </p:sp>
      <p:sp>
        <p:nvSpPr>
          <p:cNvPr id="35845" name="Pladsholder til dato 8"/>
          <p:cNvSpPr>
            <a:spLocks noGrp="1"/>
          </p:cNvSpPr>
          <p:nvPr>
            <p:ph type="dt"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6. marts 2013</a:t>
            </a:r>
          </a:p>
        </p:txBody>
      </p:sp>
      <p:sp>
        <p:nvSpPr>
          <p:cNvPr id="35846" name="Pladsholder til sidefod 9"/>
          <p:cNvSpPr>
            <a:spLocks noGrp="1"/>
          </p:cNvSpPr>
          <p:nvPr>
            <p:ph type="ftr" sz="quarter" idx="11"/>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Bold"/>
              </a:rPr>
              <a:t>Dansk Forening for Arbejdsret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2163" y="1779588"/>
            <a:ext cx="7632700" cy="506412"/>
          </a:xfrm>
        </p:spPr>
        <p:txBody>
          <a:bodyPr/>
          <a:lstStyle/>
          <a:p>
            <a:pPr fontAlgn="auto">
              <a:spcAft>
                <a:spcPts val="0"/>
              </a:spcAft>
              <a:defRPr/>
            </a:pPr>
            <a:r>
              <a:rPr lang="da-DK" dirty="0" smtClean="0"/>
              <a:t>Omplaceringspligtens materielle indhold</a:t>
            </a:r>
            <a:endParaRPr lang="da-DK" dirty="0"/>
          </a:p>
        </p:txBody>
      </p:sp>
      <p:sp>
        <p:nvSpPr>
          <p:cNvPr id="36866" name="Pladsholder til indhold 2"/>
          <p:cNvSpPr>
            <a:spLocks noGrp="1"/>
          </p:cNvSpPr>
          <p:nvPr>
            <p:ph idx="1"/>
          </p:nvPr>
        </p:nvSpPr>
        <p:spPr>
          <a:xfrm>
            <a:off x="792163" y="2714625"/>
            <a:ext cx="7631112" cy="3214688"/>
          </a:xfrm>
        </p:spPr>
        <p:txBody>
          <a:bodyPr/>
          <a:lstStyle/>
          <a:p>
            <a:pPr marL="287338" indent="-287338">
              <a:spcAft>
                <a:spcPct val="0"/>
              </a:spcAft>
              <a:buFont typeface="ScalaSans-Bold"/>
              <a:buChar char="&gt;"/>
            </a:pPr>
            <a:r>
              <a:rPr lang="da-DK" smtClean="0">
                <a:latin typeface="ScalaSans-Bold"/>
              </a:rPr>
              <a:t>Hvem bærer bevisbyrden? (II)</a:t>
            </a:r>
          </a:p>
          <a:p>
            <a:pPr marL="539750" lvl="1" indent="-179388">
              <a:spcAft>
                <a:spcPct val="0"/>
              </a:spcAft>
            </a:pPr>
            <a:r>
              <a:rPr lang="da-DK" smtClean="0">
                <a:latin typeface="ScalaSans-Bold"/>
              </a:rPr>
              <a:t>Vestre Landsrets dom af 27. oktober 1994:</a:t>
            </a:r>
          </a:p>
          <a:p>
            <a:pPr marL="719138" lvl="2" indent="-179388">
              <a:spcAft>
                <a:spcPct val="0"/>
              </a:spcAft>
            </a:pPr>
            <a:r>
              <a:rPr lang="da-DK" smtClean="0">
                <a:latin typeface="ScalaSans-Bold"/>
              </a:rPr>
              <a:t>”Der foreligger imidlertid ikke nærmere oplysninger om, at man under de omstruktureringer, der påberåbes som baggrund for afskedigelsen, eller i forbindelse med de skete nyansættelser aktivt viste interesse for, at der fortsat ville være arbejde til sagsøgeren”</a:t>
            </a:r>
          </a:p>
          <a:p>
            <a:pPr marL="719138" lvl="2" indent="-179388">
              <a:spcAft>
                <a:spcPct val="0"/>
              </a:spcAft>
            </a:pPr>
            <a:r>
              <a:rPr lang="da-DK" smtClean="0">
                <a:latin typeface="ScalaSans-Bold"/>
              </a:rPr>
              <a:t>Arbejdsgiveren havde dermed ikke løftet bevisbyrden for afskedigelsens saglighed</a:t>
            </a:r>
          </a:p>
        </p:txBody>
      </p:sp>
      <p:pic>
        <p:nvPicPr>
          <p:cNvPr id="36867" name="Picture 24"/>
          <p:cNvPicPr>
            <a:picLocks noChangeAspect="1" noChangeArrowheads="1"/>
          </p:cNvPicPr>
          <p:nvPr/>
        </p:nvPicPr>
        <p:blipFill>
          <a:blip r:embed="rId2"/>
          <a:srcRect/>
          <a:stretch>
            <a:fillRect/>
          </a:stretch>
        </p:blipFill>
        <p:spPr bwMode="auto">
          <a:xfrm>
            <a:off x="7164388" y="620713"/>
            <a:ext cx="1412875" cy="460375"/>
          </a:xfrm>
          <a:prstGeom prst="rect">
            <a:avLst/>
          </a:prstGeom>
          <a:noFill/>
          <a:ln w="9525">
            <a:noFill/>
            <a:miter lim="800000"/>
            <a:headEnd/>
            <a:tailEnd/>
          </a:ln>
        </p:spPr>
      </p:pic>
      <p:sp>
        <p:nvSpPr>
          <p:cNvPr id="36868" name="Pladsholder til diasnummer 7"/>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Side </a:t>
            </a:r>
            <a:fld id="{F242652E-5EE6-4B09-AF89-925292DCBB4E}" type="slidenum">
              <a:rPr lang="da-DK">
                <a:latin typeface="ScalaSans-Regular"/>
              </a:rPr>
              <a:pPr fontAlgn="base">
                <a:spcBef>
                  <a:spcPct val="0"/>
                </a:spcBef>
                <a:spcAft>
                  <a:spcPct val="0"/>
                </a:spcAft>
              </a:pPr>
              <a:t>14</a:t>
            </a:fld>
            <a:endParaRPr lang="da-DK">
              <a:latin typeface="ScalaSans-Regular"/>
            </a:endParaRPr>
          </a:p>
        </p:txBody>
      </p:sp>
      <p:sp>
        <p:nvSpPr>
          <p:cNvPr id="36869" name="Pladsholder til dato 8"/>
          <p:cNvSpPr>
            <a:spLocks noGrp="1"/>
          </p:cNvSpPr>
          <p:nvPr>
            <p:ph type="dt"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6. marts 2013</a:t>
            </a:r>
          </a:p>
        </p:txBody>
      </p:sp>
      <p:sp>
        <p:nvSpPr>
          <p:cNvPr id="36870" name="Pladsholder til sidefod 9"/>
          <p:cNvSpPr>
            <a:spLocks noGrp="1"/>
          </p:cNvSpPr>
          <p:nvPr>
            <p:ph type="ftr" sz="quarter" idx="11"/>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Bold"/>
              </a:rPr>
              <a:t>Dansk Forening for Arbejdsret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Pladsholder til dato 1"/>
          <p:cNvSpPr>
            <a:spLocks noGrp="1"/>
          </p:cNvSpPr>
          <p:nvPr>
            <p:ph type="dt"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6. marts 2013</a:t>
            </a:r>
          </a:p>
        </p:txBody>
      </p:sp>
      <p:sp>
        <p:nvSpPr>
          <p:cNvPr id="3" name="Titel 2"/>
          <p:cNvSpPr>
            <a:spLocks noGrp="1"/>
          </p:cNvSpPr>
          <p:nvPr>
            <p:ph type="title"/>
          </p:nvPr>
        </p:nvSpPr>
        <p:spPr>
          <a:xfrm>
            <a:off x="792163" y="1779588"/>
            <a:ext cx="7632700" cy="506412"/>
          </a:xfrm>
        </p:spPr>
        <p:txBody>
          <a:bodyPr/>
          <a:lstStyle/>
          <a:p>
            <a:pPr fontAlgn="auto">
              <a:spcAft>
                <a:spcPts val="0"/>
              </a:spcAft>
              <a:defRPr/>
            </a:pPr>
            <a:r>
              <a:rPr lang="da-DK" dirty="0" smtClean="0"/>
              <a:t>Omplaceringspligtens materielle indhold</a:t>
            </a:r>
            <a:endParaRPr lang="da-DK" dirty="0"/>
          </a:p>
        </p:txBody>
      </p:sp>
      <p:sp>
        <p:nvSpPr>
          <p:cNvPr id="37891" name="Pladsholder til indhold 3"/>
          <p:cNvSpPr>
            <a:spLocks noGrp="1"/>
          </p:cNvSpPr>
          <p:nvPr>
            <p:ph idx="1"/>
          </p:nvPr>
        </p:nvSpPr>
        <p:spPr>
          <a:xfrm>
            <a:off x="792163" y="2714625"/>
            <a:ext cx="7631112" cy="3214688"/>
          </a:xfrm>
        </p:spPr>
        <p:txBody>
          <a:bodyPr/>
          <a:lstStyle/>
          <a:p>
            <a:pPr marL="287338" indent="-287338">
              <a:spcAft>
                <a:spcPct val="0"/>
              </a:spcAft>
              <a:buFont typeface="ScalaSans-Bold"/>
              <a:buChar char="&gt;"/>
            </a:pPr>
            <a:r>
              <a:rPr lang="da-DK" smtClean="0">
                <a:latin typeface="ScalaSans-Bold"/>
              </a:rPr>
              <a:t>Hvem bærer bevisbyrden? (III)</a:t>
            </a:r>
          </a:p>
          <a:p>
            <a:pPr marL="539750" lvl="1" indent="-179388">
              <a:spcAft>
                <a:spcPct val="0"/>
              </a:spcAft>
            </a:pPr>
            <a:r>
              <a:rPr lang="da-DK" smtClean="0">
                <a:latin typeface="ScalaSans-Bold"/>
              </a:rPr>
              <a:t>Tilkendegivelse af 25. april 2005:</a:t>
            </a:r>
          </a:p>
          <a:p>
            <a:pPr marL="719138" lvl="2" indent="-179388">
              <a:spcAft>
                <a:spcPct val="0"/>
              </a:spcAft>
            </a:pPr>
            <a:r>
              <a:rPr lang="da-DK" smtClean="0">
                <a:latin typeface="ScalaSans-Bold"/>
              </a:rPr>
              <a:t>”Det følger af almindelige ansættelsesretlige regler, at en arbejdsgiver som udgangspunkt ikke kan påberåbe sig lønbesparelser som saglig opsigelsesgrund, når der samtidig inden for samme stillingskategori foretages nyansættelser i virksomheden”</a:t>
            </a:r>
          </a:p>
        </p:txBody>
      </p:sp>
      <p:sp>
        <p:nvSpPr>
          <p:cNvPr id="37892" name="Pladsholder til sidefod 4"/>
          <p:cNvSpPr>
            <a:spLocks noGrp="1"/>
          </p:cNvSpPr>
          <p:nvPr>
            <p:ph type="ftr" sz="quarter" idx="11"/>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Bold"/>
              </a:rPr>
              <a:t>Dansk Forening for Arbejdsret</a:t>
            </a:r>
          </a:p>
        </p:txBody>
      </p:sp>
      <p:sp>
        <p:nvSpPr>
          <p:cNvPr id="37893" name="Pladsholder til diasnummer 5"/>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Side </a:t>
            </a:r>
            <a:fld id="{7F9E6017-F417-48A7-92EA-27C04D37812C}" type="slidenum">
              <a:rPr lang="da-DK">
                <a:latin typeface="ScalaSans-Regular"/>
              </a:rPr>
              <a:pPr fontAlgn="base">
                <a:spcBef>
                  <a:spcPct val="0"/>
                </a:spcBef>
                <a:spcAft>
                  <a:spcPct val="0"/>
                </a:spcAft>
              </a:pPr>
              <a:t>15</a:t>
            </a:fld>
            <a:endParaRPr lang="da-DK">
              <a:latin typeface="ScalaSans-Regul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2163" y="1779588"/>
            <a:ext cx="7632700" cy="506412"/>
          </a:xfrm>
        </p:spPr>
        <p:txBody>
          <a:bodyPr/>
          <a:lstStyle/>
          <a:p>
            <a:pPr fontAlgn="auto">
              <a:spcAft>
                <a:spcPts val="0"/>
              </a:spcAft>
              <a:defRPr/>
            </a:pPr>
            <a:r>
              <a:rPr lang="da-DK" dirty="0" smtClean="0"/>
              <a:t>Omplaceringspligtens materielle indhold</a:t>
            </a:r>
            <a:endParaRPr lang="da-DK" dirty="0"/>
          </a:p>
        </p:txBody>
      </p:sp>
      <p:sp>
        <p:nvSpPr>
          <p:cNvPr id="39938" name="Pladsholder til indhold 2"/>
          <p:cNvSpPr>
            <a:spLocks noGrp="1"/>
          </p:cNvSpPr>
          <p:nvPr>
            <p:ph idx="1"/>
          </p:nvPr>
        </p:nvSpPr>
        <p:spPr>
          <a:xfrm>
            <a:off x="792163" y="2714625"/>
            <a:ext cx="7631112" cy="3214688"/>
          </a:xfrm>
        </p:spPr>
        <p:txBody>
          <a:bodyPr/>
          <a:lstStyle/>
          <a:p>
            <a:pPr marL="287338" indent="-287338">
              <a:spcAft>
                <a:spcPct val="0"/>
              </a:spcAft>
              <a:buFont typeface="ScalaSans-Bold"/>
              <a:buChar char="&gt;"/>
            </a:pPr>
            <a:r>
              <a:rPr lang="da-DK" smtClean="0">
                <a:latin typeface="ScalaSans-Bold"/>
              </a:rPr>
              <a:t>Når omplaceringspligt fremgår af personalepolitikken </a:t>
            </a:r>
          </a:p>
          <a:p>
            <a:pPr marL="539750" lvl="1" indent="-179388">
              <a:spcAft>
                <a:spcPct val="0"/>
              </a:spcAft>
            </a:pPr>
            <a:r>
              <a:rPr lang="da-DK" smtClean="0">
                <a:latin typeface="ScalaSans-Bold"/>
              </a:rPr>
              <a:t>Vil ofte være i form af en pligt til at </a:t>
            </a:r>
            <a:r>
              <a:rPr lang="da-DK" b="1" smtClean="0">
                <a:latin typeface="ScalaSans-Bold"/>
              </a:rPr>
              <a:t>undersøge</a:t>
            </a:r>
            <a:r>
              <a:rPr lang="da-DK" smtClean="0">
                <a:latin typeface="ScalaSans-Bold"/>
              </a:rPr>
              <a:t> mulighederne for omplacering</a:t>
            </a:r>
          </a:p>
          <a:p>
            <a:pPr marL="539750" lvl="1" indent="-179388">
              <a:spcAft>
                <a:spcPct val="0"/>
              </a:spcAft>
            </a:pPr>
            <a:r>
              <a:rPr lang="da-DK" smtClean="0">
                <a:latin typeface="ScalaSans-Bold"/>
              </a:rPr>
              <a:t>Østre Landsrets dom af 29. juni 2001</a:t>
            </a:r>
          </a:p>
          <a:p>
            <a:pPr marL="719138" lvl="2" indent="-179388">
              <a:spcAft>
                <a:spcPct val="0"/>
              </a:spcAft>
            </a:pPr>
            <a:r>
              <a:rPr lang="da-DK" smtClean="0">
                <a:latin typeface="ScalaSans-Bold"/>
              </a:rPr>
              <a:t>Kun pligt til at undersøge omplacering. Arbejdsgiverens skøn, hvorefter en anden blev ansat i den ledige stilling, kunne ikke kritiseres</a:t>
            </a:r>
          </a:p>
          <a:p>
            <a:pPr marL="539750" lvl="1" indent="-179388">
              <a:spcAft>
                <a:spcPct val="0"/>
              </a:spcAft>
            </a:pPr>
            <a:r>
              <a:rPr lang="da-DK" smtClean="0">
                <a:latin typeface="ScalaSans-Bold"/>
              </a:rPr>
              <a:t>Retten i Helsingørs dom af 30. april 2002</a:t>
            </a:r>
          </a:p>
          <a:p>
            <a:pPr marL="719138" lvl="2" indent="-179388">
              <a:spcAft>
                <a:spcPct val="0"/>
              </a:spcAft>
            </a:pPr>
            <a:r>
              <a:rPr lang="da-DK" smtClean="0">
                <a:latin typeface="ScalaSans-Bold"/>
              </a:rPr>
              <a:t>Det kunne ikke antages, at kommunen på grund af personalepolitikken var retligt forpligtet til at foretage omplacering</a:t>
            </a:r>
          </a:p>
        </p:txBody>
      </p:sp>
      <p:pic>
        <p:nvPicPr>
          <p:cNvPr id="39939" name="Picture 24"/>
          <p:cNvPicPr>
            <a:picLocks noChangeAspect="1" noChangeArrowheads="1"/>
          </p:cNvPicPr>
          <p:nvPr/>
        </p:nvPicPr>
        <p:blipFill>
          <a:blip r:embed="rId2"/>
          <a:srcRect/>
          <a:stretch>
            <a:fillRect/>
          </a:stretch>
        </p:blipFill>
        <p:spPr bwMode="auto">
          <a:xfrm>
            <a:off x="7092950" y="692150"/>
            <a:ext cx="1412875" cy="460375"/>
          </a:xfrm>
          <a:prstGeom prst="rect">
            <a:avLst/>
          </a:prstGeom>
          <a:noFill/>
          <a:ln w="9525">
            <a:noFill/>
            <a:miter lim="800000"/>
            <a:headEnd/>
            <a:tailEnd/>
          </a:ln>
        </p:spPr>
      </p:pic>
      <p:sp>
        <p:nvSpPr>
          <p:cNvPr id="39940" name="Pladsholder til diasnummer 7"/>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Side </a:t>
            </a:r>
            <a:fld id="{4213092C-5D15-435D-B7F0-7F872D98E4C0}" type="slidenum">
              <a:rPr lang="da-DK">
                <a:latin typeface="ScalaSans-Regular"/>
              </a:rPr>
              <a:pPr fontAlgn="base">
                <a:spcBef>
                  <a:spcPct val="0"/>
                </a:spcBef>
                <a:spcAft>
                  <a:spcPct val="0"/>
                </a:spcAft>
              </a:pPr>
              <a:t>16</a:t>
            </a:fld>
            <a:endParaRPr lang="da-DK">
              <a:latin typeface="ScalaSans-Regular"/>
            </a:endParaRPr>
          </a:p>
        </p:txBody>
      </p:sp>
      <p:sp>
        <p:nvSpPr>
          <p:cNvPr id="39941" name="Pladsholder til dato 8"/>
          <p:cNvSpPr>
            <a:spLocks noGrp="1"/>
          </p:cNvSpPr>
          <p:nvPr>
            <p:ph type="dt"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6. marts 2013</a:t>
            </a:r>
          </a:p>
        </p:txBody>
      </p:sp>
      <p:sp>
        <p:nvSpPr>
          <p:cNvPr id="39942" name="Pladsholder til sidefod 9"/>
          <p:cNvSpPr>
            <a:spLocks noGrp="1"/>
          </p:cNvSpPr>
          <p:nvPr>
            <p:ph type="ftr" sz="quarter" idx="11"/>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Bold"/>
              </a:rPr>
              <a:t>Dansk Forening for Arbejdsret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2163" y="1779588"/>
            <a:ext cx="7632700" cy="506412"/>
          </a:xfrm>
        </p:spPr>
        <p:txBody>
          <a:bodyPr/>
          <a:lstStyle/>
          <a:p>
            <a:pPr fontAlgn="auto">
              <a:spcAft>
                <a:spcPts val="0"/>
              </a:spcAft>
              <a:defRPr/>
            </a:pPr>
            <a:r>
              <a:rPr lang="da-DK" dirty="0" smtClean="0"/>
              <a:t>3. Særligt beskyttede medarbejdergrupper</a:t>
            </a:r>
            <a:endParaRPr lang="da-DK" dirty="0"/>
          </a:p>
        </p:txBody>
      </p:sp>
      <p:sp>
        <p:nvSpPr>
          <p:cNvPr id="40962" name="Pladsholder til indhold 2"/>
          <p:cNvSpPr>
            <a:spLocks noGrp="1"/>
          </p:cNvSpPr>
          <p:nvPr>
            <p:ph idx="1"/>
          </p:nvPr>
        </p:nvSpPr>
        <p:spPr>
          <a:xfrm>
            <a:off x="792163" y="2349500"/>
            <a:ext cx="7631112" cy="3579813"/>
          </a:xfrm>
        </p:spPr>
        <p:txBody>
          <a:bodyPr/>
          <a:lstStyle/>
          <a:p>
            <a:pPr marL="287338" indent="-287338">
              <a:spcAft>
                <a:spcPct val="0"/>
              </a:spcAft>
              <a:buFont typeface="ScalaSans-Bold"/>
              <a:buChar char="&gt;"/>
            </a:pPr>
            <a:r>
              <a:rPr lang="da-DK" smtClean="0">
                <a:latin typeface="ScalaSans-Bold"/>
              </a:rPr>
              <a:t>Gælder der en udvidet omplaceringspligt i forhold til særligt beskyttede medarbejdere?</a:t>
            </a:r>
          </a:p>
          <a:p>
            <a:pPr marL="539750" lvl="1" indent="-179388">
              <a:spcAft>
                <a:spcPct val="0"/>
              </a:spcAft>
            </a:pPr>
            <a:r>
              <a:rPr lang="da-DK" smtClean="0">
                <a:latin typeface="ScalaSans-Bold"/>
              </a:rPr>
              <a:t>Herunder medarbejdere på barsel, medarbejdere omfattet af beskyttelsen i forskelsbehandlingsloven, mv.? </a:t>
            </a:r>
          </a:p>
          <a:p>
            <a:pPr marL="539750" lvl="1" indent="-179388">
              <a:spcAft>
                <a:spcPct val="0"/>
              </a:spcAft>
            </a:pPr>
            <a:r>
              <a:rPr lang="da-DK" smtClean="0">
                <a:latin typeface="ScalaSans-Bold"/>
              </a:rPr>
              <a:t>Omplacering af tillidsrepræsentanter</a:t>
            </a:r>
          </a:p>
          <a:p>
            <a:pPr marL="719138" lvl="2" indent="-179388">
              <a:spcAft>
                <a:spcPct val="0"/>
              </a:spcAft>
            </a:pPr>
            <a:r>
              <a:rPr lang="da-DK" smtClean="0">
                <a:latin typeface="ScalaSans-Bold"/>
              </a:rPr>
              <a:t>Normalt ret til omplacering også uden for valgområde</a:t>
            </a:r>
          </a:p>
          <a:p>
            <a:pPr marL="719138" lvl="2" indent="-179388">
              <a:spcAft>
                <a:spcPct val="0"/>
              </a:spcAft>
            </a:pPr>
            <a:r>
              <a:rPr lang="da-DK" smtClean="0">
                <a:latin typeface="ScalaSans-Bold"/>
              </a:rPr>
              <a:t>”sidst blandt lige” ved arbejdsmangel</a:t>
            </a:r>
          </a:p>
          <a:p>
            <a:pPr marL="719138" lvl="2" indent="-179388">
              <a:spcAft>
                <a:spcPct val="0"/>
              </a:spcAft>
            </a:pPr>
            <a:r>
              <a:rPr lang="da-DK" smtClean="0">
                <a:latin typeface="ScalaSans-Bold"/>
              </a:rPr>
              <a:t>Udvidet pligt til omplacering ved samarbejdsproblemer?</a:t>
            </a:r>
          </a:p>
          <a:p>
            <a:pPr marL="287338" indent="-287338">
              <a:spcAft>
                <a:spcPct val="0"/>
              </a:spcAft>
              <a:buFont typeface="ScalaSans-Bold"/>
              <a:buChar char="&gt;"/>
            </a:pPr>
            <a:r>
              <a:rPr lang="da-DK" smtClean="0">
                <a:latin typeface="ScalaSans-Bold"/>
              </a:rPr>
              <a:t>Bevisbyrden …</a:t>
            </a:r>
          </a:p>
        </p:txBody>
      </p:sp>
      <p:pic>
        <p:nvPicPr>
          <p:cNvPr id="40963" name="Picture 24"/>
          <p:cNvPicPr>
            <a:picLocks noChangeAspect="1" noChangeArrowheads="1"/>
          </p:cNvPicPr>
          <p:nvPr/>
        </p:nvPicPr>
        <p:blipFill>
          <a:blip r:embed="rId2"/>
          <a:srcRect/>
          <a:stretch>
            <a:fillRect/>
          </a:stretch>
        </p:blipFill>
        <p:spPr bwMode="auto">
          <a:xfrm>
            <a:off x="7092950" y="620713"/>
            <a:ext cx="1412875" cy="460375"/>
          </a:xfrm>
          <a:prstGeom prst="rect">
            <a:avLst/>
          </a:prstGeom>
          <a:noFill/>
          <a:ln w="9525">
            <a:noFill/>
            <a:miter lim="800000"/>
            <a:headEnd/>
            <a:tailEnd/>
          </a:ln>
        </p:spPr>
      </p:pic>
      <p:sp>
        <p:nvSpPr>
          <p:cNvPr id="40964" name="Pladsholder til diasnummer 7"/>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Side </a:t>
            </a:r>
            <a:fld id="{2EC3B7AF-0A05-4ED9-BB4C-8FD4AAE45F2C}" type="slidenum">
              <a:rPr lang="da-DK">
                <a:latin typeface="ScalaSans-Regular"/>
              </a:rPr>
              <a:pPr fontAlgn="base">
                <a:spcBef>
                  <a:spcPct val="0"/>
                </a:spcBef>
                <a:spcAft>
                  <a:spcPct val="0"/>
                </a:spcAft>
              </a:pPr>
              <a:t>17</a:t>
            </a:fld>
            <a:endParaRPr lang="da-DK">
              <a:latin typeface="ScalaSans-Regular"/>
            </a:endParaRPr>
          </a:p>
        </p:txBody>
      </p:sp>
      <p:sp>
        <p:nvSpPr>
          <p:cNvPr id="40965" name="Pladsholder til dato 8"/>
          <p:cNvSpPr>
            <a:spLocks noGrp="1"/>
          </p:cNvSpPr>
          <p:nvPr>
            <p:ph type="dt"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6. marts 2013</a:t>
            </a:r>
          </a:p>
        </p:txBody>
      </p:sp>
      <p:sp>
        <p:nvSpPr>
          <p:cNvPr id="40966" name="Pladsholder til sidefod 9"/>
          <p:cNvSpPr>
            <a:spLocks noGrp="1"/>
          </p:cNvSpPr>
          <p:nvPr>
            <p:ph type="ftr" sz="quarter" idx="11"/>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Bold"/>
              </a:rPr>
              <a:t>Dansk Forening for Arbejdsret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2163" y="1779588"/>
            <a:ext cx="7632700" cy="506412"/>
          </a:xfrm>
        </p:spPr>
        <p:txBody>
          <a:bodyPr/>
          <a:lstStyle/>
          <a:p>
            <a:pPr fontAlgn="auto">
              <a:spcAft>
                <a:spcPts val="0"/>
              </a:spcAft>
              <a:defRPr/>
            </a:pPr>
            <a:r>
              <a:rPr lang="da-DK" dirty="0" smtClean="0"/>
              <a:t>Særligt beskyttede medarbejdergrupper</a:t>
            </a:r>
            <a:endParaRPr lang="da-DK" dirty="0"/>
          </a:p>
        </p:txBody>
      </p:sp>
      <p:sp>
        <p:nvSpPr>
          <p:cNvPr id="41986" name="Pladsholder til indhold 2"/>
          <p:cNvSpPr>
            <a:spLocks noGrp="1"/>
          </p:cNvSpPr>
          <p:nvPr>
            <p:ph idx="1"/>
          </p:nvPr>
        </p:nvSpPr>
        <p:spPr>
          <a:xfrm>
            <a:off x="792163" y="2714625"/>
            <a:ext cx="7631112" cy="3214688"/>
          </a:xfrm>
        </p:spPr>
        <p:txBody>
          <a:bodyPr/>
          <a:lstStyle/>
          <a:p>
            <a:pPr marL="287338" indent="-287338">
              <a:spcAft>
                <a:spcPct val="0"/>
              </a:spcAft>
              <a:buFont typeface="ScalaSans-Bold"/>
              <a:buChar char="&gt;"/>
            </a:pPr>
            <a:r>
              <a:rPr lang="da-DK" smtClean="0">
                <a:latin typeface="ScalaSans-Bold"/>
              </a:rPr>
              <a:t>U.2011.1776.H</a:t>
            </a:r>
          </a:p>
          <a:p>
            <a:pPr marL="539750" lvl="1" indent="-179388">
              <a:spcAft>
                <a:spcPct val="0"/>
              </a:spcAft>
            </a:pPr>
            <a:r>
              <a:rPr lang="da-DK" smtClean="0">
                <a:latin typeface="ScalaSans-Bold"/>
              </a:rPr>
              <a:t>Spørgsmålet i sagen var, om der var sammenhæng mellem A’s barsel og det forhold, at hun ikke blev tilbudt omplacering?</a:t>
            </a:r>
          </a:p>
          <a:p>
            <a:pPr marL="539750" lvl="1" indent="-179388">
              <a:spcAft>
                <a:spcPct val="0"/>
              </a:spcAft>
            </a:pPr>
            <a:r>
              <a:rPr lang="da-DK" smtClean="0">
                <a:latin typeface="ScalaSans-Bold"/>
              </a:rPr>
              <a:t>”Højesteret finder, at kommunen som led i bestræbelserne på at omplacere A for det første burde have orienteret hende om nedlæggelsen af hendes stilling og for det andet burde have sikret sig, at man havde tilstrækkelige oplysninger om hendes kvalifikationer og ønsker, samt for det tredje burde have orienteret hende om ledige stillinger”</a:t>
            </a:r>
          </a:p>
        </p:txBody>
      </p:sp>
      <p:pic>
        <p:nvPicPr>
          <p:cNvPr id="41987" name="Picture 24"/>
          <p:cNvPicPr>
            <a:picLocks noChangeAspect="1" noChangeArrowheads="1"/>
          </p:cNvPicPr>
          <p:nvPr/>
        </p:nvPicPr>
        <p:blipFill>
          <a:blip r:embed="rId2"/>
          <a:srcRect/>
          <a:stretch>
            <a:fillRect/>
          </a:stretch>
        </p:blipFill>
        <p:spPr bwMode="auto">
          <a:xfrm>
            <a:off x="7164388" y="620713"/>
            <a:ext cx="1412875" cy="460375"/>
          </a:xfrm>
          <a:prstGeom prst="rect">
            <a:avLst/>
          </a:prstGeom>
          <a:noFill/>
          <a:ln w="9525">
            <a:noFill/>
            <a:miter lim="800000"/>
            <a:headEnd/>
            <a:tailEnd/>
          </a:ln>
        </p:spPr>
      </p:pic>
      <p:sp>
        <p:nvSpPr>
          <p:cNvPr id="41988" name="Pladsholder til diasnummer 7"/>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Side </a:t>
            </a:r>
            <a:fld id="{F1E3242D-F92E-46F4-B9F2-27FB89FBAE59}" type="slidenum">
              <a:rPr lang="da-DK">
                <a:latin typeface="ScalaSans-Regular"/>
              </a:rPr>
              <a:pPr fontAlgn="base">
                <a:spcBef>
                  <a:spcPct val="0"/>
                </a:spcBef>
                <a:spcAft>
                  <a:spcPct val="0"/>
                </a:spcAft>
              </a:pPr>
              <a:t>18</a:t>
            </a:fld>
            <a:endParaRPr lang="da-DK">
              <a:latin typeface="ScalaSans-Regular"/>
            </a:endParaRPr>
          </a:p>
        </p:txBody>
      </p:sp>
      <p:sp>
        <p:nvSpPr>
          <p:cNvPr id="41989" name="Pladsholder til dato 8"/>
          <p:cNvSpPr>
            <a:spLocks noGrp="1"/>
          </p:cNvSpPr>
          <p:nvPr>
            <p:ph type="dt"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6. marts 2013</a:t>
            </a:r>
          </a:p>
        </p:txBody>
      </p:sp>
      <p:sp>
        <p:nvSpPr>
          <p:cNvPr id="41990" name="Pladsholder til sidefod 9"/>
          <p:cNvSpPr>
            <a:spLocks noGrp="1"/>
          </p:cNvSpPr>
          <p:nvPr>
            <p:ph type="ftr" sz="quarter" idx="11"/>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Bold"/>
              </a:rPr>
              <a:t>Dansk Forening for Arbejdsret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2163" y="1779588"/>
            <a:ext cx="7632700" cy="506412"/>
          </a:xfrm>
        </p:spPr>
        <p:txBody>
          <a:bodyPr/>
          <a:lstStyle/>
          <a:p>
            <a:pPr fontAlgn="auto">
              <a:spcAft>
                <a:spcPts val="0"/>
              </a:spcAft>
              <a:defRPr/>
            </a:pPr>
            <a:r>
              <a:rPr lang="da-DK" dirty="0" smtClean="0"/>
              <a:t>Særligt beskyttede medarbejdergrupper</a:t>
            </a:r>
            <a:endParaRPr lang="da-DK" dirty="0"/>
          </a:p>
        </p:txBody>
      </p:sp>
      <p:sp>
        <p:nvSpPr>
          <p:cNvPr id="43010" name="Pladsholder til indhold 2"/>
          <p:cNvSpPr>
            <a:spLocks noGrp="1"/>
          </p:cNvSpPr>
          <p:nvPr>
            <p:ph idx="1"/>
          </p:nvPr>
        </p:nvSpPr>
        <p:spPr>
          <a:xfrm>
            <a:off x="792163" y="2714625"/>
            <a:ext cx="7631112" cy="3214688"/>
          </a:xfrm>
        </p:spPr>
        <p:txBody>
          <a:bodyPr/>
          <a:lstStyle/>
          <a:p>
            <a:pPr marL="287338" indent="-287338">
              <a:spcAft>
                <a:spcPct val="0"/>
              </a:spcAft>
              <a:buFont typeface="ScalaSans-Bold"/>
              <a:buChar char="&gt;"/>
            </a:pPr>
            <a:r>
              <a:rPr lang="da-DK" smtClean="0">
                <a:latin typeface="ScalaSans-Bold"/>
              </a:rPr>
              <a:t>U.1997.1189.H</a:t>
            </a:r>
          </a:p>
          <a:p>
            <a:pPr marL="539750" lvl="1" indent="-179388">
              <a:spcAft>
                <a:spcPct val="0"/>
              </a:spcAft>
            </a:pPr>
            <a:r>
              <a:rPr lang="da-DK" smtClean="0">
                <a:latin typeface="ScalaSans-Bold"/>
              </a:rPr>
              <a:t>En skolelærer på barsel blev opsagt på grund af besparelser</a:t>
            </a:r>
          </a:p>
          <a:p>
            <a:pPr marL="539750" lvl="1" indent="-179388">
              <a:spcAft>
                <a:spcPct val="0"/>
              </a:spcAft>
            </a:pPr>
            <a:r>
              <a:rPr lang="da-DK" smtClean="0">
                <a:latin typeface="ScalaSans-Bold"/>
              </a:rPr>
              <a:t>”Kommunen foretog ingen undersøgelser af, om det var muligt at omplacere A”</a:t>
            </a:r>
          </a:p>
          <a:p>
            <a:pPr marL="539750" lvl="1" indent="-179388">
              <a:spcAft>
                <a:spcPct val="0"/>
              </a:spcAft>
            </a:pPr>
            <a:r>
              <a:rPr lang="da-DK" smtClean="0">
                <a:latin typeface="ScalaSans-Bold"/>
              </a:rPr>
              <a:t>”I hvert fald under disse omstændigheder havde kommunen ikke ført det efter § 16, stk. 4, nødvendige bevis”</a:t>
            </a:r>
          </a:p>
        </p:txBody>
      </p:sp>
      <p:pic>
        <p:nvPicPr>
          <p:cNvPr id="43011" name="Picture 24"/>
          <p:cNvPicPr>
            <a:picLocks noChangeAspect="1" noChangeArrowheads="1"/>
          </p:cNvPicPr>
          <p:nvPr/>
        </p:nvPicPr>
        <p:blipFill>
          <a:blip r:embed="rId2"/>
          <a:srcRect/>
          <a:stretch>
            <a:fillRect/>
          </a:stretch>
        </p:blipFill>
        <p:spPr bwMode="auto">
          <a:xfrm>
            <a:off x="7164388" y="620713"/>
            <a:ext cx="1412875" cy="460375"/>
          </a:xfrm>
          <a:prstGeom prst="rect">
            <a:avLst/>
          </a:prstGeom>
          <a:noFill/>
          <a:ln w="9525">
            <a:noFill/>
            <a:miter lim="800000"/>
            <a:headEnd/>
            <a:tailEnd/>
          </a:ln>
        </p:spPr>
      </p:pic>
      <p:sp>
        <p:nvSpPr>
          <p:cNvPr id="43012" name="Pladsholder til diasnummer 7"/>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Side </a:t>
            </a:r>
            <a:fld id="{9E7D9EA1-D676-4D58-B986-C70D3859505F}" type="slidenum">
              <a:rPr lang="da-DK">
                <a:latin typeface="ScalaSans-Regular"/>
              </a:rPr>
              <a:pPr fontAlgn="base">
                <a:spcBef>
                  <a:spcPct val="0"/>
                </a:spcBef>
                <a:spcAft>
                  <a:spcPct val="0"/>
                </a:spcAft>
              </a:pPr>
              <a:t>19</a:t>
            </a:fld>
            <a:endParaRPr lang="da-DK">
              <a:latin typeface="ScalaSans-Regular"/>
            </a:endParaRPr>
          </a:p>
        </p:txBody>
      </p:sp>
      <p:sp>
        <p:nvSpPr>
          <p:cNvPr id="43013" name="Pladsholder til dato 8"/>
          <p:cNvSpPr>
            <a:spLocks noGrp="1"/>
          </p:cNvSpPr>
          <p:nvPr>
            <p:ph type="dt"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6. marts 2013</a:t>
            </a:r>
          </a:p>
        </p:txBody>
      </p:sp>
      <p:sp>
        <p:nvSpPr>
          <p:cNvPr id="43014" name="Pladsholder til sidefod 9"/>
          <p:cNvSpPr>
            <a:spLocks noGrp="1"/>
          </p:cNvSpPr>
          <p:nvPr>
            <p:ph type="ftr" sz="quarter" idx="11"/>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Bold"/>
              </a:rPr>
              <a:t>Dansk Forening for Arbejdsret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6"/>
          <p:cNvSpPr>
            <a:spLocks noGrp="1"/>
          </p:cNvSpPr>
          <p:nvPr>
            <p:ph idx="1"/>
          </p:nvPr>
        </p:nvSpPr>
        <p:spPr>
          <a:xfrm>
            <a:off x="792163" y="2714625"/>
            <a:ext cx="7631112" cy="3214688"/>
          </a:xfrm>
        </p:spPr>
        <p:txBody>
          <a:bodyPr/>
          <a:lstStyle/>
          <a:p>
            <a:pPr marL="514350" indent="-514350">
              <a:spcAft>
                <a:spcPct val="0"/>
              </a:spcAft>
              <a:buFont typeface="ScalaSans-Bold"/>
              <a:buAutoNum type="arabicPeriod"/>
            </a:pPr>
            <a:r>
              <a:rPr lang="da-DK" smtClean="0">
                <a:latin typeface="ScalaSans-Bold"/>
              </a:rPr>
              <a:t>Omplaceringspligtens retlige grundlag</a:t>
            </a:r>
          </a:p>
          <a:p>
            <a:pPr marL="514350" indent="-514350">
              <a:spcAft>
                <a:spcPct val="0"/>
              </a:spcAft>
              <a:buFont typeface="ScalaSans-Bold"/>
              <a:buAutoNum type="arabicPeriod"/>
            </a:pPr>
            <a:r>
              <a:rPr lang="da-DK" smtClean="0">
                <a:latin typeface="ScalaSans-Bold"/>
              </a:rPr>
              <a:t>Omplaceringspligtens materielle indhold</a:t>
            </a:r>
          </a:p>
          <a:p>
            <a:pPr marL="514350" indent="-514350">
              <a:spcAft>
                <a:spcPct val="0"/>
              </a:spcAft>
              <a:buFont typeface="ScalaSans-Bold"/>
              <a:buAutoNum type="arabicPeriod"/>
            </a:pPr>
            <a:r>
              <a:rPr lang="da-DK" smtClean="0">
                <a:latin typeface="ScalaSans-Bold"/>
              </a:rPr>
              <a:t>Særligt beskyttede medarbejdergrupper</a:t>
            </a:r>
          </a:p>
        </p:txBody>
      </p:sp>
      <p:sp>
        <p:nvSpPr>
          <p:cNvPr id="8" name="Title 5"/>
          <p:cNvSpPr>
            <a:spLocks noGrp="1"/>
          </p:cNvSpPr>
          <p:nvPr>
            <p:ph type="title"/>
          </p:nvPr>
        </p:nvSpPr>
        <p:spPr>
          <a:xfrm>
            <a:off x="792163" y="1779588"/>
            <a:ext cx="7632700" cy="649287"/>
          </a:xfrm>
        </p:spPr>
        <p:txBody>
          <a:bodyPr/>
          <a:lstStyle/>
          <a:p>
            <a:pPr fontAlgn="auto">
              <a:spcAft>
                <a:spcPts val="0"/>
              </a:spcAft>
              <a:defRPr/>
            </a:pPr>
            <a:r>
              <a:rPr lang="da-DK" dirty="0" smtClean="0"/>
              <a:t>Dagsorden</a:t>
            </a:r>
            <a:endParaRPr lang="da-DK" dirty="0"/>
          </a:p>
        </p:txBody>
      </p:sp>
      <p:pic>
        <p:nvPicPr>
          <p:cNvPr id="22531" name="Picture 24"/>
          <p:cNvPicPr>
            <a:picLocks noChangeAspect="1" noChangeArrowheads="1"/>
          </p:cNvPicPr>
          <p:nvPr/>
        </p:nvPicPr>
        <p:blipFill>
          <a:blip r:embed="rId3"/>
          <a:srcRect/>
          <a:stretch>
            <a:fillRect/>
          </a:stretch>
        </p:blipFill>
        <p:spPr bwMode="auto">
          <a:xfrm>
            <a:off x="7092950" y="620713"/>
            <a:ext cx="1412875" cy="460375"/>
          </a:xfrm>
          <a:prstGeom prst="rect">
            <a:avLst/>
          </a:prstGeom>
          <a:noFill/>
          <a:ln w="9525">
            <a:noFill/>
            <a:miter lim="800000"/>
            <a:headEnd/>
            <a:tailEnd/>
          </a:ln>
        </p:spPr>
      </p:pic>
      <p:sp>
        <p:nvSpPr>
          <p:cNvPr id="22532" name="Pladsholder til diasnummer 2"/>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Side </a:t>
            </a:r>
            <a:fld id="{4FCC0A87-2886-4E13-84A4-0E384A477803}" type="slidenum">
              <a:rPr lang="da-DK">
                <a:latin typeface="ScalaSans-Regular"/>
              </a:rPr>
              <a:pPr fontAlgn="base">
                <a:spcBef>
                  <a:spcPct val="0"/>
                </a:spcBef>
                <a:spcAft>
                  <a:spcPct val="0"/>
                </a:spcAft>
              </a:pPr>
              <a:t>2</a:t>
            </a:fld>
            <a:endParaRPr lang="da-DK">
              <a:latin typeface="ScalaSans-Regular"/>
            </a:endParaRPr>
          </a:p>
        </p:txBody>
      </p:sp>
      <p:sp>
        <p:nvSpPr>
          <p:cNvPr id="22533" name="Pladsholder til dato 8"/>
          <p:cNvSpPr>
            <a:spLocks noGrp="1"/>
          </p:cNvSpPr>
          <p:nvPr>
            <p:ph type="dt"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6. marts 2013</a:t>
            </a:r>
          </a:p>
        </p:txBody>
      </p:sp>
      <p:sp>
        <p:nvSpPr>
          <p:cNvPr id="22534" name="Pladsholder til sidefod 9"/>
          <p:cNvSpPr>
            <a:spLocks noGrp="1"/>
          </p:cNvSpPr>
          <p:nvPr>
            <p:ph type="ftr" sz="quarter" idx="11"/>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Bold"/>
              </a:rPr>
              <a:t>Dansk Forening for Arbejdsret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2163" y="1779588"/>
            <a:ext cx="7632700" cy="506412"/>
          </a:xfrm>
        </p:spPr>
        <p:txBody>
          <a:bodyPr/>
          <a:lstStyle/>
          <a:p>
            <a:pPr fontAlgn="auto">
              <a:spcAft>
                <a:spcPts val="0"/>
              </a:spcAft>
              <a:defRPr/>
            </a:pPr>
            <a:r>
              <a:rPr lang="da-DK" dirty="0" smtClean="0"/>
              <a:t>Særligt beskyttede medarbejdergrupper</a:t>
            </a:r>
            <a:endParaRPr lang="da-DK" dirty="0"/>
          </a:p>
        </p:txBody>
      </p:sp>
      <p:sp>
        <p:nvSpPr>
          <p:cNvPr id="44034" name="Pladsholder til indhold 2"/>
          <p:cNvSpPr>
            <a:spLocks noGrp="1"/>
          </p:cNvSpPr>
          <p:nvPr>
            <p:ph idx="1"/>
          </p:nvPr>
        </p:nvSpPr>
        <p:spPr>
          <a:xfrm>
            <a:off x="792163" y="2565400"/>
            <a:ext cx="7631112" cy="3363913"/>
          </a:xfrm>
        </p:spPr>
        <p:txBody>
          <a:bodyPr/>
          <a:lstStyle/>
          <a:p>
            <a:pPr marL="287338" indent="-287338">
              <a:spcAft>
                <a:spcPct val="0"/>
              </a:spcAft>
              <a:buFont typeface="ScalaSans-Bold"/>
              <a:buChar char="&gt;"/>
            </a:pPr>
            <a:r>
              <a:rPr lang="da-DK" smtClean="0">
                <a:latin typeface="ScalaSans-Bold"/>
              </a:rPr>
              <a:t>Rammeaftalen om det sociale kapitel (KL og KTO)</a:t>
            </a:r>
          </a:p>
          <a:p>
            <a:pPr marL="539750" lvl="1" indent="-179388">
              <a:spcAft>
                <a:spcPct val="0"/>
              </a:spcAft>
            </a:pPr>
            <a:r>
              <a:rPr lang="da-DK" smtClean="0">
                <a:latin typeface="ScalaSans-Bold"/>
              </a:rPr>
              <a:t>Formål: beskæftigelse af ledige og personer med nedsat arbejdsevne</a:t>
            </a:r>
          </a:p>
          <a:p>
            <a:pPr marL="539750" lvl="1" indent="-179388">
              <a:spcAft>
                <a:spcPct val="0"/>
              </a:spcAft>
            </a:pPr>
            <a:r>
              <a:rPr lang="da-DK" smtClean="0">
                <a:latin typeface="ScalaSans-Bold"/>
              </a:rPr>
              <a:t>Ombudsmanden har i forbindelse med en kommunes afskedigelse af en ansat i et fleksjob udtalt:</a:t>
            </a:r>
          </a:p>
          <a:p>
            <a:pPr marL="719138" lvl="2" indent="-179388">
              <a:spcAft>
                <a:spcPct val="0"/>
              </a:spcAft>
            </a:pPr>
            <a:r>
              <a:rPr lang="da-DK" smtClean="0">
                <a:latin typeface="ScalaSans-Bold"/>
              </a:rPr>
              <a:t>”Aftalen forpligtede ikke kommunen til at fastholde A i den fleksjobstilling hun havde på institutionen. Kommunen var derimod forpligtet til at inddrage aftalen om det sociale kapitel ved vurderingen af om der var grundlag for at afskedige A, ligesom aftalen formentlig medførte at kommunen havde en skærpet forpligtelse til at forsøge at omplacere A med henblik på at fastholde hende på arbejdsmarkedet”</a:t>
            </a:r>
          </a:p>
        </p:txBody>
      </p:sp>
      <p:pic>
        <p:nvPicPr>
          <p:cNvPr id="44035" name="Picture 24"/>
          <p:cNvPicPr>
            <a:picLocks noChangeAspect="1" noChangeArrowheads="1"/>
          </p:cNvPicPr>
          <p:nvPr/>
        </p:nvPicPr>
        <p:blipFill>
          <a:blip r:embed="rId2"/>
          <a:srcRect/>
          <a:stretch>
            <a:fillRect/>
          </a:stretch>
        </p:blipFill>
        <p:spPr bwMode="auto">
          <a:xfrm>
            <a:off x="7164388" y="620713"/>
            <a:ext cx="1412875" cy="460375"/>
          </a:xfrm>
          <a:prstGeom prst="rect">
            <a:avLst/>
          </a:prstGeom>
          <a:noFill/>
          <a:ln w="9525">
            <a:noFill/>
            <a:miter lim="800000"/>
            <a:headEnd/>
            <a:tailEnd/>
          </a:ln>
        </p:spPr>
      </p:pic>
      <p:sp>
        <p:nvSpPr>
          <p:cNvPr id="44036" name="Pladsholder til diasnummer 7"/>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Side </a:t>
            </a:r>
            <a:fld id="{7FD83B4A-3E52-4AE2-8138-3B538867F9D3}" type="slidenum">
              <a:rPr lang="da-DK">
                <a:latin typeface="ScalaSans-Regular"/>
              </a:rPr>
              <a:pPr fontAlgn="base">
                <a:spcBef>
                  <a:spcPct val="0"/>
                </a:spcBef>
                <a:spcAft>
                  <a:spcPct val="0"/>
                </a:spcAft>
              </a:pPr>
              <a:t>20</a:t>
            </a:fld>
            <a:endParaRPr lang="da-DK">
              <a:latin typeface="ScalaSans-Regular"/>
            </a:endParaRPr>
          </a:p>
        </p:txBody>
      </p:sp>
      <p:sp>
        <p:nvSpPr>
          <p:cNvPr id="44037" name="Pladsholder til dato 8"/>
          <p:cNvSpPr>
            <a:spLocks noGrp="1"/>
          </p:cNvSpPr>
          <p:nvPr>
            <p:ph type="dt"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6. marts 2013</a:t>
            </a:r>
          </a:p>
        </p:txBody>
      </p:sp>
      <p:sp>
        <p:nvSpPr>
          <p:cNvPr id="44038" name="Pladsholder til sidefod 9"/>
          <p:cNvSpPr>
            <a:spLocks noGrp="1"/>
          </p:cNvSpPr>
          <p:nvPr>
            <p:ph type="ftr" sz="quarter" idx="11"/>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Bold"/>
              </a:rPr>
              <a:t>Dansk Forening for Arbejdsret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2163" y="1779588"/>
            <a:ext cx="7632700" cy="506412"/>
          </a:xfrm>
        </p:spPr>
        <p:txBody>
          <a:bodyPr/>
          <a:lstStyle/>
          <a:p>
            <a:pPr fontAlgn="auto">
              <a:spcAft>
                <a:spcPts val="0"/>
              </a:spcAft>
              <a:defRPr/>
            </a:pPr>
            <a:r>
              <a:rPr lang="da-DK" dirty="0" smtClean="0"/>
              <a:t>Særligt beskyttede medarbejdergrupper</a:t>
            </a:r>
            <a:endParaRPr lang="da-DK" dirty="0"/>
          </a:p>
        </p:txBody>
      </p:sp>
      <p:sp>
        <p:nvSpPr>
          <p:cNvPr id="45058" name="Pladsholder til indhold 2"/>
          <p:cNvSpPr>
            <a:spLocks noGrp="1"/>
          </p:cNvSpPr>
          <p:nvPr>
            <p:ph idx="1"/>
          </p:nvPr>
        </p:nvSpPr>
        <p:spPr>
          <a:xfrm>
            <a:off x="792163" y="2714625"/>
            <a:ext cx="7631112" cy="3214688"/>
          </a:xfrm>
        </p:spPr>
        <p:txBody>
          <a:bodyPr/>
          <a:lstStyle/>
          <a:p>
            <a:pPr marL="287338" indent="-287338">
              <a:spcAft>
                <a:spcPct val="0"/>
              </a:spcAft>
              <a:buFont typeface="ScalaSans-Bold"/>
              <a:buChar char="&gt;"/>
            </a:pPr>
            <a:r>
              <a:rPr lang="da-DK" smtClean="0">
                <a:latin typeface="ScalaSans-Bold"/>
              </a:rPr>
              <a:t>Retten i Odenses dom af 11. oktober 2012 (I)</a:t>
            </a:r>
          </a:p>
          <a:p>
            <a:pPr marL="539750" lvl="1" indent="-179388">
              <a:spcAft>
                <a:spcPct val="0"/>
              </a:spcAft>
            </a:pPr>
            <a:r>
              <a:rPr lang="da-DK" smtClean="0">
                <a:latin typeface="ScalaSans-Bold"/>
              </a:rPr>
              <a:t>En medarbejder med et handicap blev afskediget fra Odense Universitetshospital på grund af arbejdsmangel</a:t>
            </a:r>
          </a:p>
          <a:p>
            <a:pPr marL="539750" lvl="1" indent="-179388">
              <a:spcAft>
                <a:spcPct val="0"/>
              </a:spcAft>
            </a:pPr>
            <a:r>
              <a:rPr lang="da-DK" smtClean="0">
                <a:latin typeface="ScalaSans-Bold"/>
              </a:rPr>
              <a:t>Han mente ikke, at OUH havde opfyldt omplaceringspligten, fordi en ledig stilling blev besat af en ekstern ansøger</a:t>
            </a:r>
          </a:p>
        </p:txBody>
      </p:sp>
      <p:sp>
        <p:nvSpPr>
          <p:cNvPr id="45059" name="Pladsholder til diasnummer 6"/>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Side </a:t>
            </a:r>
            <a:fld id="{270676AC-2CCA-4126-94BB-184A3CEA45B0}" type="slidenum">
              <a:rPr lang="da-DK">
                <a:latin typeface="ScalaSans-Regular"/>
              </a:rPr>
              <a:pPr fontAlgn="base">
                <a:spcBef>
                  <a:spcPct val="0"/>
                </a:spcBef>
                <a:spcAft>
                  <a:spcPct val="0"/>
                </a:spcAft>
              </a:pPr>
              <a:t>21</a:t>
            </a:fld>
            <a:endParaRPr lang="da-DK">
              <a:latin typeface="ScalaSans-Regular"/>
            </a:endParaRPr>
          </a:p>
        </p:txBody>
      </p:sp>
      <p:sp>
        <p:nvSpPr>
          <p:cNvPr id="45060" name="Pladsholder til dato 7"/>
          <p:cNvSpPr>
            <a:spLocks noGrp="1"/>
          </p:cNvSpPr>
          <p:nvPr>
            <p:ph type="dt"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6. marts 2013</a:t>
            </a:r>
          </a:p>
        </p:txBody>
      </p:sp>
      <p:sp>
        <p:nvSpPr>
          <p:cNvPr id="45061" name="Pladsholder til sidefod 8"/>
          <p:cNvSpPr>
            <a:spLocks noGrp="1"/>
          </p:cNvSpPr>
          <p:nvPr>
            <p:ph type="ftr" sz="quarter" idx="11"/>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Bold"/>
              </a:rPr>
              <a:t>Dansk Forening for Arbejdsret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2163" y="1779588"/>
            <a:ext cx="7632700" cy="506412"/>
          </a:xfrm>
        </p:spPr>
        <p:txBody>
          <a:bodyPr/>
          <a:lstStyle/>
          <a:p>
            <a:pPr fontAlgn="auto">
              <a:spcAft>
                <a:spcPts val="0"/>
              </a:spcAft>
              <a:defRPr/>
            </a:pPr>
            <a:r>
              <a:rPr lang="da-DK" dirty="0" smtClean="0"/>
              <a:t>Særligt beskyttede medarbejdergrupper</a:t>
            </a:r>
            <a:endParaRPr lang="da-DK" dirty="0"/>
          </a:p>
        </p:txBody>
      </p:sp>
      <p:sp>
        <p:nvSpPr>
          <p:cNvPr id="46082" name="Pladsholder til indhold 2"/>
          <p:cNvSpPr>
            <a:spLocks noGrp="1"/>
          </p:cNvSpPr>
          <p:nvPr>
            <p:ph idx="1"/>
          </p:nvPr>
        </p:nvSpPr>
        <p:spPr>
          <a:xfrm>
            <a:off x="792163" y="2714625"/>
            <a:ext cx="7631112" cy="3214688"/>
          </a:xfrm>
        </p:spPr>
        <p:txBody>
          <a:bodyPr/>
          <a:lstStyle/>
          <a:p>
            <a:pPr marL="287338" indent="-287338">
              <a:spcAft>
                <a:spcPct val="0"/>
              </a:spcAft>
              <a:buFont typeface="ScalaSans-Bold"/>
              <a:buChar char="&gt;"/>
            </a:pPr>
            <a:r>
              <a:rPr lang="da-DK" smtClean="0">
                <a:latin typeface="ScalaSans-Bold"/>
              </a:rPr>
              <a:t>Retten i Odensess dom af 11. oktober 2012 (II)</a:t>
            </a:r>
          </a:p>
          <a:p>
            <a:pPr marL="539750" lvl="1" indent="-179388">
              <a:spcAft>
                <a:spcPct val="0"/>
              </a:spcAft>
            </a:pPr>
            <a:r>
              <a:rPr lang="da-DK" smtClean="0">
                <a:latin typeface="ScalaSans-Bold"/>
              </a:rPr>
              <a:t>I hovedudvalget var det bestemt, at der var omplaceringspligt i forhold til den enkelte ansættelsesenhed, når der var tale om ressourcebetingede stillingsnedlæggelser, samt at en opsagt medarbejder har ret til at komme til samtale på opslåede stillinger i hele Region Syddanmark</a:t>
            </a:r>
          </a:p>
        </p:txBody>
      </p:sp>
      <p:sp>
        <p:nvSpPr>
          <p:cNvPr id="46083" name="Pladsholder til diasnummer 6"/>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Side </a:t>
            </a:r>
            <a:fld id="{30AEDDA5-E4B1-404E-A4F0-E85C8992AB97}" type="slidenum">
              <a:rPr lang="da-DK">
                <a:latin typeface="ScalaSans-Regular"/>
              </a:rPr>
              <a:pPr fontAlgn="base">
                <a:spcBef>
                  <a:spcPct val="0"/>
                </a:spcBef>
                <a:spcAft>
                  <a:spcPct val="0"/>
                </a:spcAft>
              </a:pPr>
              <a:t>22</a:t>
            </a:fld>
            <a:endParaRPr lang="da-DK">
              <a:latin typeface="ScalaSans-Regular"/>
            </a:endParaRPr>
          </a:p>
        </p:txBody>
      </p:sp>
      <p:sp>
        <p:nvSpPr>
          <p:cNvPr id="46084" name="Pladsholder til dato 7"/>
          <p:cNvSpPr>
            <a:spLocks noGrp="1"/>
          </p:cNvSpPr>
          <p:nvPr>
            <p:ph type="dt"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6. marts 2013</a:t>
            </a:r>
          </a:p>
        </p:txBody>
      </p:sp>
      <p:sp>
        <p:nvSpPr>
          <p:cNvPr id="46085" name="Pladsholder til sidefod 8"/>
          <p:cNvSpPr>
            <a:spLocks noGrp="1"/>
          </p:cNvSpPr>
          <p:nvPr>
            <p:ph type="ftr" sz="quarter" idx="11"/>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Bold"/>
              </a:rPr>
              <a:t>Dansk Forening for Arbejdsret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2163" y="1779588"/>
            <a:ext cx="7632700" cy="506412"/>
          </a:xfrm>
        </p:spPr>
        <p:txBody>
          <a:bodyPr/>
          <a:lstStyle/>
          <a:p>
            <a:pPr fontAlgn="auto">
              <a:spcAft>
                <a:spcPts val="0"/>
              </a:spcAft>
              <a:defRPr/>
            </a:pPr>
            <a:r>
              <a:rPr lang="da-DK" dirty="0" smtClean="0"/>
              <a:t>Særligt beskyttede medarbejdergrupper</a:t>
            </a:r>
            <a:endParaRPr lang="da-DK" dirty="0"/>
          </a:p>
        </p:txBody>
      </p:sp>
      <p:sp>
        <p:nvSpPr>
          <p:cNvPr id="47106" name="Pladsholder til indhold 2"/>
          <p:cNvSpPr>
            <a:spLocks noGrp="1"/>
          </p:cNvSpPr>
          <p:nvPr>
            <p:ph idx="1"/>
          </p:nvPr>
        </p:nvSpPr>
        <p:spPr>
          <a:xfrm>
            <a:off x="792163" y="2714625"/>
            <a:ext cx="7631112" cy="3214688"/>
          </a:xfrm>
        </p:spPr>
        <p:txBody>
          <a:bodyPr/>
          <a:lstStyle/>
          <a:p>
            <a:pPr marL="287338" indent="-287338">
              <a:spcAft>
                <a:spcPct val="0"/>
              </a:spcAft>
              <a:buFont typeface="ScalaSans-Bold"/>
              <a:buChar char="&gt;"/>
            </a:pPr>
            <a:r>
              <a:rPr lang="da-DK" smtClean="0">
                <a:latin typeface="ScalaSans-Bold"/>
              </a:rPr>
              <a:t>Retten i Odenses dom af 11. oktober 2012</a:t>
            </a:r>
          </a:p>
          <a:p>
            <a:pPr marL="539750" lvl="1" indent="-179388">
              <a:spcAft>
                <a:spcPct val="0"/>
              </a:spcAft>
            </a:pPr>
            <a:r>
              <a:rPr lang="da-DK" smtClean="0">
                <a:latin typeface="ScalaSans-Bold"/>
              </a:rPr>
              <a:t>Retten mente, at OUH havde opfyldt sin omplaceringsforpligtelse, fordi</a:t>
            </a:r>
          </a:p>
          <a:p>
            <a:pPr marL="719138" lvl="2" indent="-179388">
              <a:spcAft>
                <a:spcPct val="0"/>
              </a:spcAft>
            </a:pPr>
            <a:r>
              <a:rPr lang="da-DK" smtClean="0">
                <a:latin typeface="ScalaSans-Bold"/>
              </a:rPr>
              <a:t>medarbejderen var blevet kaldt til samtale,</a:t>
            </a:r>
          </a:p>
          <a:p>
            <a:pPr marL="719138" lvl="2" indent="-179388">
              <a:spcAft>
                <a:spcPct val="0"/>
              </a:spcAft>
            </a:pPr>
            <a:r>
              <a:rPr lang="da-DK" smtClean="0">
                <a:latin typeface="ScalaSans-Bold"/>
              </a:rPr>
              <a:t>der var givet en konkret begrundelse for, hvorfor en anden ansøger var fundet bedre kvalificeret </a:t>
            </a:r>
          </a:p>
          <a:p>
            <a:pPr marL="719138" lvl="2" indent="-179388">
              <a:spcAft>
                <a:spcPct val="0"/>
              </a:spcAft>
            </a:pPr>
            <a:r>
              <a:rPr lang="da-DK" smtClean="0">
                <a:latin typeface="ScalaSans-Bold"/>
              </a:rPr>
              <a:t>der ikke udover det i hovedudvalget fastsatte gjaldt en udvidet omplaceringspligt i forhold til medarbejdere med et handicap</a:t>
            </a:r>
          </a:p>
        </p:txBody>
      </p:sp>
      <p:sp>
        <p:nvSpPr>
          <p:cNvPr id="47107" name="Pladsholder til diasnummer 6"/>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Side </a:t>
            </a:r>
            <a:fld id="{063E1046-45A0-4C1E-9DA6-CC9F7F7DF7F4}" type="slidenum">
              <a:rPr lang="da-DK">
                <a:latin typeface="ScalaSans-Regular"/>
              </a:rPr>
              <a:pPr fontAlgn="base">
                <a:spcBef>
                  <a:spcPct val="0"/>
                </a:spcBef>
                <a:spcAft>
                  <a:spcPct val="0"/>
                </a:spcAft>
              </a:pPr>
              <a:t>23</a:t>
            </a:fld>
            <a:endParaRPr lang="da-DK">
              <a:latin typeface="ScalaSans-Regular"/>
            </a:endParaRPr>
          </a:p>
        </p:txBody>
      </p:sp>
      <p:sp>
        <p:nvSpPr>
          <p:cNvPr id="47108" name="Pladsholder til dato 7"/>
          <p:cNvSpPr>
            <a:spLocks noGrp="1"/>
          </p:cNvSpPr>
          <p:nvPr>
            <p:ph type="dt"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6. marts 2013</a:t>
            </a:r>
          </a:p>
        </p:txBody>
      </p:sp>
      <p:sp>
        <p:nvSpPr>
          <p:cNvPr id="47109" name="Pladsholder til sidefod 8"/>
          <p:cNvSpPr>
            <a:spLocks noGrp="1"/>
          </p:cNvSpPr>
          <p:nvPr>
            <p:ph type="ftr" sz="quarter" idx="11"/>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Bold"/>
              </a:rPr>
              <a:t>Dansk Forening for Arbejdsret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2163" y="1779588"/>
            <a:ext cx="7632700" cy="506412"/>
          </a:xfrm>
        </p:spPr>
        <p:txBody>
          <a:bodyPr/>
          <a:lstStyle/>
          <a:p>
            <a:pPr fontAlgn="auto">
              <a:spcAft>
                <a:spcPts val="0"/>
              </a:spcAft>
              <a:defRPr/>
            </a:pPr>
            <a:r>
              <a:rPr lang="da-DK" dirty="0" smtClean="0"/>
              <a:t>Tak for i dag</a:t>
            </a:r>
            <a:endParaRPr lang="da-DK" dirty="0"/>
          </a:p>
        </p:txBody>
      </p:sp>
      <p:pic>
        <p:nvPicPr>
          <p:cNvPr id="6" name="Pladsholder til indhold 5"/>
          <p:cNvPicPr>
            <a:picLocks noGrp="1" noChangeAspect="1"/>
          </p:cNvPicPr>
          <p:nvPr>
            <p:ph idx="1"/>
          </p:nvPr>
        </p:nvPicPr>
        <p:blipFill>
          <a:blip r:embed="rId2" cstate="print">
            <a:extLst>
              <a:ext uri="{28A0092B-C50C-407E-A947-70E740481C1C}"/>
            </a:extLst>
          </a:blip>
          <a:stretch>
            <a:fillRect/>
          </a:stretch>
        </p:blipFill>
        <p:spPr>
          <a:xfrm>
            <a:off x="1547664" y="2194137"/>
            <a:ext cx="2044163" cy="1995493"/>
          </a:xfrm>
          <a:effectLst>
            <a:softEdge rad="112500"/>
          </a:effectLst>
        </p:spPr>
      </p:pic>
      <p:sp>
        <p:nvSpPr>
          <p:cNvPr id="8" name="Rektangel 7"/>
          <p:cNvSpPr/>
          <p:nvPr/>
        </p:nvSpPr>
        <p:spPr>
          <a:xfrm>
            <a:off x="1647825" y="4437063"/>
            <a:ext cx="1944688" cy="1008062"/>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a:lstStyle/>
          <a:p>
            <a:pPr algn="ctr" fontAlgn="auto">
              <a:lnSpc>
                <a:spcPts val="2200"/>
              </a:lnSpc>
              <a:spcBef>
                <a:spcPts val="0"/>
              </a:spcBef>
              <a:spcAft>
                <a:spcPts val="0"/>
              </a:spcAft>
              <a:defRPr/>
            </a:pPr>
            <a:r>
              <a:rPr lang="da-DK" dirty="0">
                <a:solidFill>
                  <a:schemeClr val="bg1"/>
                </a:solidFill>
                <a:latin typeface="ScalaSans-Bold" pitchFamily="2" charset="0"/>
              </a:rPr>
              <a:t>Advokat Arvid Andersen,</a:t>
            </a:r>
          </a:p>
          <a:p>
            <a:pPr algn="ctr" fontAlgn="auto">
              <a:lnSpc>
                <a:spcPts val="2200"/>
              </a:lnSpc>
              <a:spcBef>
                <a:spcPts val="0"/>
              </a:spcBef>
              <a:spcAft>
                <a:spcPts val="0"/>
              </a:spcAft>
              <a:defRPr/>
            </a:pPr>
            <a:r>
              <a:rPr lang="da-DK" dirty="0">
                <a:solidFill>
                  <a:schemeClr val="bg1"/>
                </a:solidFill>
                <a:latin typeface="ScalaSans-Bold" pitchFamily="2" charset="0"/>
              </a:rPr>
              <a:t>SJ Law</a:t>
            </a:r>
          </a:p>
          <a:p>
            <a:pPr algn="ctr" fontAlgn="auto">
              <a:lnSpc>
                <a:spcPts val="2200"/>
              </a:lnSpc>
              <a:spcBef>
                <a:spcPts val="0"/>
              </a:spcBef>
              <a:spcAft>
                <a:spcPts val="0"/>
              </a:spcAft>
              <a:defRPr/>
            </a:pPr>
            <a:endParaRPr lang="da-DK" dirty="0">
              <a:latin typeface="ScalaSans-Bold" pitchFamily="2" charset="0"/>
            </a:endParaRPr>
          </a:p>
        </p:txBody>
      </p:sp>
      <p:sp>
        <p:nvSpPr>
          <p:cNvPr id="9" name="Rektangel 8"/>
          <p:cNvSpPr/>
          <p:nvPr/>
        </p:nvSpPr>
        <p:spPr>
          <a:xfrm>
            <a:off x="5010150" y="4394200"/>
            <a:ext cx="1944688" cy="1008063"/>
          </a:xfrm>
          <a:prstGeom prst="rect">
            <a:avLst/>
          </a:prstGeom>
          <a:noFill/>
          <a:ln/>
        </p:spPr>
        <p:style>
          <a:lnRef idx="2">
            <a:schemeClr val="dk1"/>
          </a:lnRef>
          <a:fillRef idx="1">
            <a:schemeClr val="lt1"/>
          </a:fillRef>
          <a:effectRef idx="0">
            <a:schemeClr val="dk1"/>
          </a:effectRef>
          <a:fontRef idx="minor">
            <a:schemeClr val="dk1"/>
          </a:fontRef>
        </p:style>
        <p:txBody>
          <a:bodyPr/>
          <a:lstStyle/>
          <a:p>
            <a:pPr algn="ctr" fontAlgn="auto">
              <a:lnSpc>
                <a:spcPts val="2200"/>
              </a:lnSpc>
              <a:spcBef>
                <a:spcPts val="0"/>
              </a:spcBef>
              <a:spcAft>
                <a:spcPts val="0"/>
              </a:spcAft>
              <a:defRPr/>
            </a:pPr>
            <a:r>
              <a:rPr lang="da-DK" dirty="0">
                <a:solidFill>
                  <a:schemeClr val="bg1"/>
                </a:solidFill>
                <a:latin typeface="ScalaSans-Bold" pitchFamily="2" charset="0"/>
              </a:rPr>
              <a:t>Advokat Christian K. Clasen, </a:t>
            </a:r>
            <a:r>
              <a:rPr lang="da-DK" dirty="0" err="1">
                <a:solidFill>
                  <a:schemeClr val="bg1"/>
                </a:solidFill>
                <a:latin typeface="ScalaSans-Bold" pitchFamily="2" charset="0"/>
              </a:rPr>
              <a:t>Norrbom</a:t>
            </a:r>
            <a:r>
              <a:rPr lang="da-DK" dirty="0">
                <a:solidFill>
                  <a:schemeClr val="bg1"/>
                </a:solidFill>
                <a:latin typeface="ScalaSans-Bold" pitchFamily="2" charset="0"/>
              </a:rPr>
              <a:t> Vinding</a:t>
            </a:r>
          </a:p>
        </p:txBody>
      </p:sp>
      <p:pic>
        <p:nvPicPr>
          <p:cNvPr id="3" name="Billede 2"/>
          <p:cNvPicPr>
            <a:picLocks noChangeAspect="1"/>
          </p:cNvPicPr>
          <p:nvPr/>
        </p:nvPicPr>
        <p:blipFill rotWithShape="1">
          <a:blip r:embed="rId3" cstate="print">
            <a:extLst>
              <a:ext uri="{28A0092B-C50C-407E-A947-70E740481C1C}"/>
            </a:extLst>
          </a:blip>
          <a:srcRect l="70030" t="10501" b="22288"/>
          <a:stretch/>
        </p:blipFill>
        <p:spPr>
          <a:xfrm>
            <a:off x="5010035" y="2259837"/>
            <a:ext cx="1944216" cy="1790700"/>
          </a:xfrm>
          <a:prstGeom prst="rect">
            <a:avLst/>
          </a:prstGeom>
          <a:ln>
            <a:noFill/>
          </a:ln>
          <a:effectLst>
            <a:softEdge rad="112500"/>
          </a:effectLst>
        </p:spPr>
      </p:pic>
      <p:pic>
        <p:nvPicPr>
          <p:cNvPr id="48134" name="Picture 24"/>
          <p:cNvPicPr>
            <a:picLocks noChangeAspect="1" noChangeArrowheads="1"/>
          </p:cNvPicPr>
          <p:nvPr/>
        </p:nvPicPr>
        <p:blipFill>
          <a:blip r:embed="rId4"/>
          <a:srcRect/>
          <a:stretch>
            <a:fillRect/>
          </a:stretch>
        </p:blipFill>
        <p:spPr bwMode="auto">
          <a:xfrm>
            <a:off x="7235825" y="549275"/>
            <a:ext cx="1412875" cy="460375"/>
          </a:xfrm>
          <a:prstGeom prst="rect">
            <a:avLst/>
          </a:prstGeom>
          <a:noFill/>
          <a:ln w="9525">
            <a:noFill/>
            <a:miter lim="800000"/>
            <a:headEnd/>
            <a:tailEnd/>
          </a:ln>
        </p:spPr>
      </p:pic>
      <p:sp>
        <p:nvSpPr>
          <p:cNvPr id="48135" name="Pladsholder til diasnummer 10"/>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Side </a:t>
            </a:r>
            <a:fld id="{CF3281C3-3258-42D1-9E61-5F1B740DD37F}" type="slidenum">
              <a:rPr lang="da-DK">
                <a:latin typeface="ScalaSans-Regular"/>
              </a:rPr>
              <a:pPr fontAlgn="base">
                <a:spcBef>
                  <a:spcPct val="0"/>
                </a:spcBef>
                <a:spcAft>
                  <a:spcPct val="0"/>
                </a:spcAft>
              </a:pPr>
              <a:t>24</a:t>
            </a:fld>
            <a:endParaRPr lang="da-DK">
              <a:latin typeface="ScalaSans-Regular"/>
            </a:endParaRPr>
          </a:p>
        </p:txBody>
      </p:sp>
      <p:sp>
        <p:nvSpPr>
          <p:cNvPr id="48136" name="Pladsholder til dato 11"/>
          <p:cNvSpPr>
            <a:spLocks noGrp="1"/>
          </p:cNvSpPr>
          <p:nvPr>
            <p:ph type="dt"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6. marts 2013</a:t>
            </a:r>
          </a:p>
        </p:txBody>
      </p:sp>
      <p:sp>
        <p:nvSpPr>
          <p:cNvPr id="48137" name="Pladsholder til sidefod 12"/>
          <p:cNvSpPr>
            <a:spLocks noGrp="1"/>
          </p:cNvSpPr>
          <p:nvPr>
            <p:ph type="ftr" sz="quarter" idx="11"/>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Bold"/>
              </a:rPr>
              <a:t>Dansk Forening for Arbejdsret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2163" y="1779588"/>
            <a:ext cx="7632700" cy="506412"/>
          </a:xfrm>
        </p:spPr>
        <p:txBody>
          <a:bodyPr/>
          <a:lstStyle/>
          <a:p>
            <a:pPr fontAlgn="auto">
              <a:spcAft>
                <a:spcPts val="0"/>
              </a:spcAft>
              <a:defRPr/>
            </a:pPr>
            <a:r>
              <a:rPr lang="da-DK" dirty="0" smtClean="0"/>
              <a:t>1. Omplaceringspligtens retlige grundlag</a:t>
            </a:r>
            <a:endParaRPr lang="da-DK" dirty="0"/>
          </a:p>
        </p:txBody>
      </p:sp>
      <p:sp>
        <p:nvSpPr>
          <p:cNvPr id="24578" name="Pladsholder til indhold 2"/>
          <p:cNvSpPr>
            <a:spLocks noGrp="1"/>
          </p:cNvSpPr>
          <p:nvPr>
            <p:ph idx="1"/>
          </p:nvPr>
        </p:nvSpPr>
        <p:spPr>
          <a:xfrm>
            <a:off x="792163" y="2714625"/>
            <a:ext cx="7631112" cy="3214688"/>
          </a:xfrm>
        </p:spPr>
        <p:txBody>
          <a:bodyPr/>
          <a:lstStyle/>
          <a:p>
            <a:pPr marL="287338" indent="-287338">
              <a:spcAft>
                <a:spcPct val="0"/>
              </a:spcAft>
              <a:buFont typeface="ScalaSans-Bold"/>
              <a:buChar char="&gt;"/>
            </a:pPr>
            <a:r>
              <a:rPr lang="da-DK" smtClean="0">
                <a:latin typeface="ScalaSans-Bold"/>
              </a:rPr>
              <a:t>Hvor stammer omplaceringspligten fra?</a:t>
            </a:r>
          </a:p>
        </p:txBody>
      </p:sp>
      <p:sp>
        <p:nvSpPr>
          <p:cNvPr id="8" name="Afrundet rektangel 7"/>
          <p:cNvSpPr/>
          <p:nvPr/>
        </p:nvSpPr>
        <p:spPr>
          <a:xfrm>
            <a:off x="5219700" y="4652963"/>
            <a:ext cx="2160588" cy="4318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lnSpc>
                <a:spcPts val="2200"/>
              </a:lnSpc>
              <a:spcBef>
                <a:spcPts val="0"/>
              </a:spcBef>
              <a:spcAft>
                <a:spcPts val="0"/>
              </a:spcAft>
              <a:defRPr/>
            </a:pPr>
            <a:r>
              <a:rPr lang="da-DK" dirty="0">
                <a:latin typeface="ScalaSans-Bold" pitchFamily="2" charset="0"/>
              </a:rPr>
              <a:t>Andet?</a:t>
            </a:r>
          </a:p>
        </p:txBody>
      </p:sp>
      <p:sp>
        <p:nvSpPr>
          <p:cNvPr id="9" name="Afrundet rektangel 8"/>
          <p:cNvSpPr/>
          <p:nvPr/>
        </p:nvSpPr>
        <p:spPr>
          <a:xfrm>
            <a:off x="1212850" y="4652963"/>
            <a:ext cx="2159000" cy="4318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lnSpc>
                <a:spcPts val="2200"/>
              </a:lnSpc>
              <a:spcBef>
                <a:spcPts val="0"/>
              </a:spcBef>
              <a:spcAft>
                <a:spcPts val="0"/>
              </a:spcAft>
              <a:defRPr/>
            </a:pPr>
            <a:r>
              <a:rPr lang="da-DK" dirty="0">
                <a:latin typeface="ScalaSans-Bold" pitchFamily="2" charset="0"/>
              </a:rPr>
              <a:t>Overenskomster?</a:t>
            </a:r>
          </a:p>
        </p:txBody>
      </p:sp>
      <p:sp>
        <p:nvSpPr>
          <p:cNvPr id="10" name="Afrundet rektangel 9"/>
          <p:cNvSpPr/>
          <p:nvPr/>
        </p:nvSpPr>
        <p:spPr>
          <a:xfrm>
            <a:off x="5219700" y="3789363"/>
            <a:ext cx="2160588" cy="4318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lnSpc>
                <a:spcPts val="2200"/>
              </a:lnSpc>
              <a:spcBef>
                <a:spcPts val="0"/>
              </a:spcBef>
              <a:spcAft>
                <a:spcPts val="0"/>
              </a:spcAft>
              <a:defRPr/>
            </a:pPr>
            <a:r>
              <a:rPr lang="da-DK" dirty="0">
                <a:latin typeface="ScalaSans-Bold" pitchFamily="2" charset="0"/>
              </a:rPr>
              <a:t>Domstolene?</a:t>
            </a:r>
          </a:p>
        </p:txBody>
      </p:sp>
      <p:sp>
        <p:nvSpPr>
          <p:cNvPr id="11" name="Afrundet rektangel 10"/>
          <p:cNvSpPr/>
          <p:nvPr/>
        </p:nvSpPr>
        <p:spPr>
          <a:xfrm>
            <a:off x="1212850" y="3789363"/>
            <a:ext cx="2159000" cy="4318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lnSpc>
                <a:spcPts val="2200"/>
              </a:lnSpc>
              <a:spcBef>
                <a:spcPts val="0"/>
              </a:spcBef>
              <a:spcAft>
                <a:spcPts val="0"/>
              </a:spcAft>
              <a:defRPr/>
            </a:pPr>
            <a:r>
              <a:rPr lang="da-DK" dirty="0">
                <a:latin typeface="ScalaSans-Bold" pitchFamily="2" charset="0"/>
              </a:rPr>
              <a:t>Lov?</a:t>
            </a:r>
          </a:p>
        </p:txBody>
      </p:sp>
      <p:pic>
        <p:nvPicPr>
          <p:cNvPr id="24583" name="Picture 24"/>
          <p:cNvPicPr>
            <a:picLocks noChangeAspect="1" noChangeArrowheads="1"/>
          </p:cNvPicPr>
          <p:nvPr/>
        </p:nvPicPr>
        <p:blipFill>
          <a:blip r:embed="rId2"/>
          <a:srcRect/>
          <a:stretch>
            <a:fillRect/>
          </a:stretch>
        </p:blipFill>
        <p:spPr bwMode="auto">
          <a:xfrm>
            <a:off x="7092950" y="620713"/>
            <a:ext cx="1412875" cy="460375"/>
          </a:xfrm>
          <a:prstGeom prst="rect">
            <a:avLst/>
          </a:prstGeom>
          <a:noFill/>
          <a:ln w="9525">
            <a:noFill/>
            <a:miter lim="800000"/>
            <a:headEnd/>
            <a:tailEnd/>
          </a:ln>
        </p:spPr>
      </p:pic>
      <p:sp>
        <p:nvSpPr>
          <p:cNvPr id="24584" name="Pladsholder til diasnummer 6"/>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Side </a:t>
            </a:r>
            <a:fld id="{C99DF429-5347-4D75-87D4-33D21215DF6F}" type="slidenum">
              <a:rPr lang="da-DK">
                <a:latin typeface="ScalaSans-Regular"/>
              </a:rPr>
              <a:pPr fontAlgn="base">
                <a:spcBef>
                  <a:spcPct val="0"/>
                </a:spcBef>
                <a:spcAft>
                  <a:spcPct val="0"/>
                </a:spcAft>
              </a:pPr>
              <a:t>3</a:t>
            </a:fld>
            <a:endParaRPr lang="da-DK">
              <a:latin typeface="ScalaSans-Regular"/>
            </a:endParaRPr>
          </a:p>
        </p:txBody>
      </p:sp>
      <p:sp>
        <p:nvSpPr>
          <p:cNvPr id="24585" name="Pladsholder til dato 12"/>
          <p:cNvSpPr>
            <a:spLocks noGrp="1"/>
          </p:cNvSpPr>
          <p:nvPr>
            <p:ph type="dt"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6. marts 2013</a:t>
            </a:r>
          </a:p>
        </p:txBody>
      </p:sp>
      <p:sp>
        <p:nvSpPr>
          <p:cNvPr id="24586" name="Pladsholder til sidefod 13"/>
          <p:cNvSpPr>
            <a:spLocks noGrp="1"/>
          </p:cNvSpPr>
          <p:nvPr>
            <p:ph type="ftr" sz="quarter" idx="11"/>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Bold"/>
              </a:rPr>
              <a:t>Dansk Forening for Arbejdsret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2163" y="1779588"/>
            <a:ext cx="7632700" cy="506412"/>
          </a:xfrm>
        </p:spPr>
        <p:txBody>
          <a:bodyPr/>
          <a:lstStyle/>
          <a:p>
            <a:pPr fontAlgn="auto">
              <a:spcAft>
                <a:spcPts val="0"/>
              </a:spcAft>
              <a:defRPr/>
            </a:pPr>
            <a:r>
              <a:rPr lang="da-DK" dirty="0" smtClean="0"/>
              <a:t>Omplaceringspligtens retlige grundlag</a:t>
            </a:r>
            <a:endParaRPr lang="da-DK" dirty="0"/>
          </a:p>
        </p:txBody>
      </p:sp>
      <p:sp>
        <p:nvSpPr>
          <p:cNvPr id="25602" name="Pladsholder til indhold 2"/>
          <p:cNvSpPr>
            <a:spLocks noGrp="1"/>
          </p:cNvSpPr>
          <p:nvPr>
            <p:ph idx="1"/>
          </p:nvPr>
        </p:nvSpPr>
        <p:spPr>
          <a:xfrm>
            <a:off x="792163" y="2714625"/>
            <a:ext cx="7631112" cy="3214688"/>
          </a:xfrm>
        </p:spPr>
        <p:txBody>
          <a:bodyPr/>
          <a:lstStyle/>
          <a:p>
            <a:pPr marL="287338" indent="-287338">
              <a:spcAft>
                <a:spcPct val="0"/>
              </a:spcAft>
              <a:buFont typeface="ScalaSans-Bold"/>
              <a:buChar char="&gt;"/>
            </a:pPr>
            <a:r>
              <a:rPr lang="da-DK" smtClean="0">
                <a:latin typeface="ScalaSans-Bold"/>
              </a:rPr>
              <a:t>Omplaceringspligtens sammenhæng med forbuddet mod usaglig afskedigelse (I)</a:t>
            </a:r>
          </a:p>
          <a:p>
            <a:pPr marL="539750" lvl="1" indent="-179388">
              <a:spcAft>
                <a:spcPct val="0"/>
              </a:spcAft>
            </a:pPr>
            <a:r>
              <a:rPr lang="da-DK" smtClean="0">
                <a:latin typeface="ScalaSans-Bold"/>
              </a:rPr>
              <a:t>Manglende tilbud om omplacering og manglende overvejelser om muligheden for omplacering påvirker vurderingen af en afskedigelses saglighed</a:t>
            </a:r>
          </a:p>
        </p:txBody>
      </p:sp>
      <p:pic>
        <p:nvPicPr>
          <p:cNvPr id="25603" name="Picture 24"/>
          <p:cNvPicPr>
            <a:picLocks noChangeAspect="1" noChangeArrowheads="1"/>
          </p:cNvPicPr>
          <p:nvPr/>
        </p:nvPicPr>
        <p:blipFill>
          <a:blip r:embed="rId2"/>
          <a:srcRect/>
          <a:stretch>
            <a:fillRect/>
          </a:stretch>
        </p:blipFill>
        <p:spPr bwMode="auto">
          <a:xfrm>
            <a:off x="7092950" y="620713"/>
            <a:ext cx="1412875" cy="460375"/>
          </a:xfrm>
          <a:prstGeom prst="rect">
            <a:avLst/>
          </a:prstGeom>
          <a:noFill/>
          <a:ln w="9525">
            <a:noFill/>
            <a:miter lim="800000"/>
            <a:headEnd/>
            <a:tailEnd/>
          </a:ln>
        </p:spPr>
      </p:pic>
      <p:sp>
        <p:nvSpPr>
          <p:cNvPr id="25604" name="Pladsholder til diasnummer 7"/>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Side </a:t>
            </a:r>
            <a:fld id="{E15943DE-9446-4AD7-9789-A1DD1008022C}" type="slidenum">
              <a:rPr lang="da-DK">
                <a:latin typeface="ScalaSans-Regular"/>
              </a:rPr>
              <a:pPr fontAlgn="base">
                <a:spcBef>
                  <a:spcPct val="0"/>
                </a:spcBef>
                <a:spcAft>
                  <a:spcPct val="0"/>
                </a:spcAft>
              </a:pPr>
              <a:t>4</a:t>
            </a:fld>
            <a:endParaRPr lang="da-DK">
              <a:latin typeface="ScalaSans-Regular"/>
            </a:endParaRPr>
          </a:p>
        </p:txBody>
      </p:sp>
      <p:sp>
        <p:nvSpPr>
          <p:cNvPr id="25605" name="Pladsholder til dato 8"/>
          <p:cNvSpPr>
            <a:spLocks noGrp="1"/>
          </p:cNvSpPr>
          <p:nvPr>
            <p:ph type="dt"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6. marts 2013</a:t>
            </a:r>
          </a:p>
        </p:txBody>
      </p:sp>
      <p:sp>
        <p:nvSpPr>
          <p:cNvPr id="25606" name="Pladsholder til sidefod 9"/>
          <p:cNvSpPr>
            <a:spLocks noGrp="1"/>
          </p:cNvSpPr>
          <p:nvPr>
            <p:ph type="ftr" sz="quarter" idx="11"/>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Bold"/>
              </a:rPr>
              <a:t>Dansk Forening for Arbejdsret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2163" y="1779588"/>
            <a:ext cx="7632700" cy="506412"/>
          </a:xfrm>
        </p:spPr>
        <p:txBody>
          <a:bodyPr/>
          <a:lstStyle/>
          <a:p>
            <a:pPr fontAlgn="auto">
              <a:spcAft>
                <a:spcPts val="0"/>
              </a:spcAft>
              <a:defRPr/>
            </a:pPr>
            <a:r>
              <a:rPr lang="da-DK" dirty="0" smtClean="0"/>
              <a:t>Omplaceringspligtens retlige grundlag</a:t>
            </a:r>
            <a:endParaRPr lang="da-DK" dirty="0"/>
          </a:p>
        </p:txBody>
      </p:sp>
      <p:sp>
        <p:nvSpPr>
          <p:cNvPr id="26626" name="Pladsholder til indhold 2"/>
          <p:cNvSpPr>
            <a:spLocks noGrp="1"/>
          </p:cNvSpPr>
          <p:nvPr>
            <p:ph idx="1"/>
          </p:nvPr>
        </p:nvSpPr>
        <p:spPr>
          <a:xfrm>
            <a:off x="792163" y="2714625"/>
            <a:ext cx="7631112" cy="3214688"/>
          </a:xfrm>
        </p:spPr>
        <p:txBody>
          <a:bodyPr/>
          <a:lstStyle/>
          <a:p>
            <a:pPr marL="287338" indent="-179388">
              <a:spcAft>
                <a:spcPct val="0"/>
              </a:spcAft>
              <a:buFont typeface="ScalaSans-Bold"/>
              <a:buChar char="&gt;"/>
            </a:pPr>
            <a:r>
              <a:rPr lang="da-DK" smtClean="0">
                <a:latin typeface="ScalaSans-Bold"/>
              </a:rPr>
              <a:t>Omplaceringspligtens sammenhæng med forbuddet mod usaglig afskedigelse (II)</a:t>
            </a:r>
          </a:p>
          <a:p>
            <a:pPr marL="539750" lvl="1" indent="-179388">
              <a:spcAft>
                <a:spcPct val="0"/>
              </a:spcAft>
            </a:pPr>
            <a:r>
              <a:rPr lang="da-DK" smtClean="0">
                <a:latin typeface="ScalaSans-Bold"/>
              </a:rPr>
              <a:t>Afskedigelse grundet virksomhedens forhold</a:t>
            </a:r>
          </a:p>
          <a:p>
            <a:pPr marL="719138" lvl="2" indent="-179388">
              <a:spcAft>
                <a:spcPct val="0"/>
              </a:spcAft>
            </a:pPr>
            <a:r>
              <a:rPr lang="da-DK" smtClean="0">
                <a:latin typeface="ScalaSans-Bold"/>
              </a:rPr>
              <a:t>Arbejdsgiverens skøn – er der ledig passende stilling?</a:t>
            </a:r>
          </a:p>
          <a:p>
            <a:pPr marL="719138" lvl="2" indent="-179388">
              <a:spcAft>
                <a:spcPct val="0"/>
              </a:spcAft>
            </a:pPr>
            <a:r>
              <a:rPr lang="da-DK" smtClean="0">
                <a:latin typeface="ScalaSans-Bold"/>
              </a:rPr>
              <a:t>Proportionalitetsprincippets betydning</a:t>
            </a:r>
          </a:p>
          <a:p>
            <a:pPr marL="539750" lvl="1" indent="-179388">
              <a:spcAft>
                <a:spcPct val="0"/>
              </a:spcAft>
            </a:pPr>
            <a:r>
              <a:rPr lang="da-DK" smtClean="0">
                <a:latin typeface="ScalaSans-Bold"/>
              </a:rPr>
              <a:t> Afskedigelse grundet medarbejderens forhold</a:t>
            </a:r>
          </a:p>
          <a:p>
            <a:pPr marL="719138" lvl="2" indent="-179388">
              <a:spcAft>
                <a:spcPct val="0"/>
              </a:spcAft>
            </a:pPr>
            <a:r>
              <a:rPr lang="da-DK" smtClean="0">
                <a:latin typeface="ScalaSans-Bold"/>
              </a:rPr>
              <a:t>Kan/skal samarbejdsvanskeligheder løses ved omplacering til anden afdeling? </a:t>
            </a:r>
          </a:p>
          <a:p>
            <a:pPr marL="719138" lvl="2" indent="-179388">
              <a:spcAft>
                <a:spcPct val="0"/>
              </a:spcAft>
            </a:pPr>
            <a:r>
              <a:rPr lang="da-DK" smtClean="0">
                <a:latin typeface="ScalaSans-Bold"/>
              </a:rPr>
              <a:t>Proportionalitetsprincippets betydning</a:t>
            </a:r>
          </a:p>
        </p:txBody>
      </p:sp>
      <p:pic>
        <p:nvPicPr>
          <p:cNvPr id="26627" name="Picture 24"/>
          <p:cNvPicPr>
            <a:picLocks noChangeAspect="1" noChangeArrowheads="1"/>
          </p:cNvPicPr>
          <p:nvPr/>
        </p:nvPicPr>
        <p:blipFill>
          <a:blip r:embed="rId2"/>
          <a:srcRect/>
          <a:stretch>
            <a:fillRect/>
          </a:stretch>
        </p:blipFill>
        <p:spPr bwMode="auto">
          <a:xfrm>
            <a:off x="7092950" y="620713"/>
            <a:ext cx="1412875" cy="460375"/>
          </a:xfrm>
          <a:prstGeom prst="rect">
            <a:avLst/>
          </a:prstGeom>
          <a:noFill/>
          <a:ln w="9525">
            <a:noFill/>
            <a:miter lim="800000"/>
            <a:headEnd/>
            <a:tailEnd/>
          </a:ln>
        </p:spPr>
      </p:pic>
      <p:sp>
        <p:nvSpPr>
          <p:cNvPr id="26628" name="Pladsholder til diasnummer 7"/>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Side </a:t>
            </a:r>
            <a:fld id="{D26E4B0E-9ECC-41E8-B65B-BD9E0DA711E5}" type="slidenum">
              <a:rPr lang="da-DK">
                <a:latin typeface="ScalaSans-Regular"/>
              </a:rPr>
              <a:pPr fontAlgn="base">
                <a:spcBef>
                  <a:spcPct val="0"/>
                </a:spcBef>
                <a:spcAft>
                  <a:spcPct val="0"/>
                </a:spcAft>
              </a:pPr>
              <a:t>5</a:t>
            </a:fld>
            <a:endParaRPr lang="da-DK">
              <a:latin typeface="ScalaSans-Regular"/>
            </a:endParaRPr>
          </a:p>
        </p:txBody>
      </p:sp>
      <p:sp>
        <p:nvSpPr>
          <p:cNvPr id="26629" name="Pladsholder til dato 8"/>
          <p:cNvSpPr>
            <a:spLocks noGrp="1"/>
          </p:cNvSpPr>
          <p:nvPr>
            <p:ph type="dt"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6. marts 2013</a:t>
            </a:r>
          </a:p>
        </p:txBody>
      </p:sp>
      <p:sp>
        <p:nvSpPr>
          <p:cNvPr id="26630" name="Pladsholder til sidefod 9"/>
          <p:cNvSpPr>
            <a:spLocks noGrp="1"/>
          </p:cNvSpPr>
          <p:nvPr>
            <p:ph type="ftr" sz="quarter" idx="11"/>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Bold"/>
              </a:rPr>
              <a:t>Dansk Forening for Arbejdsret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2163" y="1779588"/>
            <a:ext cx="7632700" cy="506412"/>
          </a:xfrm>
        </p:spPr>
        <p:txBody>
          <a:bodyPr/>
          <a:lstStyle/>
          <a:p>
            <a:pPr fontAlgn="auto">
              <a:spcAft>
                <a:spcPts val="0"/>
              </a:spcAft>
              <a:defRPr/>
            </a:pPr>
            <a:r>
              <a:rPr lang="da-DK" dirty="0" smtClean="0"/>
              <a:t>2. Omplaceringspligtens materielle indhold</a:t>
            </a:r>
            <a:endParaRPr lang="da-DK" dirty="0"/>
          </a:p>
        </p:txBody>
      </p:sp>
      <p:sp>
        <p:nvSpPr>
          <p:cNvPr id="27650" name="Pladsholder til indhold 2"/>
          <p:cNvSpPr>
            <a:spLocks noGrp="1"/>
          </p:cNvSpPr>
          <p:nvPr>
            <p:ph idx="1"/>
          </p:nvPr>
        </p:nvSpPr>
        <p:spPr>
          <a:xfrm>
            <a:off x="792163" y="2714625"/>
            <a:ext cx="7631112" cy="3214688"/>
          </a:xfrm>
        </p:spPr>
        <p:txBody>
          <a:bodyPr/>
          <a:lstStyle/>
          <a:p>
            <a:pPr marL="287338" indent="-287338">
              <a:spcAft>
                <a:spcPct val="0"/>
              </a:spcAft>
              <a:buFont typeface="ScalaSans-Bold"/>
              <a:buChar char="&gt;"/>
            </a:pPr>
            <a:r>
              <a:rPr lang="da-DK" smtClean="0">
                <a:latin typeface="ScalaSans-Bold"/>
              </a:rPr>
              <a:t>Medarbejdere har både ret og pligt til omplacering, hvis der er ledige passende stillinger på tidspunktet for afskedigelsen</a:t>
            </a:r>
          </a:p>
          <a:p>
            <a:pPr marL="287338" indent="-287338">
              <a:spcAft>
                <a:spcPct val="0"/>
              </a:spcAft>
              <a:buFont typeface="ScalaSans-Bold"/>
              <a:buChar char="&gt;"/>
            </a:pPr>
            <a:endParaRPr lang="da-DK" smtClean="0">
              <a:latin typeface="ScalaSans-Bold"/>
            </a:endParaRPr>
          </a:p>
          <a:p>
            <a:pPr marL="287338" indent="-287338">
              <a:spcAft>
                <a:spcPct val="0"/>
              </a:spcAft>
              <a:buFont typeface="ScalaSans-Bold"/>
              <a:buChar char="&gt;"/>
            </a:pPr>
            <a:r>
              <a:rPr lang="da-DK" smtClean="0">
                <a:latin typeface="ScalaSans-Bold"/>
              </a:rPr>
              <a:t>Hvad vil det sige?</a:t>
            </a:r>
          </a:p>
          <a:p>
            <a:pPr marL="539750" lvl="1" indent="-179388">
              <a:spcAft>
                <a:spcPct val="0"/>
              </a:spcAft>
            </a:pPr>
            <a:r>
              <a:rPr lang="da-DK" smtClean="0">
                <a:latin typeface="ScalaSans-Bold"/>
              </a:rPr>
              <a:t>Hvad med andre afdelinger i landet?</a:t>
            </a:r>
          </a:p>
          <a:p>
            <a:pPr marL="539750" lvl="1" indent="-179388">
              <a:spcAft>
                <a:spcPct val="0"/>
              </a:spcAft>
            </a:pPr>
            <a:r>
              <a:rPr lang="da-DK" smtClean="0">
                <a:latin typeface="ScalaSans-Bold"/>
              </a:rPr>
              <a:t>Hvad med lavere rangeret stilling?</a:t>
            </a:r>
          </a:p>
        </p:txBody>
      </p:sp>
      <p:pic>
        <p:nvPicPr>
          <p:cNvPr id="27651" name="Picture 24"/>
          <p:cNvPicPr>
            <a:picLocks noChangeAspect="1" noChangeArrowheads="1"/>
          </p:cNvPicPr>
          <p:nvPr/>
        </p:nvPicPr>
        <p:blipFill>
          <a:blip r:embed="rId2"/>
          <a:srcRect/>
          <a:stretch>
            <a:fillRect/>
          </a:stretch>
        </p:blipFill>
        <p:spPr bwMode="auto">
          <a:xfrm>
            <a:off x="7092950" y="620713"/>
            <a:ext cx="1412875" cy="460375"/>
          </a:xfrm>
          <a:prstGeom prst="rect">
            <a:avLst/>
          </a:prstGeom>
          <a:noFill/>
          <a:ln w="9525">
            <a:noFill/>
            <a:miter lim="800000"/>
            <a:headEnd/>
            <a:tailEnd/>
          </a:ln>
        </p:spPr>
      </p:pic>
      <p:sp>
        <p:nvSpPr>
          <p:cNvPr id="27652" name="Pladsholder til diasnummer 7"/>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Side </a:t>
            </a:r>
            <a:fld id="{977A4B5D-06FD-4651-90F7-25F53697F3DE}" type="slidenum">
              <a:rPr lang="da-DK">
                <a:latin typeface="ScalaSans-Regular"/>
              </a:rPr>
              <a:pPr fontAlgn="base">
                <a:spcBef>
                  <a:spcPct val="0"/>
                </a:spcBef>
                <a:spcAft>
                  <a:spcPct val="0"/>
                </a:spcAft>
              </a:pPr>
              <a:t>6</a:t>
            </a:fld>
            <a:endParaRPr lang="da-DK">
              <a:latin typeface="ScalaSans-Regular"/>
            </a:endParaRPr>
          </a:p>
        </p:txBody>
      </p:sp>
      <p:sp>
        <p:nvSpPr>
          <p:cNvPr id="27653" name="Pladsholder til dato 8"/>
          <p:cNvSpPr>
            <a:spLocks noGrp="1"/>
          </p:cNvSpPr>
          <p:nvPr>
            <p:ph type="dt"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6. marts 2013</a:t>
            </a:r>
          </a:p>
        </p:txBody>
      </p:sp>
      <p:sp>
        <p:nvSpPr>
          <p:cNvPr id="27654" name="Pladsholder til sidefod 9"/>
          <p:cNvSpPr>
            <a:spLocks noGrp="1"/>
          </p:cNvSpPr>
          <p:nvPr>
            <p:ph type="ftr" sz="quarter" idx="11"/>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Bold"/>
              </a:rPr>
              <a:t>Dansk Forening for Arbejdsret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2163" y="1779588"/>
            <a:ext cx="7632700" cy="506412"/>
          </a:xfrm>
        </p:spPr>
        <p:txBody>
          <a:bodyPr/>
          <a:lstStyle/>
          <a:p>
            <a:pPr fontAlgn="auto">
              <a:spcAft>
                <a:spcPts val="0"/>
              </a:spcAft>
              <a:defRPr/>
            </a:pPr>
            <a:r>
              <a:rPr lang="da-DK" dirty="0" smtClean="0"/>
              <a:t>Omplaceringspligtens materielle indhold</a:t>
            </a:r>
            <a:endParaRPr lang="da-DK" dirty="0"/>
          </a:p>
        </p:txBody>
      </p:sp>
      <p:sp>
        <p:nvSpPr>
          <p:cNvPr id="28674" name="Pladsholder til indhold 2"/>
          <p:cNvSpPr>
            <a:spLocks noGrp="1"/>
          </p:cNvSpPr>
          <p:nvPr>
            <p:ph idx="1"/>
          </p:nvPr>
        </p:nvSpPr>
        <p:spPr>
          <a:xfrm>
            <a:off x="792163" y="2714625"/>
            <a:ext cx="7631112" cy="3214688"/>
          </a:xfrm>
        </p:spPr>
        <p:txBody>
          <a:bodyPr/>
          <a:lstStyle/>
          <a:p>
            <a:pPr marL="0" indent="0">
              <a:spcAft>
                <a:spcPct val="0"/>
              </a:spcAft>
              <a:buFont typeface="ScalaSans-Bold"/>
              <a:buNone/>
            </a:pPr>
            <a:endParaRPr lang="da-DK" sz="2000" smtClean="0">
              <a:latin typeface="ScalaSans-Bold"/>
            </a:endParaRPr>
          </a:p>
        </p:txBody>
      </p:sp>
      <p:sp>
        <p:nvSpPr>
          <p:cNvPr id="6" name="Afrundet rektangel 5"/>
          <p:cNvSpPr/>
          <p:nvPr/>
        </p:nvSpPr>
        <p:spPr>
          <a:xfrm>
            <a:off x="684213" y="2708275"/>
            <a:ext cx="2303462" cy="3186113"/>
          </a:xfrm>
          <a:prstGeom prst="roundRect">
            <a:avLst/>
          </a:prstGeom>
          <a:noFill/>
          <a:ln w="57150">
            <a:solidFill>
              <a:schemeClr val="bg2">
                <a:lumMod val="75000"/>
              </a:schemeClr>
            </a:solidFill>
          </a:ln>
        </p:spPr>
        <p:style>
          <a:lnRef idx="2">
            <a:schemeClr val="dk1"/>
          </a:lnRef>
          <a:fillRef idx="1">
            <a:schemeClr val="lt1"/>
          </a:fillRef>
          <a:effectRef idx="0">
            <a:schemeClr val="dk1"/>
          </a:effectRef>
          <a:fontRef idx="minor">
            <a:schemeClr val="dk1"/>
          </a:fontRef>
        </p:style>
        <p:txBody>
          <a:bodyPr/>
          <a:lstStyle/>
          <a:p>
            <a:pPr algn="ctr" fontAlgn="auto">
              <a:lnSpc>
                <a:spcPts val="2200"/>
              </a:lnSpc>
              <a:spcBef>
                <a:spcPts val="0"/>
              </a:spcBef>
              <a:spcAft>
                <a:spcPts val="0"/>
              </a:spcAft>
              <a:defRPr/>
            </a:pPr>
            <a:r>
              <a:rPr lang="da-DK" b="1" dirty="0">
                <a:solidFill>
                  <a:schemeClr val="bg1"/>
                </a:solidFill>
                <a:latin typeface="ScalaSans-Bold" pitchFamily="2" charset="0"/>
              </a:rPr>
              <a:t>Organisatorisk afgrænsning</a:t>
            </a:r>
          </a:p>
          <a:p>
            <a:pPr algn="ctr" fontAlgn="auto">
              <a:lnSpc>
                <a:spcPts val="2200"/>
              </a:lnSpc>
              <a:spcBef>
                <a:spcPts val="0"/>
              </a:spcBef>
              <a:spcAft>
                <a:spcPts val="0"/>
              </a:spcAft>
              <a:defRPr/>
            </a:pPr>
            <a:r>
              <a:rPr lang="da-DK" sz="1600" dirty="0">
                <a:solidFill>
                  <a:schemeClr val="bg1"/>
                </a:solidFill>
                <a:latin typeface="ScalaSans-Bold" pitchFamily="2" charset="0"/>
              </a:rPr>
              <a:t>Afgrænsning af medarbejderens ansættelsesområde</a:t>
            </a:r>
          </a:p>
          <a:p>
            <a:pPr algn="ctr" fontAlgn="auto">
              <a:lnSpc>
                <a:spcPts val="2200"/>
              </a:lnSpc>
              <a:spcBef>
                <a:spcPts val="0"/>
              </a:spcBef>
              <a:spcAft>
                <a:spcPts val="0"/>
              </a:spcAft>
              <a:defRPr/>
            </a:pPr>
            <a:endParaRPr lang="da-DK" sz="1600" dirty="0">
              <a:solidFill>
                <a:schemeClr val="bg1"/>
              </a:solidFill>
              <a:latin typeface="ScalaSans-Bold" pitchFamily="2" charset="0"/>
            </a:endParaRPr>
          </a:p>
          <a:p>
            <a:pPr algn="ctr" fontAlgn="auto">
              <a:lnSpc>
                <a:spcPts val="2200"/>
              </a:lnSpc>
              <a:spcBef>
                <a:spcPts val="0"/>
              </a:spcBef>
              <a:spcAft>
                <a:spcPts val="0"/>
              </a:spcAft>
              <a:defRPr/>
            </a:pPr>
            <a:r>
              <a:rPr lang="da-DK" sz="1600" dirty="0">
                <a:solidFill>
                  <a:schemeClr val="bg1"/>
                </a:solidFill>
                <a:latin typeface="ScalaSans-Bold" pitchFamily="2" charset="0"/>
              </a:rPr>
              <a:t>Forskel på ”ansat for tiden ved …” og ansættelse i specifik afdeling/myndighed?</a:t>
            </a:r>
          </a:p>
        </p:txBody>
      </p:sp>
      <p:sp>
        <p:nvSpPr>
          <p:cNvPr id="7" name="Afrundet rektangel 6"/>
          <p:cNvSpPr/>
          <p:nvPr/>
        </p:nvSpPr>
        <p:spPr>
          <a:xfrm>
            <a:off x="3327400" y="2708275"/>
            <a:ext cx="2303463" cy="3186113"/>
          </a:xfrm>
          <a:prstGeom prst="roundRect">
            <a:avLst/>
          </a:prstGeom>
          <a:noFill/>
          <a:ln w="57150">
            <a:solidFill>
              <a:schemeClr val="bg2">
                <a:lumMod val="75000"/>
              </a:schemeClr>
            </a:solidFill>
          </a:ln>
        </p:spPr>
        <p:style>
          <a:lnRef idx="2">
            <a:schemeClr val="dk1"/>
          </a:lnRef>
          <a:fillRef idx="1">
            <a:schemeClr val="lt1"/>
          </a:fillRef>
          <a:effectRef idx="0">
            <a:schemeClr val="dk1"/>
          </a:effectRef>
          <a:fontRef idx="minor">
            <a:schemeClr val="dk1"/>
          </a:fontRef>
        </p:style>
        <p:txBody>
          <a:bodyPr/>
          <a:lstStyle/>
          <a:p>
            <a:pPr algn="ctr" fontAlgn="auto">
              <a:lnSpc>
                <a:spcPts val="2200"/>
              </a:lnSpc>
              <a:spcBef>
                <a:spcPts val="0"/>
              </a:spcBef>
              <a:spcAft>
                <a:spcPts val="0"/>
              </a:spcAft>
              <a:defRPr/>
            </a:pPr>
            <a:r>
              <a:rPr lang="da-DK" b="1" dirty="0">
                <a:solidFill>
                  <a:schemeClr val="bg1"/>
                </a:solidFill>
                <a:latin typeface="ScalaSans-Bold" pitchFamily="2" charset="0"/>
              </a:rPr>
              <a:t>Faglig afgrænsning</a:t>
            </a:r>
          </a:p>
          <a:p>
            <a:pPr algn="ctr" fontAlgn="auto">
              <a:lnSpc>
                <a:spcPts val="2200"/>
              </a:lnSpc>
              <a:spcBef>
                <a:spcPts val="0"/>
              </a:spcBef>
              <a:spcAft>
                <a:spcPts val="0"/>
              </a:spcAft>
              <a:defRPr/>
            </a:pPr>
            <a:r>
              <a:rPr lang="da-DK" sz="1600" dirty="0">
                <a:solidFill>
                  <a:schemeClr val="bg1"/>
                </a:solidFill>
                <a:latin typeface="ScalaSans-Bold" pitchFamily="2" charset="0"/>
              </a:rPr>
              <a:t>Har den opsagte de nødvendige kvalifikationer?</a:t>
            </a:r>
          </a:p>
          <a:p>
            <a:pPr algn="ctr" fontAlgn="auto">
              <a:lnSpc>
                <a:spcPts val="2200"/>
              </a:lnSpc>
              <a:spcBef>
                <a:spcPts val="0"/>
              </a:spcBef>
              <a:spcAft>
                <a:spcPts val="0"/>
              </a:spcAft>
              <a:defRPr/>
            </a:pPr>
            <a:endParaRPr lang="da-DK" sz="1600" dirty="0">
              <a:solidFill>
                <a:schemeClr val="bg1"/>
              </a:solidFill>
              <a:latin typeface="ScalaSans-Bold" pitchFamily="2" charset="0"/>
            </a:endParaRPr>
          </a:p>
          <a:p>
            <a:pPr algn="ctr" fontAlgn="auto">
              <a:lnSpc>
                <a:spcPts val="2200"/>
              </a:lnSpc>
              <a:spcBef>
                <a:spcPts val="0"/>
              </a:spcBef>
              <a:spcAft>
                <a:spcPts val="0"/>
              </a:spcAft>
              <a:defRPr/>
            </a:pPr>
            <a:r>
              <a:rPr lang="da-DK" sz="1600" dirty="0">
                <a:solidFill>
                  <a:schemeClr val="bg1"/>
                </a:solidFill>
                <a:latin typeface="ScalaSans-Bold" pitchFamily="2" charset="0"/>
              </a:rPr>
              <a:t>Behov for oplæring eller efteruddannelse? </a:t>
            </a:r>
          </a:p>
          <a:p>
            <a:pPr algn="ctr" fontAlgn="auto">
              <a:lnSpc>
                <a:spcPts val="2200"/>
              </a:lnSpc>
              <a:spcBef>
                <a:spcPts val="0"/>
              </a:spcBef>
              <a:spcAft>
                <a:spcPts val="0"/>
              </a:spcAft>
              <a:defRPr/>
            </a:pPr>
            <a:endParaRPr lang="da-DK" sz="1600" dirty="0">
              <a:solidFill>
                <a:schemeClr val="bg1"/>
              </a:solidFill>
              <a:latin typeface="ScalaSans-Bold" pitchFamily="2" charset="0"/>
            </a:endParaRPr>
          </a:p>
          <a:p>
            <a:pPr algn="ctr" fontAlgn="auto">
              <a:lnSpc>
                <a:spcPts val="2200"/>
              </a:lnSpc>
              <a:spcBef>
                <a:spcPts val="0"/>
              </a:spcBef>
              <a:spcAft>
                <a:spcPts val="0"/>
              </a:spcAft>
              <a:defRPr/>
            </a:pPr>
            <a:r>
              <a:rPr lang="da-DK" sz="1600" dirty="0">
                <a:solidFill>
                  <a:schemeClr val="bg1"/>
                </a:solidFill>
                <a:latin typeface="ScalaSans-Bold" pitchFamily="2" charset="0"/>
              </a:rPr>
              <a:t>Hvilken varighed?</a:t>
            </a:r>
          </a:p>
        </p:txBody>
      </p:sp>
      <p:sp>
        <p:nvSpPr>
          <p:cNvPr id="8" name="Afrundet rektangel 7"/>
          <p:cNvSpPr/>
          <p:nvPr/>
        </p:nvSpPr>
        <p:spPr>
          <a:xfrm>
            <a:off x="6065838" y="2708275"/>
            <a:ext cx="2303462" cy="3186113"/>
          </a:xfrm>
          <a:prstGeom prst="roundRect">
            <a:avLst/>
          </a:prstGeom>
          <a:noFill/>
          <a:ln w="57150">
            <a:solidFill>
              <a:schemeClr val="bg2">
                <a:lumMod val="75000"/>
              </a:schemeClr>
            </a:solidFill>
          </a:ln>
        </p:spPr>
        <p:style>
          <a:lnRef idx="2">
            <a:schemeClr val="dk1"/>
          </a:lnRef>
          <a:fillRef idx="1">
            <a:schemeClr val="lt1"/>
          </a:fillRef>
          <a:effectRef idx="0">
            <a:schemeClr val="dk1"/>
          </a:effectRef>
          <a:fontRef idx="minor">
            <a:schemeClr val="dk1"/>
          </a:fontRef>
        </p:style>
        <p:txBody>
          <a:bodyPr/>
          <a:lstStyle/>
          <a:p>
            <a:pPr algn="ctr" fontAlgn="auto">
              <a:lnSpc>
                <a:spcPts val="2200"/>
              </a:lnSpc>
              <a:spcBef>
                <a:spcPts val="0"/>
              </a:spcBef>
              <a:spcAft>
                <a:spcPts val="0"/>
              </a:spcAft>
              <a:defRPr/>
            </a:pPr>
            <a:r>
              <a:rPr lang="da-DK" b="1" dirty="0">
                <a:solidFill>
                  <a:schemeClr val="bg1"/>
                </a:solidFill>
                <a:latin typeface="ScalaSans-Bold" pitchFamily="2" charset="0"/>
              </a:rPr>
              <a:t>Vilkårsmæssig afgrænsning</a:t>
            </a:r>
          </a:p>
          <a:p>
            <a:pPr algn="ctr" fontAlgn="auto">
              <a:lnSpc>
                <a:spcPts val="2200"/>
              </a:lnSpc>
              <a:spcBef>
                <a:spcPts val="0"/>
              </a:spcBef>
              <a:spcAft>
                <a:spcPts val="0"/>
              </a:spcAft>
              <a:defRPr/>
            </a:pPr>
            <a:r>
              <a:rPr lang="da-DK" sz="1600" dirty="0">
                <a:solidFill>
                  <a:schemeClr val="bg1"/>
                </a:solidFill>
                <a:latin typeface="ScalaSans-Bold" pitchFamily="2" charset="0"/>
              </a:rPr>
              <a:t>Omplacering til anden geografisk enhed eller til en højere/lavere stilling?</a:t>
            </a:r>
          </a:p>
          <a:p>
            <a:pPr algn="ctr" fontAlgn="auto">
              <a:lnSpc>
                <a:spcPts val="2200"/>
              </a:lnSpc>
              <a:spcBef>
                <a:spcPts val="0"/>
              </a:spcBef>
              <a:spcAft>
                <a:spcPts val="0"/>
              </a:spcAft>
              <a:defRPr/>
            </a:pPr>
            <a:endParaRPr lang="da-DK" sz="1600" dirty="0">
              <a:solidFill>
                <a:schemeClr val="bg1"/>
              </a:solidFill>
              <a:latin typeface="ScalaSans-Bold" pitchFamily="2" charset="0"/>
            </a:endParaRPr>
          </a:p>
          <a:p>
            <a:pPr algn="ctr" fontAlgn="auto">
              <a:lnSpc>
                <a:spcPts val="2200"/>
              </a:lnSpc>
              <a:spcBef>
                <a:spcPts val="0"/>
              </a:spcBef>
              <a:spcAft>
                <a:spcPts val="0"/>
              </a:spcAft>
              <a:defRPr/>
            </a:pPr>
            <a:r>
              <a:rPr lang="da-DK" sz="1600" dirty="0">
                <a:solidFill>
                  <a:schemeClr val="bg1"/>
                </a:solidFill>
                <a:latin typeface="ScalaSans-Bold" pitchFamily="2" charset="0"/>
              </a:rPr>
              <a:t>Omplaceringspligt til andet </a:t>
            </a:r>
            <a:r>
              <a:rPr lang="da-DK" sz="1600" dirty="0" err="1">
                <a:solidFill>
                  <a:schemeClr val="bg1"/>
                </a:solidFill>
                <a:latin typeface="ScalaSans-Bold" pitchFamily="2" charset="0"/>
              </a:rPr>
              <a:t>overenskomst-område</a:t>
            </a:r>
            <a:r>
              <a:rPr lang="da-DK" sz="1600" dirty="0">
                <a:solidFill>
                  <a:schemeClr val="bg1"/>
                </a:solidFill>
                <a:latin typeface="ScalaSans-Bold" pitchFamily="2" charset="0"/>
              </a:rPr>
              <a:t>?</a:t>
            </a:r>
          </a:p>
        </p:txBody>
      </p:sp>
      <p:pic>
        <p:nvPicPr>
          <p:cNvPr id="28678" name="Picture 24"/>
          <p:cNvPicPr>
            <a:picLocks noChangeAspect="1" noChangeArrowheads="1"/>
          </p:cNvPicPr>
          <p:nvPr/>
        </p:nvPicPr>
        <p:blipFill>
          <a:blip r:embed="rId2"/>
          <a:srcRect/>
          <a:stretch>
            <a:fillRect/>
          </a:stretch>
        </p:blipFill>
        <p:spPr bwMode="auto">
          <a:xfrm>
            <a:off x="7092950" y="620713"/>
            <a:ext cx="1412875" cy="460375"/>
          </a:xfrm>
          <a:prstGeom prst="rect">
            <a:avLst/>
          </a:prstGeom>
          <a:noFill/>
          <a:ln w="9525">
            <a:noFill/>
            <a:miter lim="800000"/>
            <a:headEnd/>
            <a:tailEnd/>
          </a:ln>
        </p:spPr>
      </p:pic>
      <p:sp>
        <p:nvSpPr>
          <p:cNvPr id="28679" name="Pladsholder til diasnummer 10"/>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Side </a:t>
            </a:r>
            <a:fld id="{98A3D98C-19C6-42B5-9B17-4D3327E9B088}" type="slidenum">
              <a:rPr lang="da-DK">
                <a:latin typeface="ScalaSans-Regular"/>
              </a:rPr>
              <a:pPr fontAlgn="base">
                <a:spcBef>
                  <a:spcPct val="0"/>
                </a:spcBef>
                <a:spcAft>
                  <a:spcPct val="0"/>
                </a:spcAft>
              </a:pPr>
              <a:t>7</a:t>
            </a:fld>
            <a:endParaRPr lang="da-DK">
              <a:latin typeface="ScalaSans-Regular"/>
            </a:endParaRPr>
          </a:p>
        </p:txBody>
      </p:sp>
      <p:sp>
        <p:nvSpPr>
          <p:cNvPr id="28680" name="Pladsholder til dato 11"/>
          <p:cNvSpPr>
            <a:spLocks noGrp="1"/>
          </p:cNvSpPr>
          <p:nvPr>
            <p:ph type="dt"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6. marts 2013</a:t>
            </a:r>
          </a:p>
        </p:txBody>
      </p:sp>
      <p:sp>
        <p:nvSpPr>
          <p:cNvPr id="28681" name="Pladsholder til sidefod 12"/>
          <p:cNvSpPr>
            <a:spLocks noGrp="1"/>
          </p:cNvSpPr>
          <p:nvPr>
            <p:ph type="ftr" sz="quarter" idx="11"/>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Bold"/>
              </a:rPr>
              <a:t>Dansk Forening for Arbejdsret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2163" y="1779588"/>
            <a:ext cx="7632700" cy="506412"/>
          </a:xfrm>
        </p:spPr>
        <p:txBody>
          <a:bodyPr/>
          <a:lstStyle/>
          <a:p>
            <a:pPr fontAlgn="auto">
              <a:spcAft>
                <a:spcPts val="0"/>
              </a:spcAft>
              <a:defRPr/>
            </a:pPr>
            <a:r>
              <a:rPr lang="da-DK" dirty="0" smtClean="0"/>
              <a:t>Omplaceringspligtens materielle indhold</a:t>
            </a:r>
            <a:endParaRPr lang="da-DK" dirty="0"/>
          </a:p>
        </p:txBody>
      </p:sp>
      <p:sp>
        <p:nvSpPr>
          <p:cNvPr id="29698" name="Pladsholder til indhold 2"/>
          <p:cNvSpPr>
            <a:spLocks noGrp="1"/>
          </p:cNvSpPr>
          <p:nvPr>
            <p:ph idx="1"/>
          </p:nvPr>
        </p:nvSpPr>
        <p:spPr>
          <a:xfrm>
            <a:off x="792163" y="2714625"/>
            <a:ext cx="7631112" cy="3214688"/>
          </a:xfrm>
        </p:spPr>
        <p:txBody>
          <a:bodyPr/>
          <a:lstStyle/>
          <a:p>
            <a:pPr marL="0" indent="0">
              <a:spcAft>
                <a:spcPct val="0"/>
              </a:spcAft>
              <a:buFont typeface="ScalaSans-Bold"/>
              <a:buNone/>
            </a:pPr>
            <a:endParaRPr lang="da-DK" smtClean="0">
              <a:latin typeface="ScalaSans-Bold"/>
            </a:endParaRPr>
          </a:p>
        </p:txBody>
      </p:sp>
      <p:sp>
        <p:nvSpPr>
          <p:cNvPr id="7" name="Afrundet rektangel 6"/>
          <p:cNvSpPr/>
          <p:nvPr/>
        </p:nvSpPr>
        <p:spPr>
          <a:xfrm>
            <a:off x="684213" y="2220913"/>
            <a:ext cx="2447925" cy="3673475"/>
          </a:xfrm>
          <a:prstGeom prst="roundRect">
            <a:avLst/>
          </a:prstGeom>
          <a:noFill/>
          <a:ln w="57150">
            <a:solidFill>
              <a:schemeClr val="bg2">
                <a:lumMod val="75000"/>
              </a:schemeClr>
            </a:solidFill>
          </a:ln>
        </p:spPr>
        <p:style>
          <a:lnRef idx="2">
            <a:schemeClr val="dk1"/>
          </a:lnRef>
          <a:fillRef idx="1">
            <a:schemeClr val="lt1"/>
          </a:fillRef>
          <a:effectRef idx="0">
            <a:schemeClr val="dk1"/>
          </a:effectRef>
          <a:fontRef idx="minor">
            <a:schemeClr val="dk1"/>
          </a:fontRef>
        </p:style>
        <p:txBody>
          <a:bodyPr/>
          <a:lstStyle/>
          <a:p>
            <a:pPr algn="ctr" fontAlgn="auto">
              <a:lnSpc>
                <a:spcPts val="2200"/>
              </a:lnSpc>
              <a:spcBef>
                <a:spcPts val="0"/>
              </a:spcBef>
              <a:spcAft>
                <a:spcPts val="0"/>
              </a:spcAft>
              <a:defRPr/>
            </a:pPr>
            <a:r>
              <a:rPr lang="da-DK" b="1" dirty="0">
                <a:solidFill>
                  <a:schemeClr val="bg1"/>
                </a:solidFill>
                <a:latin typeface="ScalaSans-Bold" pitchFamily="2" charset="0"/>
              </a:rPr>
              <a:t>Organisatorisk afgrænsning</a:t>
            </a:r>
          </a:p>
          <a:p>
            <a:pPr algn="ctr" fontAlgn="auto">
              <a:lnSpc>
                <a:spcPts val="2200"/>
              </a:lnSpc>
              <a:spcBef>
                <a:spcPts val="0"/>
              </a:spcBef>
              <a:spcAft>
                <a:spcPts val="0"/>
              </a:spcAft>
              <a:defRPr/>
            </a:pPr>
            <a:endParaRPr lang="da-DK" dirty="0">
              <a:solidFill>
                <a:schemeClr val="bg1"/>
              </a:solidFill>
              <a:latin typeface="ScalaSans-Bold" pitchFamily="2" charset="0"/>
            </a:endParaRPr>
          </a:p>
          <a:p>
            <a:pPr algn="ctr" fontAlgn="auto">
              <a:lnSpc>
                <a:spcPts val="2200"/>
              </a:lnSpc>
              <a:spcBef>
                <a:spcPts val="0"/>
              </a:spcBef>
              <a:spcAft>
                <a:spcPts val="0"/>
              </a:spcAft>
              <a:defRPr/>
            </a:pPr>
            <a:r>
              <a:rPr lang="da-DK" dirty="0">
                <a:solidFill>
                  <a:schemeClr val="bg1"/>
                </a:solidFill>
                <a:latin typeface="ScalaSans-Bold" pitchFamily="2" charset="0"/>
              </a:rPr>
              <a:t>Faglig voldgift af 5. november 2004</a:t>
            </a:r>
          </a:p>
          <a:p>
            <a:pPr algn="ctr" fontAlgn="auto">
              <a:lnSpc>
                <a:spcPts val="2200"/>
              </a:lnSpc>
              <a:spcBef>
                <a:spcPts val="0"/>
              </a:spcBef>
              <a:spcAft>
                <a:spcPts val="0"/>
              </a:spcAft>
              <a:defRPr/>
            </a:pPr>
            <a:endParaRPr lang="da-DK" dirty="0">
              <a:solidFill>
                <a:schemeClr val="bg1"/>
              </a:solidFill>
              <a:latin typeface="ScalaSans-Bold" pitchFamily="2" charset="0"/>
            </a:endParaRPr>
          </a:p>
          <a:p>
            <a:pPr algn="ctr" fontAlgn="auto">
              <a:lnSpc>
                <a:spcPts val="2200"/>
              </a:lnSpc>
              <a:spcBef>
                <a:spcPts val="0"/>
              </a:spcBef>
              <a:spcAft>
                <a:spcPts val="0"/>
              </a:spcAft>
              <a:defRPr/>
            </a:pPr>
            <a:r>
              <a:rPr lang="da-DK" dirty="0">
                <a:solidFill>
                  <a:schemeClr val="bg1"/>
                </a:solidFill>
                <a:latin typeface="ScalaSans-Bold" pitchFamily="2" charset="0"/>
              </a:rPr>
              <a:t>Omplaceringspligt i styrelsen, ikke i ansættelsesområdet, der pga. turnusaftale var ministeriet</a:t>
            </a:r>
          </a:p>
          <a:p>
            <a:pPr algn="ctr" fontAlgn="auto">
              <a:lnSpc>
                <a:spcPts val="2200"/>
              </a:lnSpc>
              <a:spcBef>
                <a:spcPts val="0"/>
              </a:spcBef>
              <a:spcAft>
                <a:spcPts val="0"/>
              </a:spcAft>
              <a:defRPr/>
            </a:pPr>
            <a:endParaRPr lang="da-DK" dirty="0">
              <a:solidFill>
                <a:schemeClr val="bg1"/>
              </a:solidFill>
              <a:latin typeface="ScalaSans-Bold" pitchFamily="2" charset="0"/>
            </a:endParaRPr>
          </a:p>
        </p:txBody>
      </p:sp>
      <p:sp>
        <p:nvSpPr>
          <p:cNvPr id="8" name="Afrundet rektangel 7"/>
          <p:cNvSpPr/>
          <p:nvPr/>
        </p:nvSpPr>
        <p:spPr>
          <a:xfrm>
            <a:off x="3348038" y="2216150"/>
            <a:ext cx="2303462" cy="3673475"/>
          </a:xfrm>
          <a:prstGeom prst="roundRect">
            <a:avLst/>
          </a:prstGeom>
          <a:noFill/>
          <a:ln w="57150">
            <a:solidFill>
              <a:schemeClr val="bg2">
                <a:lumMod val="75000"/>
              </a:schemeClr>
            </a:solidFill>
          </a:ln>
        </p:spPr>
        <p:style>
          <a:lnRef idx="2">
            <a:schemeClr val="dk1"/>
          </a:lnRef>
          <a:fillRef idx="1">
            <a:schemeClr val="lt1"/>
          </a:fillRef>
          <a:effectRef idx="0">
            <a:schemeClr val="dk1"/>
          </a:effectRef>
          <a:fontRef idx="minor">
            <a:schemeClr val="dk1"/>
          </a:fontRef>
        </p:style>
        <p:txBody>
          <a:bodyPr/>
          <a:lstStyle/>
          <a:p>
            <a:pPr algn="ctr" fontAlgn="auto">
              <a:lnSpc>
                <a:spcPts val="2200"/>
              </a:lnSpc>
              <a:spcBef>
                <a:spcPts val="0"/>
              </a:spcBef>
              <a:spcAft>
                <a:spcPts val="0"/>
              </a:spcAft>
              <a:defRPr/>
            </a:pPr>
            <a:r>
              <a:rPr lang="da-DK" b="1" dirty="0">
                <a:solidFill>
                  <a:schemeClr val="bg1"/>
                </a:solidFill>
                <a:latin typeface="ScalaSans-Bold" pitchFamily="2" charset="0"/>
              </a:rPr>
              <a:t>Faglig afgrænsning</a:t>
            </a:r>
          </a:p>
          <a:p>
            <a:pPr algn="ctr" fontAlgn="auto">
              <a:lnSpc>
                <a:spcPts val="2200"/>
              </a:lnSpc>
              <a:spcBef>
                <a:spcPts val="0"/>
              </a:spcBef>
              <a:spcAft>
                <a:spcPts val="0"/>
              </a:spcAft>
              <a:defRPr/>
            </a:pPr>
            <a:endParaRPr lang="da-DK" dirty="0">
              <a:solidFill>
                <a:schemeClr val="bg1"/>
              </a:solidFill>
              <a:latin typeface="ScalaSans-Bold" pitchFamily="2" charset="0"/>
            </a:endParaRPr>
          </a:p>
          <a:p>
            <a:pPr algn="ctr" fontAlgn="auto">
              <a:lnSpc>
                <a:spcPts val="2200"/>
              </a:lnSpc>
              <a:spcBef>
                <a:spcPts val="0"/>
              </a:spcBef>
              <a:spcAft>
                <a:spcPts val="0"/>
              </a:spcAft>
              <a:defRPr/>
            </a:pPr>
            <a:r>
              <a:rPr lang="da-DK" dirty="0">
                <a:solidFill>
                  <a:schemeClr val="bg1"/>
                </a:solidFill>
                <a:latin typeface="ScalaSans-Bold" pitchFamily="2" charset="0"/>
              </a:rPr>
              <a:t>Vestre Landsrets dom af 3. december 2010</a:t>
            </a:r>
          </a:p>
          <a:p>
            <a:pPr algn="ctr" fontAlgn="auto">
              <a:lnSpc>
                <a:spcPts val="2200"/>
              </a:lnSpc>
              <a:spcBef>
                <a:spcPts val="0"/>
              </a:spcBef>
              <a:spcAft>
                <a:spcPts val="0"/>
              </a:spcAft>
              <a:defRPr/>
            </a:pPr>
            <a:endParaRPr lang="da-DK" dirty="0">
              <a:solidFill>
                <a:schemeClr val="bg1"/>
              </a:solidFill>
              <a:latin typeface="ScalaSans-Bold" pitchFamily="2" charset="0"/>
            </a:endParaRPr>
          </a:p>
          <a:p>
            <a:pPr algn="ctr" fontAlgn="auto">
              <a:lnSpc>
                <a:spcPts val="2200"/>
              </a:lnSpc>
              <a:spcBef>
                <a:spcPts val="0"/>
              </a:spcBef>
              <a:spcAft>
                <a:spcPts val="0"/>
              </a:spcAft>
              <a:defRPr/>
            </a:pPr>
            <a:r>
              <a:rPr lang="da-DK" dirty="0">
                <a:solidFill>
                  <a:schemeClr val="bg1"/>
                </a:solidFill>
                <a:latin typeface="ScalaSans-Bold" pitchFamily="2" charset="0"/>
              </a:rPr>
              <a:t>Ikke omplaceringspligt, da medarbejderen ikke havde de fornødne sprogkundskaber</a:t>
            </a:r>
          </a:p>
        </p:txBody>
      </p:sp>
      <p:sp>
        <p:nvSpPr>
          <p:cNvPr id="9" name="Afrundet rektangel 8"/>
          <p:cNvSpPr/>
          <p:nvPr/>
        </p:nvSpPr>
        <p:spPr>
          <a:xfrm>
            <a:off x="5940425" y="2216150"/>
            <a:ext cx="2303463" cy="3673475"/>
          </a:xfrm>
          <a:prstGeom prst="roundRect">
            <a:avLst/>
          </a:prstGeom>
          <a:noFill/>
          <a:ln w="57150">
            <a:solidFill>
              <a:schemeClr val="bg2">
                <a:lumMod val="75000"/>
              </a:schemeClr>
            </a:solidFill>
          </a:ln>
        </p:spPr>
        <p:style>
          <a:lnRef idx="2">
            <a:schemeClr val="dk1"/>
          </a:lnRef>
          <a:fillRef idx="1">
            <a:schemeClr val="lt1"/>
          </a:fillRef>
          <a:effectRef idx="0">
            <a:schemeClr val="dk1"/>
          </a:effectRef>
          <a:fontRef idx="minor">
            <a:schemeClr val="dk1"/>
          </a:fontRef>
        </p:style>
        <p:txBody>
          <a:bodyPr/>
          <a:lstStyle/>
          <a:p>
            <a:pPr algn="ctr" fontAlgn="auto">
              <a:lnSpc>
                <a:spcPts val="2200"/>
              </a:lnSpc>
              <a:spcBef>
                <a:spcPts val="0"/>
              </a:spcBef>
              <a:spcAft>
                <a:spcPts val="0"/>
              </a:spcAft>
              <a:defRPr/>
            </a:pPr>
            <a:r>
              <a:rPr lang="da-DK" b="1" dirty="0">
                <a:solidFill>
                  <a:schemeClr val="bg1"/>
                </a:solidFill>
                <a:latin typeface="ScalaSans-Bold" pitchFamily="2" charset="0"/>
              </a:rPr>
              <a:t>Vilkårsmæssig afgrænsning</a:t>
            </a:r>
          </a:p>
          <a:p>
            <a:pPr algn="ctr" fontAlgn="auto">
              <a:lnSpc>
                <a:spcPts val="2200"/>
              </a:lnSpc>
              <a:spcBef>
                <a:spcPts val="0"/>
              </a:spcBef>
              <a:spcAft>
                <a:spcPts val="0"/>
              </a:spcAft>
              <a:defRPr/>
            </a:pPr>
            <a:endParaRPr lang="da-DK" dirty="0">
              <a:solidFill>
                <a:schemeClr val="bg1"/>
              </a:solidFill>
              <a:latin typeface="ScalaSans-Bold" pitchFamily="2" charset="0"/>
            </a:endParaRPr>
          </a:p>
          <a:p>
            <a:pPr algn="ctr" fontAlgn="auto">
              <a:lnSpc>
                <a:spcPts val="2200"/>
              </a:lnSpc>
              <a:spcBef>
                <a:spcPts val="0"/>
              </a:spcBef>
              <a:spcAft>
                <a:spcPts val="0"/>
              </a:spcAft>
              <a:defRPr/>
            </a:pPr>
            <a:r>
              <a:rPr lang="da-DK" dirty="0">
                <a:solidFill>
                  <a:schemeClr val="bg1"/>
                </a:solidFill>
                <a:latin typeface="ScalaSans-Bold" pitchFamily="2" charset="0"/>
              </a:rPr>
              <a:t>U.2002.1118.Ø</a:t>
            </a:r>
          </a:p>
          <a:p>
            <a:pPr algn="ctr" fontAlgn="auto">
              <a:lnSpc>
                <a:spcPts val="2200"/>
              </a:lnSpc>
              <a:spcBef>
                <a:spcPts val="0"/>
              </a:spcBef>
              <a:spcAft>
                <a:spcPts val="0"/>
              </a:spcAft>
              <a:defRPr/>
            </a:pPr>
            <a:endParaRPr lang="da-DK" dirty="0">
              <a:solidFill>
                <a:schemeClr val="bg1"/>
              </a:solidFill>
              <a:latin typeface="ScalaSans-Bold" pitchFamily="2" charset="0"/>
            </a:endParaRPr>
          </a:p>
          <a:p>
            <a:pPr algn="ctr" fontAlgn="auto">
              <a:lnSpc>
                <a:spcPts val="2200"/>
              </a:lnSpc>
              <a:spcBef>
                <a:spcPts val="0"/>
              </a:spcBef>
              <a:spcAft>
                <a:spcPts val="0"/>
              </a:spcAft>
              <a:defRPr/>
            </a:pPr>
            <a:r>
              <a:rPr lang="da-DK" dirty="0">
                <a:solidFill>
                  <a:schemeClr val="bg1"/>
                </a:solidFill>
                <a:latin typeface="ScalaSans-Bold" pitchFamily="2" charset="0"/>
              </a:rPr>
              <a:t>”arbejdsområdet kunne ikke begrænses til overenskomst for </a:t>
            </a:r>
            <a:r>
              <a:rPr lang="da-DK" dirty="0" err="1">
                <a:solidFill>
                  <a:schemeClr val="bg1"/>
                </a:solidFill>
                <a:latin typeface="ScalaSans-Bold" pitchFamily="2" charset="0"/>
              </a:rPr>
              <a:t>pædagog-medhjælpere</a:t>
            </a:r>
            <a:r>
              <a:rPr lang="da-DK" dirty="0">
                <a:solidFill>
                  <a:schemeClr val="bg1"/>
                </a:solidFill>
                <a:latin typeface="ScalaSans-Bold" pitchFamily="2" charset="0"/>
              </a:rPr>
              <a:t>”</a:t>
            </a:r>
          </a:p>
          <a:p>
            <a:pPr algn="ctr" fontAlgn="auto">
              <a:lnSpc>
                <a:spcPts val="2200"/>
              </a:lnSpc>
              <a:spcBef>
                <a:spcPts val="0"/>
              </a:spcBef>
              <a:spcAft>
                <a:spcPts val="0"/>
              </a:spcAft>
              <a:defRPr/>
            </a:pPr>
            <a:endParaRPr lang="da-DK" dirty="0">
              <a:solidFill>
                <a:schemeClr val="bg1"/>
              </a:solidFill>
              <a:latin typeface="ScalaSans-Bold" pitchFamily="2" charset="0"/>
            </a:endParaRPr>
          </a:p>
          <a:p>
            <a:pPr algn="ctr" fontAlgn="auto">
              <a:lnSpc>
                <a:spcPts val="2200"/>
              </a:lnSpc>
              <a:spcBef>
                <a:spcPts val="0"/>
              </a:spcBef>
              <a:spcAft>
                <a:spcPts val="0"/>
              </a:spcAft>
              <a:defRPr/>
            </a:pPr>
            <a:endParaRPr lang="da-DK" dirty="0">
              <a:solidFill>
                <a:schemeClr val="bg1"/>
              </a:solidFill>
              <a:latin typeface="ScalaSans-Bold" pitchFamily="2" charset="0"/>
            </a:endParaRPr>
          </a:p>
        </p:txBody>
      </p:sp>
      <p:pic>
        <p:nvPicPr>
          <p:cNvPr id="29702" name="Picture 24"/>
          <p:cNvPicPr>
            <a:picLocks noChangeAspect="1" noChangeArrowheads="1"/>
          </p:cNvPicPr>
          <p:nvPr/>
        </p:nvPicPr>
        <p:blipFill>
          <a:blip r:embed="rId2"/>
          <a:srcRect/>
          <a:stretch>
            <a:fillRect/>
          </a:stretch>
        </p:blipFill>
        <p:spPr bwMode="auto">
          <a:xfrm>
            <a:off x="7092950" y="620713"/>
            <a:ext cx="1412875" cy="460375"/>
          </a:xfrm>
          <a:prstGeom prst="rect">
            <a:avLst/>
          </a:prstGeom>
          <a:noFill/>
          <a:ln w="9525">
            <a:noFill/>
            <a:miter lim="800000"/>
            <a:headEnd/>
            <a:tailEnd/>
          </a:ln>
        </p:spPr>
      </p:pic>
      <p:sp>
        <p:nvSpPr>
          <p:cNvPr id="29703" name="Pladsholder til diasnummer 10"/>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Side </a:t>
            </a:r>
            <a:fld id="{2EC4EB12-98B9-4BB6-93A2-18A80E786AAD}" type="slidenum">
              <a:rPr lang="da-DK">
                <a:latin typeface="ScalaSans-Regular"/>
              </a:rPr>
              <a:pPr fontAlgn="base">
                <a:spcBef>
                  <a:spcPct val="0"/>
                </a:spcBef>
                <a:spcAft>
                  <a:spcPct val="0"/>
                </a:spcAft>
              </a:pPr>
              <a:t>8</a:t>
            </a:fld>
            <a:endParaRPr lang="da-DK">
              <a:latin typeface="ScalaSans-Regular"/>
            </a:endParaRPr>
          </a:p>
        </p:txBody>
      </p:sp>
      <p:sp>
        <p:nvSpPr>
          <p:cNvPr id="29704" name="Pladsholder til dato 11"/>
          <p:cNvSpPr>
            <a:spLocks noGrp="1"/>
          </p:cNvSpPr>
          <p:nvPr>
            <p:ph type="dt"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6. marts 2013</a:t>
            </a:r>
          </a:p>
        </p:txBody>
      </p:sp>
      <p:sp>
        <p:nvSpPr>
          <p:cNvPr id="29705" name="Pladsholder til sidefod 12"/>
          <p:cNvSpPr>
            <a:spLocks noGrp="1"/>
          </p:cNvSpPr>
          <p:nvPr>
            <p:ph type="ftr" sz="quarter" idx="11"/>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Bold"/>
              </a:rPr>
              <a:t>Dansk Forening for Arbejdsret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2163" y="1779588"/>
            <a:ext cx="7632700" cy="506412"/>
          </a:xfrm>
        </p:spPr>
        <p:txBody>
          <a:bodyPr/>
          <a:lstStyle/>
          <a:p>
            <a:pPr fontAlgn="auto">
              <a:spcAft>
                <a:spcPts val="0"/>
              </a:spcAft>
              <a:defRPr/>
            </a:pPr>
            <a:r>
              <a:rPr lang="da-DK" dirty="0" smtClean="0"/>
              <a:t>Omplaceringspligtens materielle indhold</a:t>
            </a:r>
            <a:endParaRPr lang="da-DK" dirty="0"/>
          </a:p>
        </p:txBody>
      </p:sp>
      <p:sp>
        <p:nvSpPr>
          <p:cNvPr id="30722" name="Pladsholder til indhold 2"/>
          <p:cNvSpPr>
            <a:spLocks noGrp="1"/>
          </p:cNvSpPr>
          <p:nvPr>
            <p:ph idx="1"/>
          </p:nvPr>
        </p:nvSpPr>
        <p:spPr>
          <a:xfrm>
            <a:off x="792163" y="2492375"/>
            <a:ext cx="7631112" cy="3529013"/>
          </a:xfrm>
        </p:spPr>
        <p:txBody>
          <a:bodyPr/>
          <a:lstStyle/>
          <a:p>
            <a:pPr marL="287338" indent="-287338">
              <a:spcAft>
                <a:spcPct val="0"/>
              </a:spcAft>
              <a:buFont typeface="ScalaSans-Bold"/>
              <a:buChar char="&gt;"/>
            </a:pPr>
            <a:r>
              <a:rPr lang="da-DK" smtClean="0">
                <a:latin typeface="ScalaSans-Bold"/>
              </a:rPr>
              <a:t>Tidsmæssige overvejelser (I)</a:t>
            </a:r>
          </a:p>
          <a:p>
            <a:pPr marL="539750" lvl="1" indent="-179388">
              <a:spcAft>
                <a:spcPct val="0"/>
              </a:spcAft>
            </a:pPr>
            <a:r>
              <a:rPr lang="da-DK" smtClean="0">
                <a:latin typeface="ScalaSans-Bold"/>
              </a:rPr>
              <a:t>Det afgørende er afskedigelsestidspunkt</a:t>
            </a:r>
          </a:p>
          <a:p>
            <a:pPr marL="719138" lvl="2" indent="-179388">
              <a:spcAft>
                <a:spcPct val="0"/>
              </a:spcAft>
            </a:pPr>
            <a:r>
              <a:rPr lang="da-DK" smtClean="0">
                <a:latin typeface="ScalaSans-Bold"/>
              </a:rPr>
              <a:t>På det offentlige område gælder omplaceringspligten dermed også i høringsfasen</a:t>
            </a:r>
          </a:p>
          <a:p>
            <a:pPr marL="719138" lvl="2" indent="-179388">
              <a:spcAft>
                <a:spcPct val="0"/>
              </a:spcAft>
            </a:pPr>
            <a:r>
              <a:rPr lang="da-DK" smtClean="0">
                <a:latin typeface="ScalaSans-Bold"/>
              </a:rPr>
              <a:t>Som udgangspunkt ingen omplaceringspligt i opsigelsesperioden – men påvirker det vurderingen i retspraksis, hvis medarbejderen ikke får tilbudt en passende stilling, der bliver ledig i opsigelsesperioden?</a:t>
            </a:r>
          </a:p>
          <a:p>
            <a:pPr marL="539750" lvl="1" indent="-179388">
              <a:spcAft>
                <a:spcPct val="0"/>
              </a:spcAft>
            </a:pPr>
            <a:r>
              <a:rPr lang="da-DK" smtClean="0">
                <a:latin typeface="ScalaSans-Bold"/>
              </a:rPr>
              <a:t>Hvad med forhold forud for opsigelsestidspunktet?</a:t>
            </a:r>
          </a:p>
          <a:p>
            <a:pPr marL="719138" lvl="2" indent="-179388">
              <a:spcAft>
                <a:spcPct val="0"/>
              </a:spcAft>
            </a:pPr>
            <a:r>
              <a:rPr lang="da-DK" smtClean="0">
                <a:latin typeface="ScalaSans-Bold"/>
              </a:rPr>
              <a:t>AN af 15. oktober 2008: ”Det må tages i betragtning, at virksomheden gennem en periode har været bekendt med, at der ville opstå behov for tilpasning af antallet af medarbejdere …”</a:t>
            </a:r>
          </a:p>
        </p:txBody>
      </p:sp>
      <p:pic>
        <p:nvPicPr>
          <p:cNvPr id="30723" name="Picture 24"/>
          <p:cNvPicPr>
            <a:picLocks noChangeAspect="1" noChangeArrowheads="1"/>
          </p:cNvPicPr>
          <p:nvPr/>
        </p:nvPicPr>
        <p:blipFill>
          <a:blip r:embed="rId2"/>
          <a:srcRect/>
          <a:stretch>
            <a:fillRect/>
          </a:stretch>
        </p:blipFill>
        <p:spPr bwMode="auto">
          <a:xfrm>
            <a:off x="7092950" y="620713"/>
            <a:ext cx="1412875" cy="460375"/>
          </a:xfrm>
          <a:prstGeom prst="rect">
            <a:avLst/>
          </a:prstGeom>
          <a:noFill/>
          <a:ln w="9525">
            <a:noFill/>
            <a:miter lim="800000"/>
            <a:headEnd/>
            <a:tailEnd/>
          </a:ln>
        </p:spPr>
      </p:pic>
      <p:sp>
        <p:nvSpPr>
          <p:cNvPr id="30724" name="Pladsholder til diasnummer 7"/>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Side </a:t>
            </a:r>
            <a:fld id="{202A4A63-C2DE-45C8-AA3D-08DD8CC5EDDD}" type="slidenum">
              <a:rPr lang="da-DK">
                <a:latin typeface="ScalaSans-Regular"/>
              </a:rPr>
              <a:pPr fontAlgn="base">
                <a:spcBef>
                  <a:spcPct val="0"/>
                </a:spcBef>
                <a:spcAft>
                  <a:spcPct val="0"/>
                </a:spcAft>
              </a:pPr>
              <a:t>9</a:t>
            </a:fld>
            <a:endParaRPr lang="da-DK">
              <a:latin typeface="ScalaSans-Regular"/>
            </a:endParaRPr>
          </a:p>
        </p:txBody>
      </p:sp>
      <p:sp>
        <p:nvSpPr>
          <p:cNvPr id="30725" name="Pladsholder til dato 8"/>
          <p:cNvSpPr>
            <a:spLocks noGrp="1"/>
          </p:cNvSpPr>
          <p:nvPr>
            <p:ph type="dt"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Regular"/>
              </a:rPr>
              <a:t>6. marts 2013</a:t>
            </a:r>
          </a:p>
        </p:txBody>
      </p:sp>
      <p:sp>
        <p:nvSpPr>
          <p:cNvPr id="30726" name="Pladsholder til sidefod 9"/>
          <p:cNvSpPr>
            <a:spLocks noGrp="1"/>
          </p:cNvSpPr>
          <p:nvPr>
            <p:ph type="ftr" sz="quarter" idx="11"/>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da-DK">
                <a:latin typeface="ScalaSans-Bold"/>
              </a:rPr>
              <a:t>Dansk Forening for Arbejdsret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orrbomVinding">
  <a:themeElements>
    <a:clrScheme name="NorrbomVinding">
      <a:dk1>
        <a:sysClr val="windowText" lastClr="000000"/>
      </a:dk1>
      <a:lt1>
        <a:sysClr val="window" lastClr="FFFFFF"/>
      </a:lt1>
      <a:dk2>
        <a:srgbClr val="D2492A"/>
      </a:dk2>
      <a:lt2>
        <a:srgbClr val="B6BF00"/>
      </a:lt2>
      <a:accent1>
        <a:srgbClr val="D2492A"/>
      </a:accent1>
      <a:accent2>
        <a:srgbClr val="C6BC89"/>
      </a:accent2>
      <a:accent3>
        <a:srgbClr val="A76F3E"/>
      </a:accent3>
      <a:accent4>
        <a:srgbClr val="B6BF00"/>
      </a:accent4>
      <a:accent5>
        <a:srgbClr val="616365"/>
      </a:accent5>
      <a:accent6>
        <a:srgbClr val="ADAFAF"/>
      </a:accent6>
      <a:hlink>
        <a:srgbClr val="4F81B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t" anchorCtr="0"/>
      <a:lstStyle>
        <a:defPPr>
          <a:lnSpc>
            <a:spcPts val="2200"/>
          </a:lnSpc>
          <a:defRPr smtClean="0">
            <a:latin typeface="ScalaSans-Bold" pitchFamily="2"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ts val="2200"/>
          </a:lnSpc>
          <a:defRPr smtClean="0">
            <a:latin typeface="ScalaSansLF-Regular" pitchFamily="2" charset="0"/>
          </a:defRPr>
        </a:defPPr>
      </a:lstStyle>
    </a:txDef>
  </a:objectDefaults>
  <a:extraClrSchemeLst/>
</a:theme>
</file>

<file path=ppt/theme/theme2.xml><?xml version="1.0" encoding="utf-8"?>
<a:theme xmlns:a="http://schemas.openxmlformats.org/drawingml/2006/main" name="RED NorrbomVinding">
  <a:themeElements>
    <a:clrScheme name="NorrbomVinding">
      <a:dk1>
        <a:sysClr val="windowText" lastClr="000000"/>
      </a:dk1>
      <a:lt1>
        <a:sysClr val="window" lastClr="FFFFFF"/>
      </a:lt1>
      <a:dk2>
        <a:srgbClr val="D2492A"/>
      </a:dk2>
      <a:lt2>
        <a:srgbClr val="B6BF00"/>
      </a:lt2>
      <a:accent1>
        <a:srgbClr val="D2492A"/>
      </a:accent1>
      <a:accent2>
        <a:srgbClr val="C6BC89"/>
      </a:accent2>
      <a:accent3>
        <a:srgbClr val="A76F3E"/>
      </a:accent3>
      <a:accent4>
        <a:srgbClr val="B6BF00"/>
      </a:accent4>
      <a:accent5>
        <a:srgbClr val="616365"/>
      </a:accent5>
      <a:accent6>
        <a:srgbClr val="ADAFAF"/>
      </a:accent6>
      <a:hlink>
        <a:srgbClr val="4F81B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t" anchorCtr="0"/>
      <a:lstStyle>
        <a:defPPr>
          <a:lnSpc>
            <a:spcPts val="2200"/>
          </a:lnSpc>
          <a:defRPr smtClean="0">
            <a:latin typeface="ScalaSans-Bold" pitchFamily="2"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ts val="2200"/>
          </a:lnSpc>
          <a:defRPr smtClean="0">
            <a:latin typeface="ScalaSansLF-Regular" pitchFamily="2" charset="0"/>
          </a:defRPr>
        </a:defPPr>
      </a:lstStyle>
    </a:txDef>
  </a:objectDefaults>
  <a:extraClrSchemeLst/>
</a:theme>
</file>

<file path=ppt/theme/theme3.xml><?xml version="1.0" encoding="utf-8"?>
<a:theme xmlns:a="http://schemas.openxmlformats.org/drawingml/2006/main" name="MIX NorrbomVinding">
  <a:themeElements>
    <a:clrScheme name="NorrbomVinding">
      <a:dk1>
        <a:sysClr val="windowText" lastClr="000000"/>
      </a:dk1>
      <a:lt1>
        <a:sysClr val="window" lastClr="FFFFFF"/>
      </a:lt1>
      <a:dk2>
        <a:srgbClr val="D2492A"/>
      </a:dk2>
      <a:lt2>
        <a:srgbClr val="B6BF00"/>
      </a:lt2>
      <a:accent1>
        <a:srgbClr val="D2492A"/>
      </a:accent1>
      <a:accent2>
        <a:srgbClr val="C6BC89"/>
      </a:accent2>
      <a:accent3>
        <a:srgbClr val="A76F3E"/>
      </a:accent3>
      <a:accent4>
        <a:srgbClr val="B6BF00"/>
      </a:accent4>
      <a:accent5>
        <a:srgbClr val="616365"/>
      </a:accent5>
      <a:accent6>
        <a:srgbClr val="ADAFAF"/>
      </a:accent6>
      <a:hlink>
        <a:srgbClr val="4F81B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t" anchorCtr="0"/>
      <a:lstStyle>
        <a:defPPr>
          <a:lnSpc>
            <a:spcPts val="2200"/>
          </a:lnSpc>
          <a:defRPr smtClean="0">
            <a:latin typeface="ScalaSans-Bold" pitchFamily="2"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ts val="2200"/>
          </a:lnSpc>
          <a:defRPr smtClean="0">
            <a:latin typeface="ScalaSansLF-Regular" pitchFamily="2"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NorrbomVinding</Template>
  <TotalTime>952</TotalTime>
  <Words>1399</Words>
  <Application>Microsoft Office PowerPoint</Application>
  <PresentationFormat>Skærmshow (4:3)</PresentationFormat>
  <Paragraphs>221</Paragraphs>
  <Slides>24</Slides>
  <Notes>4</Notes>
  <HiddenSlides>0</HiddenSlides>
  <MMClips>0</MMClips>
  <ScaleCrop>false</ScaleCrop>
  <HeadingPairs>
    <vt:vector size="6" baseType="variant">
      <vt:variant>
        <vt:lpstr>Benyttede skrifttyper</vt:lpstr>
      </vt:variant>
      <vt:variant>
        <vt:i4>4</vt:i4>
      </vt:variant>
      <vt:variant>
        <vt:lpstr>Designskabeloner</vt:lpstr>
      </vt:variant>
      <vt:variant>
        <vt:i4>17</vt:i4>
      </vt:variant>
      <vt:variant>
        <vt:lpstr>Diastitler</vt:lpstr>
      </vt:variant>
      <vt:variant>
        <vt:i4>24</vt:i4>
      </vt:variant>
    </vt:vector>
  </HeadingPairs>
  <TitlesOfParts>
    <vt:vector size="45" baseType="lpstr">
      <vt:lpstr>Calibri</vt:lpstr>
      <vt:lpstr>Arial</vt:lpstr>
      <vt:lpstr>ScalaSans-Bold</vt:lpstr>
      <vt:lpstr>ScalaSans-Regular</vt:lpstr>
      <vt:lpstr>NorrbomVinding</vt:lpstr>
      <vt:lpstr>RED NorrbomVinding</vt:lpstr>
      <vt:lpstr>MIX NorrbomVinding</vt:lpstr>
      <vt:lpstr>NorrbomVinding</vt:lpstr>
      <vt:lpstr>NorrbomVinding</vt:lpstr>
      <vt:lpstr>NorrbomVinding</vt:lpstr>
      <vt:lpstr>NorrbomVinding</vt:lpstr>
      <vt:lpstr>RED NorrbomVinding</vt:lpstr>
      <vt:lpstr>RED NorrbomVinding</vt:lpstr>
      <vt:lpstr>RED NorrbomVinding</vt:lpstr>
      <vt:lpstr>RED NorrbomVinding</vt:lpstr>
      <vt:lpstr>RED NorrbomVinding</vt:lpstr>
      <vt:lpstr>MIX NorrbomVinding</vt:lpstr>
      <vt:lpstr>MIX NorrbomVinding</vt:lpstr>
      <vt:lpstr>MIX NorrbomVinding</vt:lpstr>
      <vt:lpstr>MIX NorrbomVinding</vt:lpstr>
      <vt:lpstr>MIX NorrbomVinding</vt:lpstr>
      <vt:lpstr>OMPLACERING I AFSKEDSSAGER</vt:lpstr>
      <vt:lpstr>DAGSORDEN</vt:lpstr>
      <vt:lpstr>1. OMPLACERINGSPLIGTENS RETLIGE GRUNDLAG</vt:lpstr>
      <vt:lpstr>OMPLACERINGSPLIGTENS RETLIGE GRUNDLAG</vt:lpstr>
      <vt:lpstr>OMPLACERINGSPLIGTENS RETLIGE GRUNDLAG</vt:lpstr>
      <vt:lpstr>2. OMPLACERINGSPLIGTENS MATERIELLE INDHOLD</vt:lpstr>
      <vt:lpstr>OMPLACERINGSPLIGTENS MATERIELLE INDHOLD</vt:lpstr>
      <vt:lpstr>OMPLACERINGSPLIGTENS MATERIELLE INDHOLD</vt:lpstr>
      <vt:lpstr>OMPLACERINGSPLIGTENS MATERIELLE INDHOLD</vt:lpstr>
      <vt:lpstr>OMPLACERINGSPLIGTENS MATERIELLE INDHOLD</vt:lpstr>
      <vt:lpstr>OMPLACERINGSPLIGTENS MATERIELLE INDHOLD</vt:lpstr>
      <vt:lpstr>OMPLACERINGSPLIGTENS MATERIELLE INDHOLD</vt:lpstr>
      <vt:lpstr>OMPLACERINGSPLIGTENS MATERIELLE INDHOLD</vt:lpstr>
      <vt:lpstr>OMPLACERINGSPLIGTENS MATERIELLE INDHOLD</vt:lpstr>
      <vt:lpstr>OMPLACERINGSPLIGTENS MATERIELLE INDHOLD</vt:lpstr>
      <vt:lpstr>OMPLACERINGSPLIGTENS MATERIELLE INDHOLD</vt:lpstr>
      <vt:lpstr>3. SÆRLIGT BESKYTTEDE MEDARBEJDERGRUPPER</vt:lpstr>
      <vt:lpstr>SÆRLIGT BESKYTTEDE MEDARBEJDERGRUPPER</vt:lpstr>
      <vt:lpstr>SÆRLIGT BESKYTTEDE MEDARBEJDERGRUPPER</vt:lpstr>
      <vt:lpstr>SÆRLIGT BESKYTTEDE MEDARBEJDERGRUPPER</vt:lpstr>
      <vt:lpstr>SÆRLIGT BESKYTTEDE MEDARBEJDERGRUPPER</vt:lpstr>
      <vt:lpstr>SÆRLIGT BESKYTTEDE MEDARBEJDERGRUPPER</vt:lpstr>
      <vt:lpstr>SÆRLIGT BESKYTTEDE MEDARBEJDERGRUPPER</vt:lpstr>
      <vt:lpstr>TAK FOR I DAG</vt:lpstr>
    </vt:vector>
  </TitlesOfParts>
  <Company>Norrbom Vinding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Trine Westergaard</dc:creator>
  <cp:lastModifiedBy>mbd</cp:lastModifiedBy>
  <cp:revision>57</cp:revision>
  <cp:lastPrinted>2013-03-06T14:21:40Z</cp:lastPrinted>
  <dcterms:created xsi:type="dcterms:W3CDTF">2012-09-25T07:44:13Z</dcterms:created>
  <dcterms:modified xsi:type="dcterms:W3CDTF">2013-03-06T14:36:58Z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SkabelonDesign</vt:lpwstr>
  </property>
</Properties>
</file>