
<file path=[Content_Types].xml><?xml version="1.0" encoding="utf-8"?>
<Types xmlns="http://schemas.openxmlformats.org/package/2006/content-types">
  <Default Extension="bin"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ppt/tags/tag27.xml" ContentType="application/vnd.openxmlformats-officedocument.presentationml.tags+xml"/>
  <Override PartName="/ppt/notesSlides/notesSlide28.xml" ContentType="application/vnd.openxmlformats-officedocument.presentationml.notesSlide+xml"/>
  <Override PartName="/ppt/tags/tag28.xml" ContentType="application/vnd.openxmlformats-officedocument.presentationml.tags+xml"/>
  <Override PartName="/ppt/notesSlides/notesSlide29.xml" ContentType="application/vnd.openxmlformats-officedocument.presentationml.notesSlide+xml"/>
  <Override PartName="/ppt/tags/tag29.xml" ContentType="application/vnd.openxmlformats-officedocument.presentationml.tags+xml"/>
  <Override PartName="/ppt/notesSlides/notesSlide30.xml" ContentType="application/vnd.openxmlformats-officedocument.presentationml.notesSlide+xml"/>
  <Override PartName="/ppt/tags/tag30.xml" ContentType="application/vnd.openxmlformats-officedocument.presentationml.tags+xml"/>
  <Override PartName="/ppt/notesSlides/notesSlide31.xml" ContentType="application/vnd.openxmlformats-officedocument.presentationml.notesSlide+xml"/>
  <Override PartName="/ppt/tags/tag31.xml" ContentType="application/vnd.openxmlformats-officedocument.presentationml.tags+xml"/>
  <Override PartName="/ppt/notesSlides/notesSlide32.xml" ContentType="application/vnd.openxmlformats-officedocument.presentationml.notesSlide+xml"/>
  <Override PartName="/ppt/tags/tag32.xml" ContentType="application/vnd.openxmlformats-officedocument.presentationml.tags+xml"/>
  <Override PartName="/ppt/notesSlides/notesSlide33.xml" ContentType="application/vnd.openxmlformats-officedocument.presentationml.notesSlide+xml"/>
  <Override PartName="/ppt/tags/tag33.xml" ContentType="application/vnd.openxmlformats-officedocument.presentationml.tags+xml"/>
  <Override PartName="/ppt/notesSlides/notesSlide34.xml" ContentType="application/vnd.openxmlformats-officedocument.presentationml.notesSlide+xml"/>
  <Override PartName="/ppt/tags/tag34.xml" ContentType="application/vnd.openxmlformats-officedocument.presentationml.tags+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p:sldMasterIdLst>
    <p:sldMasterId id="2147483648" r:id="rId1"/>
  </p:sldMasterIdLst>
  <p:notesMasterIdLst>
    <p:notesMasterId r:id="rId37"/>
  </p:notesMasterIdLst>
  <p:handoutMasterIdLst>
    <p:handoutMasterId r:id="rId38"/>
  </p:handoutMasterIdLst>
  <p:sldIdLst>
    <p:sldId id="261" r:id="rId2"/>
    <p:sldId id="262" r:id="rId3"/>
    <p:sldId id="281" r:id="rId4"/>
    <p:sldId id="280" r:id="rId5"/>
    <p:sldId id="279" r:id="rId6"/>
    <p:sldId id="278" r:id="rId7"/>
    <p:sldId id="277" r:id="rId8"/>
    <p:sldId id="274" r:id="rId9"/>
    <p:sldId id="275" r:id="rId10"/>
    <p:sldId id="301" r:id="rId11"/>
    <p:sldId id="258" r:id="rId12"/>
    <p:sldId id="284" r:id="rId13"/>
    <p:sldId id="286" r:id="rId14"/>
    <p:sldId id="283" r:id="rId15"/>
    <p:sldId id="287" r:id="rId16"/>
    <p:sldId id="288" r:id="rId17"/>
    <p:sldId id="289" r:id="rId18"/>
    <p:sldId id="290" r:id="rId19"/>
    <p:sldId id="291" r:id="rId20"/>
    <p:sldId id="292" r:id="rId21"/>
    <p:sldId id="265" r:id="rId22"/>
    <p:sldId id="293" r:id="rId23"/>
    <p:sldId id="266" r:id="rId24"/>
    <p:sldId id="282" r:id="rId25"/>
    <p:sldId id="270" r:id="rId26"/>
    <p:sldId id="272" r:id="rId27"/>
    <p:sldId id="273" r:id="rId28"/>
    <p:sldId id="269" r:id="rId29"/>
    <p:sldId id="296" r:id="rId30"/>
    <p:sldId id="297" r:id="rId31"/>
    <p:sldId id="298" r:id="rId32"/>
    <p:sldId id="299" r:id="rId33"/>
    <p:sldId id="300" r:id="rId34"/>
    <p:sldId id="268" r:id="rId35"/>
    <p:sldId id="260" r:id="rId36"/>
  </p:sldIdLst>
  <p:sldSz cx="12188825" cy="6858000"/>
  <p:notesSz cx="6858000" cy="9144000"/>
  <p:embeddedFontLst>
    <p:embeddedFont>
      <p:font typeface="AU Passata" panose="020B0503030502030804" pitchFamily="34" charset="77"/>
      <p:regular r:id="rId39"/>
      <p:bold r:id="rId40"/>
    </p:embeddedFont>
    <p:embeddedFont>
      <p:font typeface="AU Passata Light" panose="020B0303030902030804" pitchFamily="34" charset="77"/>
      <p:regular r:id="rId41"/>
      <p:bold r:id="rId42"/>
    </p:embeddedFont>
    <p:embeddedFont>
      <p:font typeface="Calibri" panose="020F0502020204030204" pitchFamily="34" charset="0"/>
      <p:regular r:id="rId43"/>
      <p:bold r:id="rId44"/>
      <p:italic r:id="rId45"/>
      <p:boldItalic r:id="rId46"/>
    </p:embeddedFont>
    <p:embeddedFont>
      <p:font typeface="Georgia" panose="02040502050405020303" pitchFamily="18" charset="0"/>
      <p:regular r:id="rId47"/>
      <p:bold r:id="rId48"/>
      <p:italic r:id="rId49"/>
      <p:boldItalic r:id="rId50"/>
    </p:embeddedFont>
  </p:embeddedFontLst>
  <p:defaultTextStyle>
    <a:defPPr>
      <a:defRPr lang="en-US"/>
    </a:defPPr>
    <a:lvl1pPr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1pPr>
    <a:lvl2pPr marL="609493"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2pPr>
    <a:lvl3pPr marL="1218987"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3pPr>
    <a:lvl4pPr marL="1828480"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4pPr>
    <a:lvl5pPr marL="2437973"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5pPr>
    <a:lvl6pPr marL="3047467" algn="l" defTabSz="1218987" rtl="0" eaLnBrk="1" latinLnBrk="0" hangingPunct="1">
      <a:defRPr sz="4799" kern="1200">
        <a:solidFill>
          <a:schemeClr val="tx1"/>
        </a:solidFill>
        <a:latin typeface="AU Passata" pitchFamily="34" charset="0"/>
        <a:ea typeface="+mn-ea"/>
        <a:cs typeface="+mn-cs"/>
      </a:defRPr>
    </a:lvl6pPr>
    <a:lvl7pPr marL="3656960" algn="l" defTabSz="1218987" rtl="0" eaLnBrk="1" latinLnBrk="0" hangingPunct="1">
      <a:defRPr sz="4799" kern="1200">
        <a:solidFill>
          <a:schemeClr val="tx1"/>
        </a:solidFill>
        <a:latin typeface="AU Passata" pitchFamily="34" charset="0"/>
        <a:ea typeface="+mn-ea"/>
        <a:cs typeface="+mn-cs"/>
      </a:defRPr>
    </a:lvl7pPr>
    <a:lvl8pPr marL="4266453" algn="l" defTabSz="1218987" rtl="0" eaLnBrk="1" latinLnBrk="0" hangingPunct="1">
      <a:defRPr sz="4799" kern="1200">
        <a:solidFill>
          <a:schemeClr val="tx1"/>
        </a:solidFill>
        <a:latin typeface="AU Passata" pitchFamily="34" charset="0"/>
        <a:ea typeface="+mn-ea"/>
        <a:cs typeface="+mn-cs"/>
      </a:defRPr>
    </a:lvl8pPr>
    <a:lvl9pPr marL="4875947" algn="l" defTabSz="1218987" rtl="0" eaLnBrk="1" latinLnBrk="0" hangingPunct="1">
      <a:defRPr sz="4799" kern="1200">
        <a:solidFill>
          <a:schemeClr val="tx1"/>
        </a:solidFill>
        <a:latin typeface="AU Passat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46"/>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1" autoAdjust="0"/>
    <p:restoredTop sz="50000" autoAdjust="0"/>
  </p:normalViewPr>
  <p:slideViewPr>
    <p:cSldViewPr snapToObjects="1" showGuides="1">
      <p:cViewPr>
        <p:scale>
          <a:sx n="52" d="100"/>
          <a:sy n="52" d="100"/>
        </p:scale>
        <p:origin x="1128" y="160"/>
      </p:cViewPr>
      <p:guideLst>
        <p:guide orient="horz" pos="2160"/>
        <p:guide pos="3839"/>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87" d="100"/>
          <a:sy n="87" d="100"/>
        </p:scale>
        <p:origin x="376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buFontTx/>
              <a:buNone/>
              <a:defRPr sz="1200"/>
            </a:lvl1pPr>
          </a:lstStyle>
          <a:p>
            <a:pPr>
              <a:defRPr/>
            </a:pPr>
            <a:endParaRPr lang="en-GB" dirty="0"/>
          </a:p>
        </p:txBody>
      </p:sp>
      <p:sp>
        <p:nvSpPr>
          <p:cNvPr id="399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buFontTx/>
              <a:buNone/>
              <a:defRPr sz="1200"/>
            </a:lvl1pPr>
          </a:lstStyle>
          <a:p>
            <a:pPr>
              <a:defRPr/>
            </a:pPr>
            <a:endParaRPr lang="en-GB" dirty="0"/>
          </a:p>
        </p:txBody>
      </p:sp>
      <p:sp>
        <p:nvSpPr>
          <p:cNvPr id="399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buFontTx/>
              <a:buNone/>
              <a:defRPr sz="1200"/>
            </a:lvl1pPr>
          </a:lstStyle>
          <a:p>
            <a:pPr>
              <a:defRPr/>
            </a:pPr>
            <a:endParaRPr lang="en-GB" dirty="0"/>
          </a:p>
        </p:txBody>
      </p:sp>
      <p:sp>
        <p:nvSpPr>
          <p:cNvPr id="399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buFontTx/>
              <a:buNone/>
              <a:defRPr sz="1200"/>
            </a:lvl1pPr>
          </a:lstStyle>
          <a:p>
            <a:pPr>
              <a:defRPr/>
            </a:pPr>
            <a:fld id="{88DF0C21-DE6B-488F-B9D9-B7FE08733B70}" type="slidenum">
              <a:rPr lang="en-GB"/>
              <a:pPr>
                <a:defRPr/>
              </a:pPr>
              <a:t>‹#›</a:t>
            </a:fld>
            <a:endParaRPr lang="en-GB" dirty="0"/>
          </a:p>
        </p:txBody>
      </p:sp>
    </p:spTree>
    <p:extLst>
      <p:ext uri="{BB962C8B-B14F-4D97-AF65-F5344CB8AC3E}">
        <p14:creationId xmlns:p14="http://schemas.microsoft.com/office/powerpoint/2010/main" val="715805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buFontTx/>
              <a:buNone/>
              <a:defRPr sz="1200"/>
            </a:lvl1pPr>
          </a:lstStyle>
          <a:p>
            <a:pPr>
              <a:defRPr/>
            </a:pPr>
            <a:endParaRPr lang="en-GB" dirty="0"/>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buFontTx/>
              <a:buNone/>
              <a:defRPr sz="1200"/>
            </a:lvl1pPr>
          </a:lstStyle>
          <a:p>
            <a:pPr>
              <a:defRPr/>
            </a:pPr>
            <a:endParaRPr lang="en-GB" dirty="0"/>
          </a:p>
        </p:txBody>
      </p:sp>
      <p:sp>
        <p:nvSpPr>
          <p:cNvPr id="717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buFontTx/>
              <a:buNone/>
              <a:defRPr sz="1200"/>
            </a:lvl1pPr>
          </a:lstStyle>
          <a:p>
            <a:pPr>
              <a:defRPr/>
            </a:pPr>
            <a:endParaRPr lang="en-GB" dirty="0"/>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buFontTx/>
              <a:buNone/>
              <a:defRPr sz="1200"/>
            </a:lvl1pPr>
          </a:lstStyle>
          <a:p>
            <a:pPr>
              <a:defRPr/>
            </a:pPr>
            <a:fld id="{72C160C3-3AB6-49C1-8001-AFDAD271EB5B}" type="slidenum">
              <a:rPr lang="en-GB"/>
              <a:pPr>
                <a:defRPr/>
              </a:pPr>
              <a:t>‹#›</a:t>
            </a:fld>
            <a:endParaRPr lang="en-GB" dirty="0"/>
          </a:p>
        </p:txBody>
      </p:sp>
    </p:spTree>
    <p:extLst>
      <p:ext uri="{BB962C8B-B14F-4D97-AF65-F5344CB8AC3E}">
        <p14:creationId xmlns:p14="http://schemas.microsoft.com/office/powerpoint/2010/main" val="24450390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AU Passata" pitchFamily="34" charset="0"/>
        <a:ea typeface="+mn-ea"/>
        <a:cs typeface="Arial" charset="0"/>
      </a:defRPr>
    </a:lvl1pPr>
    <a:lvl2pPr marL="609493" algn="l" rtl="0" eaLnBrk="0" fontAlgn="base" hangingPunct="0">
      <a:spcBef>
        <a:spcPct val="30000"/>
      </a:spcBef>
      <a:spcAft>
        <a:spcPct val="0"/>
      </a:spcAft>
      <a:defRPr sz="1600" kern="1200">
        <a:solidFill>
          <a:schemeClr val="tx1"/>
        </a:solidFill>
        <a:latin typeface="AU Passata" pitchFamily="34" charset="0"/>
        <a:ea typeface="+mn-ea"/>
        <a:cs typeface="Arial" charset="0"/>
      </a:defRPr>
    </a:lvl2pPr>
    <a:lvl3pPr marL="1218987" algn="l" rtl="0" eaLnBrk="0" fontAlgn="base" hangingPunct="0">
      <a:spcBef>
        <a:spcPct val="30000"/>
      </a:spcBef>
      <a:spcAft>
        <a:spcPct val="0"/>
      </a:spcAft>
      <a:defRPr sz="1600" kern="1200">
        <a:solidFill>
          <a:schemeClr val="tx1"/>
        </a:solidFill>
        <a:latin typeface="AU Passata" pitchFamily="34" charset="0"/>
        <a:ea typeface="+mn-ea"/>
        <a:cs typeface="Arial" charset="0"/>
      </a:defRPr>
    </a:lvl3pPr>
    <a:lvl4pPr marL="1828480" algn="l" rtl="0" eaLnBrk="0" fontAlgn="base" hangingPunct="0">
      <a:spcBef>
        <a:spcPct val="30000"/>
      </a:spcBef>
      <a:spcAft>
        <a:spcPct val="0"/>
      </a:spcAft>
      <a:defRPr sz="1600" kern="1200">
        <a:solidFill>
          <a:schemeClr val="tx1"/>
        </a:solidFill>
        <a:latin typeface="AU Passata" pitchFamily="34" charset="0"/>
        <a:ea typeface="+mn-ea"/>
        <a:cs typeface="Arial" charset="0"/>
      </a:defRPr>
    </a:lvl4pPr>
    <a:lvl5pPr marL="2437973" algn="l" rtl="0" eaLnBrk="0" fontAlgn="base" hangingPunct="0">
      <a:spcBef>
        <a:spcPct val="30000"/>
      </a:spcBef>
      <a:spcAft>
        <a:spcPct val="0"/>
      </a:spcAft>
      <a:defRPr sz="1600" kern="1200">
        <a:solidFill>
          <a:schemeClr val="tx1"/>
        </a:solidFill>
        <a:latin typeface="AU Passata" pitchFamily="34" charset="0"/>
        <a:ea typeface="+mn-ea"/>
        <a:cs typeface="Arial" charset="0"/>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pPr>
              <a:defRPr/>
            </a:pPr>
            <a:fld id="{72C160C3-3AB6-49C1-8001-AFDAD271EB5B}" type="slidenum">
              <a:rPr lang="en-GB" smtClean="0"/>
              <a:pPr>
                <a:defRPr/>
              </a:pPr>
              <a:t>1</a:t>
            </a:fld>
            <a:endParaRPr lang="en-GB" dirty="0"/>
          </a:p>
        </p:txBody>
      </p:sp>
    </p:spTree>
    <p:extLst>
      <p:ext uri="{BB962C8B-B14F-4D97-AF65-F5344CB8AC3E}">
        <p14:creationId xmlns:p14="http://schemas.microsoft.com/office/powerpoint/2010/main" val="3650427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pPr>
              <a:defRPr/>
            </a:pPr>
            <a:fld id="{72C160C3-3AB6-49C1-8001-AFDAD271EB5B}" type="slidenum">
              <a:rPr lang="en-GB" smtClean="0"/>
              <a:pPr>
                <a:defRPr/>
              </a:pPr>
              <a:t>10</a:t>
            </a:fld>
            <a:endParaRPr lang="en-GB" dirty="0"/>
          </a:p>
        </p:txBody>
      </p:sp>
    </p:spTree>
    <p:extLst>
      <p:ext uri="{BB962C8B-B14F-4D97-AF65-F5344CB8AC3E}">
        <p14:creationId xmlns:p14="http://schemas.microsoft.com/office/powerpoint/2010/main" val="3025913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10"/>
          </p:nvPr>
        </p:nvSpPr>
        <p:spPr/>
        <p:txBody>
          <a:bodyPr/>
          <a:lstStyle/>
          <a:p>
            <a:pPr>
              <a:defRPr/>
            </a:pPr>
            <a:fld id="{72C160C3-3AB6-49C1-8001-AFDAD271EB5B}" type="slidenum">
              <a:rPr lang="en-GB"/>
              <a:pPr>
                <a:defRPr/>
              </a:pPr>
              <a:t>11</a:t>
            </a:fld>
            <a:endParaRPr lang="en-GB" dirty="0"/>
          </a:p>
        </p:txBody>
      </p:sp>
    </p:spTree>
    <p:extLst>
      <p:ext uri="{BB962C8B-B14F-4D97-AF65-F5344CB8AC3E}">
        <p14:creationId xmlns:p14="http://schemas.microsoft.com/office/powerpoint/2010/main" val="2432168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10"/>
          </p:nvPr>
        </p:nvSpPr>
        <p:spPr/>
        <p:txBody>
          <a:bodyPr/>
          <a:lstStyle/>
          <a:p>
            <a:pPr>
              <a:defRPr/>
            </a:pPr>
            <a:fld id="{72C160C3-3AB6-49C1-8001-AFDAD271EB5B}" type="slidenum">
              <a:rPr lang="en-GB"/>
              <a:pPr>
                <a:defRPr/>
              </a:pPr>
              <a:t>12</a:t>
            </a:fld>
            <a:endParaRPr lang="en-GB" dirty="0"/>
          </a:p>
        </p:txBody>
      </p:sp>
    </p:spTree>
    <p:extLst>
      <p:ext uri="{BB962C8B-B14F-4D97-AF65-F5344CB8AC3E}">
        <p14:creationId xmlns:p14="http://schemas.microsoft.com/office/powerpoint/2010/main" val="1798422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10"/>
          </p:nvPr>
        </p:nvSpPr>
        <p:spPr/>
        <p:txBody>
          <a:bodyPr/>
          <a:lstStyle/>
          <a:p>
            <a:pPr>
              <a:defRPr/>
            </a:pPr>
            <a:fld id="{72C160C3-3AB6-49C1-8001-AFDAD271EB5B}" type="slidenum">
              <a:rPr lang="en-GB"/>
              <a:pPr>
                <a:defRPr/>
              </a:pPr>
              <a:t>13</a:t>
            </a:fld>
            <a:endParaRPr lang="en-GB" dirty="0"/>
          </a:p>
        </p:txBody>
      </p:sp>
    </p:spTree>
    <p:extLst>
      <p:ext uri="{BB962C8B-B14F-4D97-AF65-F5344CB8AC3E}">
        <p14:creationId xmlns:p14="http://schemas.microsoft.com/office/powerpoint/2010/main" val="2989770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10"/>
          </p:nvPr>
        </p:nvSpPr>
        <p:spPr/>
        <p:txBody>
          <a:bodyPr/>
          <a:lstStyle/>
          <a:p>
            <a:pPr>
              <a:defRPr/>
            </a:pPr>
            <a:fld id="{72C160C3-3AB6-49C1-8001-AFDAD271EB5B}" type="slidenum">
              <a:rPr lang="en-GB"/>
              <a:pPr>
                <a:defRPr/>
              </a:pPr>
              <a:t>14</a:t>
            </a:fld>
            <a:endParaRPr lang="en-GB" dirty="0"/>
          </a:p>
        </p:txBody>
      </p:sp>
    </p:spTree>
    <p:extLst>
      <p:ext uri="{BB962C8B-B14F-4D97-AF65-F5344CB8AC3E}">
        <p14:creationId xmlns:p14="http://schemas.microsoft.com/office/powerpoint/2010/main" val="1315867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10"/>
          </p:nvPr>
        </p:nvSpPr>
        <p:spPr/>
        <p:txBody>
          <a:bodyPr/>
          <a:lstStyle/>
          <a:p>
            <a:pPr>
              <a:defRPr/>
            </a:pPr>
            <a:fld id="{72C160C3-3AB6-49C1-8001-AFDAD271EB5B}" type="slidenum">
              <a:rPr lang="en-GB"/>
              <a:pPr>
                <a:defRPr/>
              </a:pPr>
              <a:t>15</a:t>
            </a:fld>
            <a:endParaRPr lang="en-GB" dirty="0"/>
          </a:p>
        </p:txBody>
      </p:sp>
    </p:spTree>
    <p:extLst>
      <p:ext uri="{BB962C8B-B14F-4D97-AF65-F5344CB8AC3E}">
        <p14:creationId xmlns:p14="http://schemas.microsoft.com/office/powerpoint/2010/main" val="3047956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600" b="0" i="0" kern="1200" dirty="0">
              <a:solidFill>
                <a:schemeClr val="tx1"/>
              </a:solidFill>
              <a:effectLst/>
              <a:latin typeface="AU Passata" pitchFamily="34" charset="0"/>
              <a:ea typeface="+mn-ea"/>
              <a:cs typeface="Arial" charset="0"/>
            </a:endParaRPr>
          </a:p>
          <a:p>
            <a:endParaRPr lang="da-DK" sz="1600" b="0" i="0" kern="1200" dirty="0">
              <a:solidFill>
                <a:schemeClr val="tx1"/>
              </a:solidFill>
              <a:effectLst/>
              <a:latin typeface="AU Passata" pitchFamily="34" charset="0"/>
              <a:ea typeface="+mn-ea"/>
              <a:cs typeface="Arial" charset="0"/>
            </a:endParaRPr>
          </a:p>
          <a:p>
            <a:endParaRPr lang="da-DK" sz="1600" b="0" i="0" kern="1200" dirty="0">
              <a:solidFill>
                <a:schemeClr val="tx1"/>
              </a:solidFill>
              <a:effectLst/>
              <a:latin typeface="AU Passata" pitchFamily="34" charset="0"/>
              <a:ea typeface="+mn-ea"/>
              <a:cs typeface="Arial" charset="0"/>
            </a:endParaRPr>
          </a:p>
          <a:p>
            <a:endParaRPr lang="en-GB" dirty="0"/>
          </a:p>
        </p:txBody>
      </p:sp>
      <p:sp>
        <p:nvSpPr>
          <p:cNvPr id="4" name="Pladsholder til slidenummer 3"/>
          <p:cNvSpPr>
            <a:spLocks noGrp="1"/>
          </p:cNvSpPr>
          <p:nvPr>
            <p:ph type="sldNum" sz="quarter" idx="10"/>
          </p:nvPr>
        </p:nvSpPr>
        <p:spPr/>
        <p:txBody>
          <a:bodyPr/>
          <a:lstStyle/>
          <a:p>
            <a:pPr>
              <a:defRPr/>
            </a:pPr>
            <a:fld id="{72C160C3-3AB6-49C1-8001-AFDAD271EB5B}" type="slidenum">
              <a:rPr lang="en-GB"/>
              <a:pPr>
                <a:defRPr/>
              </a:pPr>
              <a:t>16</a:t>
            </a:fld>
            <a:endParaRPr lang="en-GB" dirty="0"/>
          </a:p>
        </p:txBody>
      </p:sp>
    </p:spTree>
    <p:extLst>
      <p:ext uri="{BB962C8B-B14F-4D97-AF65-F5344CB8AC3E}">
        <p14:creationId xmlns:p14="http://schemas.microsoft.com/office/powerpoint/2010/main" val="248958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b="1" dirty="0"/>
          </a:p>
        </p:txBody>
      </p:sp>
      <p:sp>
        <p:nvSpPr>
          <p:cNvPr id="4" name="Pladsholder til slidenummer 3"/>
          <p:cNvSpPr>
            <a:spLocks noGrp="1"/>
          </p:cNvSpPr>
          <p:nvPr>
            <p:ph type="sldNum" sz="quarter" idx="10"/>
          </p:nvPr>
        </p:nvSpPr>
        <p:spPr/>
        <p:txBody>
          <a:bodyPr/>
          <a:lstStyle/>
          <a:p>
            <a:pPr>
              <a:defRPr/>
            </a:pPr>
            <a:fld id="{72C160C3-3AB6-49C1-8001-AFDAD271EB5B}" type="slidenum">
              <a:rPr lang="en-GB"/>
              <a:pPr>
                <a:defRPr/>
              </a:pPr>
              <a:t>17</a:t>
            </a:fld>
            <a:endParaRPr lang="en-GB" dirty="0"/>
          </a:p>
        </p:txBody>
      </p:sp>
    </p:spTree>
    <p:extLst>
      <p:ext uri="{BB962C8B-B14F-4D97-AF65-F5344CB8AC3E}">
        <p14:creationId xmlns:p14="http://schemas.microsoft.com/office/powerpoint/2010/main" val="5592682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10"/>
          </p:nvPr>
        </p:nvSpPr>
        <p:spPr/>
        <p:txBody>
          <a:bodyPr/>
          <a:lstStyle/>
          <a:p>
            <a:pPr>
              <a:defRPr/>
            </a:pPr>
            <a:fld id="{72C160C3-3AB6-49C1-8001-AFDAD271EB5B}" type="slidenum">
              <a:rPr lang="en-GB"/>
              <a:pPr>
                <a:defRPr/>
              </a:pPr>
              <a:t>18</a:t>
            </a:fld>
            <a:endParaRPr lang="en-GB" dirty="0"/>
          </a:p>
        </p:txBody>
      </p:sp>
    </p:spTree>
    <p:extLst>
      <p:ext uri="{BB962C8B-B14F-4D97-AF65-F5344CB8AC3E}">
        <p14:creationId xmlns:p14="http://schemas.microsoft.com/office/powerpoint/2010/main" val="3505854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10"/>
          </p:nvPr>
        </p:nvSpPr>
        <p:spPr/>
        <p:txBody>
          <a:bodyPr/>
          <a:lstStyle/>
          <a:p>
            <a:pPr>
              <a:defRPr/>
            </a:pPr>
            <a:fld id="{72C160C3-3AB6-49C1-8001-AFDAD271EB5B}" type="slidenum">
              <a:rPr lang="en-GB"/>
              <a:pPr>
                <a:defRPr/>
              </a:pPr>
              <a:t>19</a:t>
            </a:fld>
            <a:endParaRPr lang="en-GB" dirty="0"/>
          </a:p>
        </p:txBody>
      </p:sp>
    </p:spTree>
    <p:extLst>
      <p:ext uri="{BB962C8B-B14F-4D97-AF65-F5344CB8AC3E}">
        <p14:creationId xmlns:p14="http://schemas.microsoft.com/office/powerpoint/2010/main" val="2001449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pPr>
              <a:defRPr/>
            </a:pPr>
            <a:fld id="{72C160C3-3AB6-49C1-8001-AFDAD271EB5B}" type="slidenum">
              <a:rPr lang="en-GB" smtClean="0"/>
              <a:pPr>
                <a:defRPr/>
              </a:pPr>
              <a:t>2</a:t>
            </a:fld>
            <a:endParaRPr lang="en-GB" dirty="0"/>
          </a:p>
        </p:txBody>
      </p:sp>
    </p:spTree>
    <p:extLst>
      <p:ext uri="{BB962C8B-B14F-4D97-AF65-F5344CB8AC3E}">
        <p14:creationId xmlns:p14="http://schemas.microsoft.com/office/powerpoint/2010/main" val="1795044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10"/>
          </p:nvPr>
        </p:nvSpPr>
        <p:spPr/>
        <p:txBody>
          <a:bodyPr/>
          <a:lstStyle/>
          <a:p>
            <a:pPr>
              <a:defRPr/>
            </a:pPr>
            <a:fld id="{72C160C3-3AB6-49C1-8001-AFDAD271EB5B}" type="slidenum">
              <a:rPr lang="en-GB"/>
              <a:pPr>
                <a:defRPr/>
              </a:pPr>
              <a:t>20</a:t>
            </a:fld>
            <a:endParaRPr lang="en-GB" dirty="0"/>
          </a:p>
        </p:txBody>
      </p:sp>
    </p:spTree>
    <p:extLst>
      <p:ext uri="{BB962C8B-B14F-4D97-AF65-F5344CB8AC3E}">
        <p14:creationId xmlns:p14="http://schemas.microsoft.com/office/powerpoint/2010/main" val="3621731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10"/>
          </p:nvPr>
        </p:nvSpPr>
        <p:spPr/>
        <p:txBody>
          <a:bodyPr/>
          <a:lstStyle/>
          <a:p>
            <a:pPr>
              <a:defRPr/>
            </a:pPr>
            <a:fld id="{72C160C3-3AB6-49C1-8001-AFDAD271EB5B}" type="slidenum">
              <a:rPr lang="en-GB"/>
              <a:pPr>
                <a:defRPr/>
              </a:pPr>
              <a:t>21</a:t>
            </a:fld>
            <a:endParaRPr lang="en-GB" dirty="0"/>
          </a:p>
        </p:txBody>
      </p:sp>
    </p:spTree>
    <p:extLst>
      <p:ext uri="{BB962C8B-B14F-4D97-AF65-F5344CB8AC3E}">
        <p14:creationId xmlns:p14="http://schemas.microsoft.com/office/powerpoint/2010/main" val="34509119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72C160C3-3AB6-49C1-8001-AFDAD271EB5B}" type="slidenum">
              <a:rPr lang="en-GB"/>
              <a:pPr>
                <a:defRPr/>
              </a:pPr>
              <a:t>22</a:t>
            </a:fld>
            <a:endParaRPr lang="en-GB" dirty="0"/>
          </a:p>
        </p:txBody>
      </p:sp>
    </p:spTree>
    <p:extLst>
      <p:ext uri="{BB962C8B-B14F-4D97-AF65-F5344CB8AC3E}">
        <p14:creationId xmlns:p14="http://schemas.microsoft.com/office/powerpoint/2010/main" val="398218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10"/>
          </p:nvPr>
        </p:nvSpPr>
        <p:spPr/>
        <p:txBody>
          <a:bodyPr/>
          <a:lstStyle/>
          <a:p>
            <a:pPr>
              <a:defRPr/>
            </a:pPr>
            <a:fld id="{72C160C3-3AB6-49C1-8001-AFDAD271EB5B}" type="slidenum">
              <a:rPr lang="en-GB"/>
              <a:pPr>
                <a:defRPr/>
              </a:pPr>
              <a:t>23</a:t>
            </a:fld>
            <a:endParaRPr lang="en-GB" dirty="0"/>
          </a:p>
        </p:txBody>
      </p:sp>
    </p:spTree>
    <p:extLst>
      <p:ext uri="{BB962C8B-B14F-4D97-AF65-F5344CB8AC3E}">
        <p14:creationId xmlns:p14="http://schemas.microsoft.com/office/powerpoint/2010/main" val="324231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10"/>
          </p:nvPr>
        </p:nvSpPr>
        <p:spPr/>
        <p:txBody>
          <a:bodyPr/>
          <a:lstStyle/>
          <a:p>
            <a:pPr>
              <a:defRPr/>
            </a:pPr>
            <a:fld id="{72C160C3-3AB6-49C1-8001-AFDAD271EB5B}" type="slidenum">
              <a:rPr lang="en-GB"/>
              <a:pPr>
                <a:defRPr/>
              </a:pPr>
              <a:t>24</a:t>
            </a:fld>
            <a:endParaRPr lang="en-GB" dirty="0"/>
          </a:p>
        </p:txBody>
      </p:sp>
    </p:spTree>
    <p:extLst>
      <p:ext uri="{BB962C8B-B14F-4D97-AF65-F5344CB8AC3E}">
        <p14:creationId xmlns:p14="http://schemas.microsoft.com/office/powerpoint/2010/main" val="3578604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10"/>
          </p:nvPr>
        </p:nvSpPr>
        <p:spPr/>
        <p:txBody>
          <a:bodyPr/>
          <a:lstStyle/>
          <a:p>
            <a:pPr>
              <a:defRPr/>
            </a:pPr>
            <a:fld id="{72C160C3-3AB6-49C1-8001-AFDAD271EB5B}" type="slidenum">
              <a:rPr lang="en-GB"/>
              <a:pPr>
                <a:defRPr/>
              </a:pPr>
              <a:t>25</a:t>
            </a:fld>
            <a:endParaRPr lang="en-GB" dirty="0"/>
          </a:p>
        </p:txBody>
      </p:sp>
    </p:spTree>
    <p:extLst>
      <p:ext uri="{BB962C8B-B14F-4D97-AF65-F5344CB8AC3E}">
        <p14:creationId xmlns:p14="http://schemas.microsoft.com/office/powerpoint/2010/main" val="5452046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285750" indent="-285750">
              <a:buFontTx/>
              <a:buChar char="-"/>
            </a:pPr>
            <a:endParaRPr lang="en-GB" dirty="0"/>
          </a:p>
        </p:txBody>
      </p:sp>
      <p:sp>
        <p:nvSpPr>
          <p:cNvPr id="4" name="Pladsholder til slidenummer 3"/>
          <p:cNvSpPr>
            <a:spLocks noGrp="1"/>
          </p:cNvSpPr>
          <p:nvPr>
            <p:ph type="sldNum" sz="quarter" idx="10"/>
          </p:nvPr>
        </p:nvSpPr>
        <p:spPr/>
        <p:txBody>
          <a:bodyPr/>
          <a:lstStyle/>
          <a:p>
            <a:pPr>
              <a:defRPr/>
            </a:pPr>
            <a:fld id="{72C160C3-3AB6-49C1-8001-AFDAD271EB5B}" type="slidenum">
              <a:rPr lang="en-GB"/>
              <a:pPr>
                <a:defRPr/>
              </a:pPr>
              <a:t>26</a:t>
            </a:fld>
            <a:endParaRPr lang="en-GB" dirty="0"/>
          </a:p>
        </p:txBody>
      </p:sp>
    </p:spTree>
    <p:extLst>
      <p:ext uri="{BB962C8B-B14F-4D97-AF65-F5344CB8AC3E}">
        <p14:creationId xmlns:p14="http://schemas.microsoft.com/office/powerpoint/2010/main" val="26434161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b="1" dirty="0"/>
          </a:p>
        </p:txBody>
      </p:sp>
      <p:sp>
        <p:nvSpPr>
          <p:cNvPr id="4" name="Pladsholder til slidenummer 3"/>
          <p:cNvSpPr>
            <a:spLocks noGrp="1"/>
          </p:cNvSpPr>
          <p:nvPr>
            <p:ph type="sldNum" sz="quarter" idx="10"/>
          </p:nvPr>
        </p:nvSpPr>
        <p:spPr/>
        <p:txBody>
          <a:bodyPr/>
          <a:lstStyle/>
          <a:p>
            <a:pPr>
              <a:defRPr/>
            </a:pPr>
            <a:fld id="{72C160C3-3AB6-49C1-8001-AFDAD271EB5B}" type="slidenum">
              <a:rPr lang="en-GB"/>
              <a:pPr>
                <a:defRPr/>
              </a:pPr>
              <a:t>27</a:t>
            </a:fld>
            <a:endParaRPr lang="en-GB" dirty="0"/>
          </a:p>
        </p:txBody>
      </p:sp>
    </p:spTree>
    <p:extLst>
      <p:ext uri="{BB962C8B-B14F-4D97-AF65-F5344CB8AC3E}">
        <p14:creationId xmlns:p14="http://schemas.microsoft.com/office/powerpoint/2010/main" val="12474383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10"/>
          </p:nvPr>
        </p:nvSpPr>
        <p:spPr/>
        <p:txBody>
          <a:bodyPr/>
          <a:lstStyle/>
          <a:p>
            <a:pPr>
              <a:defRPr/>
            </a:pPr>
            <a:fld id="{72C160C3-3AB6-49C1-8001-AFDAD271EB5B}" type="slidenum">
              <a:rPr lang="en-GB"/>
              <a:pPr>
                <a:defRPr/>
              </a:pPr>
              <a:t>28</a:t>
            </a:fld>
            <a:endParaRPr lang="en-GB" dirty="0"/>
          </a:p>
        </p:txBody>
      </p:sp>
    </p:spTree>
    <p:extLst>
      <p:ext uri="{BB962C8B-B14F-4D97-AF65-F5344CB8AC3E}">
        <p14:creationId xmlns:p14="http://schemas.microsoft.com/office/powerpoint/2010/main" val="31591775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10"/>
          </p:nvPr>
        </p:nvSpPr>
        <p:spPr/>
        <p:txBody>
          <a:bodyPr/>
          <a:lstStyle/>
          <a:p>
            <a:pPr>
              <a:defRPr/>
            </a:pPr>
            <a:fld id="{72C160C3-3AB6-49C1-8001-AFDAD271EB5B}" type="slidenum">
              <a:rPr lang="en-GB"/>
              <a:pPr>
                <a:defRPr/>
              </a:pPr>
              <a:t>29</a:t>
            </a:fld>
            <a:endParaRPr lang="en-GB" dirty="0"/>
          </a:p>
        </p:txBody>
      </p:sp>
    </p:spTree>
    <p:extLst>
      <p:ext uri="{BB962C8B-B14F-4D97-AF65-F5344CB8AC3E}">
        <p14:creationId xmlns:p14="http://schemas.microsoft.com/office/powerpoint/2010/main" val="1386509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pPr>
              <a:defRPr/>
            </a:pPr>
            <a:fld id="{72C160C3-3AB6-49C1-8001-AFDAD271EB5B}" type="slidenum">
              <a:rPr lang="en-GB" smtClean="0"/>
              <a:pPr>
                <a:defRPr/>
              </a:pPr>
              <a:t>3</a:t>
            </a:fld>
            <a:endParaRPr lang="en-GB" dirty="0"/>
          </a:p>
        </p:txBody>
      </p:sp>
    </p:spTree>
    <p:extLst>
      <p:ext uri="{BB962C8B-B14F-4D97-AF65-F5344CB8AC3E}">
        <p14:creationId xmlns:p14="http://schemas.microsoft.com/office/powerpoint/2010/main" val="19623288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10"/>
          </p:nvPr>
        </p:nvSpPr>
        <p:spPr/>
        <p:txBody>
          <a:bodyPr/>
          <a:lstStyle/>
          <a:p>
            <a:pPr>
              <a:defRPr/>
            </a:pPr>
            <a:fld id="{72C160C3-3AB6-49C1-8001-AFDAD271EB5B}" type="slidenum">
              <a:rPr lang="en-GB"/>
              <a:pPr>
                <a:defRPr/>
              </a:pPr>
              <a:t>30</a:t>
            </a:fld>
            <a:endParaRPr lang="en-GB" dirty="0"/>
          </a:p>
        </p:txBody>
      </p:sp>
    </p:spTree>
    <p:extLst>
      <p:ext uri="{BB962C8B-B14F-4D97-AF65-F5344CB8AC3E}">
        <p14:creationId xmlns:p14="http://schemas.microsoft.com/office/powerpoint/2010/main" val="28437117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10"/>
          </p:nvPr>
        </p:nvSpPr>
        <p:spPr/>
        <p:txBody>
          <a:bodyPr/>
          <a:lstStyle/>
          <a:p>
            <a:pPr>
              <a:defRPr/>
            </a:pPr>
            <a:fld id="{72C160C3-3AB6-49C1-8001-AFDAD271EB5B}" type="slidenum">
              <a:rPr lang="en-GB"/>
              <a:pPr>
                <a:defRPr/>
              </a:pPr>
              <a:t>31</a:t>
            </a:fld>
            <a:endParaRPr lang="en-GB" dirty="0"/>
          </a:p>
        </p:txBody>
      </p:sp>
    </p:spTree>
    <p:extLst>
      <p:ext uri="{BB962C8B-B14F-4D97-AF65-F5344CB8AC3E}">
        <p14:creationId xmlns:p14="http://schemas.microsoft.com/office/powerpoint/2010/main" val="39177800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10"/>
          </p:nvPr>
        </p:nvSpPr>
        <p:spPr/>
        <p:txBody>
          <a:bodyPr/>
          <a:lstStyle/>
          <a:p>
            <a:pPr>
              <a:defRPr/>
            </a:pPr>
            <a:fld id="{72C160C3-3AB6-49C1-8001-AFDAD271EB5B}" type="slidenum">
              <a:rPr lang="en-GB"/>
              <a:pPr>
                <a:defRPr/>
              </a:pPr>
              <a:t>32</a:t>
            </a:fld>
            <a:endParaRPr lang="en-GB" dirty="0"/>
          </a:p>
        </p:txBody>
      </p:sp>
    </p:spTree>
    <p:extLst>
      <p:ext uri="{BB962C8B-B14F-4D97-AF65-F5344CB8AC3E}">
        <p14:creationId xmlns:p14="http://schemas.microsoft.com/office/powerpoint/2010/main" val="3386927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10"/>
          </p:nvPr>
        </p:nvSpPr>
        <p:spPr/>
        <p:txBody>
          <a:bodyPr/>
          <a:lstStyle/>
          <a:p>
            <a:pPr>
              <a:defRPr/>
            </a:pPr>
            <a:fld id="{72C160C3-3AB6-49C1-8001-AFDAD271EB5B}" type="slidenum">
              <a:rPr lang="en-GB"/>
              <a:pPr>
                <a:defRPr/>
              </a:pPr>
              <a:t>33</a:t>
            </a:fld>
            <a:endParaRPr lang="en-GB" dirty="0"/>
          </a:p>
        </p:txBody>
      </p:sp>
    </p:spTree>
    <p:extLst>
      <p:ext uri="{BB962C8B-B14F-4D97-AF65-F5344CB8AC3E}">
        <p14:creationId xmlns:p14="http://schemas.microsoft.com/office/powerpoint/2010/main" val="8036185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10"/>
          </p:nvPr>
        </p:nvSpPr>
        <p:spPr/>
        <p:txBody>
          <a:bodyPr/>
          <a:lstStyle/>
          <a:p>
            <a:pPr>
              <a:defRPr/>
            </a:pPr>
            <a:fld id="{72C160C3-3AB6-49C1-8001-AFDAD271EB5B}" type="slidenum">
              <a:rPr lang="en-GB"/>
              <a:pPr>
                <a:defRPr/>
              </a:pPr>
              <a:t>34</a:t>
            </a:fld>
            <a:endParaRPr lang="en-GB" dirty="0"/>
          </a:p>
        </p:txBody>
      </p:sp>
    </p:spTree>
    <p:extLst>
      <p:ext uri="{BB962C8B-B14F-4D97-AF65-F5344CB8AC3E}">
        <p14:creationId xmlns:p14="http://schemas.microsoft.com/office/powerpoint/2010/main" val="29474853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10"/>
          </p:nvPr>
        </p:nvSpPr>
        <p:spPr/>
        <p:txBody>
          <a:bodyPr/>
          <a:lstStyle/>
          <a:p>
            <a:pPr>
              <a:defRPr/>
            </a:pPr>
            <a:fld id="{72C160C3-3AB6-49C1-8001-AFDAD271EB5B}" type="slidenum">
              <a:rPr lang="en-GB"/>
              <a:pPr>
                <a:defRPr/>
              </a:pPr>
              <a:t>35</a:t>
            </a:fld>
            <a:endParaRPr lang="en-GB" dirty="0"/>
          </a:p>
        </p:txBody>
      </p:sp>
    </p:spTree>
    <p:extLst>
      <p:ext uri="{BB962C8B-B14F-4D97-AF65-F5344CB8AC3E}">
        <p14:creationId xmlns:p14="http://schemas.microsoft.com/office/powerpoint/2010/main" val="313124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pPr>
              <a:defRPr/>
            </a:pPr>
            <a:fld id="{72C160C3-3AB6-49C1-8001-AFDAD271EB5B}" type="slidenum">
              <a:rPr lang="en-GB" smtClean="0"/>
              <a:pPr>
                <a:defRPr/>
              </a:pPr>
              <a:t>4</a:t>
            </a:fld>
            <a:endParaRPr lang="en-GB" dirty="0"/>
          </a:p>
        </p:txBody>
      </p:sp>
    </p:spTree>
    <p:extLst>
      <p:ext uri="{BB962C8B-B14F-4D97-AF65-F5344CB8AC3E}">
        <p14:creationId xmlns:p14="http://schemas.microsoft.com/office/powerpoint/2010/main" val="3666020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pPr>
              <a:defRPr/>
            </a:pPr>
            <a:fld id="{72C160C3-3AB6-49C1-8001-AFDAD271EB5B}" type="slidenum">
              <a:rPr lang="en-GB" smtClean="0"/>
              <a:pPr>
                <a:defRPr/>
              </a:pPr>
              <a:t>5</a:t>
            </a:fld>
            <a:endParaRPr lang="en-GB" dirty="0"/>
          </a:p>
        </p:txBody>
      </p:sp>
    </p:spTree>
    <p:extLst>
      <p:ext uri="{BB962C8B-B14F-4D97-AF65-F5344CB8AC3E}">
        <p14:creationId xmlns:p14="http://schemas.microsoft.com/office/powerpoint/2010/main" val="3955044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pPr>
              <a:defRPr/>
            </a:pPr>
            <a:fld id="{72C160C3-3AB6-49C1-8001-AFDAD271EB5B}" type="slidenum">
              <a:rPr lang="en-GB" smtClean="0"/>
              <a:pPr>
                <a:defRPr/>
              </a:pPr>
              <a:t>6</a:t>
            </a:fld>
            <a:endParaRPr lang="en-GB" dirty="0"/>
          </a:p>
        </p:txBody>
      </p:sp>
    </p:spTree>
    <p:extLst>
      <p:ext uri="{BB962C8B-B14F-4D97-AF65-F5344CB8AC3E}">
        <p14:creationId xmlns:p14="http://schemas.microsoft.com/office/powerpoint/2010/main" val="1964680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pPr>
              <a:defRPr/>
            </a:pPr>
            <a:fld id="{72C160C3-3AB6-49C1-8001-AFDAD271EB5B}" type="slidenum">
              <a:rPr lang="en-GB" smtClean="0"/>
              <a:pPr>
                <a:defRPr/>
              </a:pPr>
              <a:t>7</a:t>
            </a:fld>
            <a:endParaRPr lang="en-GB" dirty="0"/>
          </a:p>
        </p:txBody>
      </p:sp>
    </p:spTree>
    <p:extLst>
      <p:ext uri="{BB962C8B-B14F-4D97-AF65-F5344CB8AC3E}">
        <p14:creationId xmlns:p14="http://schemas.microsoft.com/office/powerpoint/2010/main" val="33284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pPr>
              <a:defRPr/>
            </a:pPr>
            <a:fld id="{72C160C3-3AB6-49C1-8001-AFDAD271EB5B}" type="slidenum">
              <a:rPr lang="en-GB" smtClean="0"/>
              <a:pPr>
                <a:defRPr/>
              </a:pPr>
              <a:t>8</a:t>
            </a:fld>
            <a:endParaRPr lang="en-GB" dirty="0"/>
          </a:p>
        </p:txBody>
      </p:sp>
    </p:spTree>
    <p:extLst>
      <p:ext uri="{BB962C8B-B14F-4D97-AF65-F5344CB8AC3E}">
        <p14:creationId xmlns:p14="http://schemas.microsoft.com/office/powerpoint/2010/main" val="3300170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endParaRPr lang="da-DK" dirty="0"/>
          </a:p>
        </p:txBody>
      </p:sp>
      <p:sp>
        <p:nvSpPr>
          <p:cNvPr id="4" name="Slide Number Placeholder 3"/>
          <p:cNvSpPr>
            <a:spLocks noGrp="1"/>
          </p:cNvSpPr>
          <p:nvPr>
            <p:ph type="sldNum" sz="quarter" idx="5"/>
          </p:nvPr>
        </p:nvSpPr>
        <p:spPr/>
        <p:txBody>
          <a:bodyPr/>
          <a:lstStyle/>
          <a:p>
            <a:pPr>
              <a:defRPr/>
            </a:pPr>
            <a:fld id="{72C160C3-3AB6-49C1-8001-AFDAD271EB5B}" type="slidenum">
              <a:rPr lang="en-GB" smtClean="0"/>
              <a:pPr>
                <a:defRPr/>
              </a:pPr>
              <a:t>9</a:t>
            </a:fld>
            <a:endParaRPr lang="en-GB" dirty="0"/>
          </a:p>
        </p:txBody>
      </p:sp>
    </p:spTree>
    <p:extLst>
      <p:ext uri="{BB962C8B-B14F-4D97-AF65-F5344CB8AC3E}">
        <p14:creationId xmlns:p14="http://schemas.microsoft.com/office/powerpoint/2010/main" val="30089124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bin"/><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s">
    <p:spTree>
      <p:nvGrpSpPr>
        <p:cNvPr id="1" name=""/>
        <p:cNvGrpSpPr/>
        <p:nvPr/>
      </p:nvGrpSpPr>
      <p:grpSpPr>
        <a:xfrm>
          <a:off x="0" y="0"/>
          <a:ext cx="0" cy="0"/>
          <a:chOff x="0" y="0"/>
          <a:chExt cx="0" cy="0"/>
        </a:xfrm>
      </p:grpSpPr>
      <p:pic>
        <p:nvPicPr>
          <p:cNvPr id="54" name="Farvet baggrund"/>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a:solidFill>
            <a:schemeClr val="tx2"/>
          </a:solidFill>
        </p:spPr>
      </p:pic>
      <p:sp>
        <p:nvSpPr>
          <p:cNvPr id="34819" name="Title 1"/>
          <p:cNvSpPr>
            <a:spLocks noGrp="1" noChangeArrowheads="1"/>
          </p:cNvSpPr>
          <p:nvPr>
            <p:ph type="ctrTitle"/>
          </p:nvPr>
        </p:nvSpPr>
        <p:spPr>
          <a:xfrm>
            <a:off x="985838" y="2482343"/>
            <a:ext cx="10220325" cy="1661993"/>
          </a:xfrm>
        </p:spPr>
        <p:txBody>
          <a:bodyPr wrap="square" anchor="ctr" anchorCtr="0">
            <a:spAutoFit/>
          </a:bodyPr>
          <a:lstStyle>
            <a:lvl1pPr>
              <a:lnSpc>
                <a:spcPct val="90000"/>
              </a:lnSpc>
              <a:defRPr sz="6000" baseline="0">
                <a:solidFill>
                  <a:schemeClr val="bg1"/>
                </a:solidFill>
                <a:latin typeface="AU Passata Light" panose="020B0303030902030804" pitchFamily="34" charset="0"/>
              </a:defRPr>
            </a:lvl1pPr>
          </a:lstStyle>
          <a:p>
            <a:r>
              <a:rPr lang="da-DK" dirty="0"/>
              <a:t>Click to edit Master title style</a:t>
            </a:r>
            <a:endParaRPr lang="da-DK"/>
          </a:p>
        </p:txBody>
      </p:sp>
      <p:sp>
        <p:nvSpPr>
          <p:cNvPr id="15" name="TextBox 14"/>
          <p:cNvSpPr txBox="1"/>
          <p:nvPr userDrawn="1"/>
        </p:nvSpPr>
        <p:spPr>
          <a:xfrm>
            <a:off x="-1973598" y="3082506"/>
            <a:ext cx="1825892" cy="307777"/>
          </a:xfrm>
          <a:prstGeom prst="rect">
            <a:avLst/>
          </a:prstGeom>
          <a:noFill/>
        </p:spPr>
        <p:txBody>
          <a:bodyPr wrap="square" lIns="0" tIns="0" rIns="0" bIns="0" rtlCol="0">
            <a:spAutoFit/>
          </a:bodyPr>
          <a:lstStyle/>
          <a:p>
            <a:pPr algn="r">
              <a:lnSpc>
                <a:spcPct val="100000"/>
              </a:lnSpc>
            </a:pPr>
            <a:r>
              <a:rPr lang="da-DK" sz="1000" baseline="0" noProof="1">
                <a:solidFill>
                  <a:schemeClr val="tx1">
                    <a:lumMod val="75000"/>
                    <a:lumOff val="25000"/>
                  </a:schemeClr>
                </a:solidFill>
              </a:rPr>
              <a:t>Ændr 2. linje eller ord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34" name="Date_DateCustomA"/>
          <p:cNvSpPr txBox="1">
            <a:spLocks noChangeArrowheads="1"/>
          </p:cNvSpPr>
          <p:nvPr userDrawn="1"/>
        </p:nvSpPr>
        <p:spPr bwMode="auto">
          <a:xfrm>
            <a:off x="3691333" y="5997600"/>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b="0" cap="all" baseline="0" dirty="0">
                <a:solidFill>
                  <a:schemeClr val="bg1"/>
                </a:solidFill>
                <a:latin typeface="+mn-lt"/>
              </a:rPr>
              <a:t>27. maj 2019</a:t>
            </a:r>
          </a:p>
        </p:txBody>
      </p:sp>
      <p:sp>
        <p:nvSpPr>
          <p:cNvPr id="36" name="USR_Title"/>
          <p:cNvSpPr txBox="1">
            <a:spLocks noChangeArrowheads="1"/>
          </p:cNvSpPr>
          <p:nvPr userDrawn="1"/>
        </p:nvSpPr>
        <p:spPr bwMode="auto">
          <a:xfrm>
            <a:off x="6240044" y="5997600"/>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b="0" cap="all" baseline="0" dirty="0">
                <a:solidFill>
                  <a:schemeClr val="bg1"/>
                </a:solidFill>
                <a:latin typeface="+mn-lt"/>
              </a:rPr>
              <a:t>Lektor, ph.d.</a:t>
            </a:r>
          </a:p>
        </p:txBody>
      </p:sp>
      <p:sp>
        <p:nvSpPr>
          <p:cNvPr id="35"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r>
              <a:rPr lang="da-DK" sz="700" b="0" cap="all" baseline="0" dirty="0">
                <a:solidFill>
                  <a:schemeClr val="bg1"/>
                </a:solidFill>
                <a:latin typeface="+mn-lt"/>
              </a:rPr>
              <a:t>heldagsseminar  i arbejdsretsforeningen</a:t>
            </a:r>
          </a:p>
        </p:txBody>
      </p:sp>
      <p:sp>
        <p:nvSpPr>
          <p:cNvPr id="37" name="USR_Name"/>
          <p:cNvSpPr txBox="1">
            <a:spLocks noChangeArrowheads="1"/>
          </p:cNvSpPr>
          <p:nvPr userDrawn="1"/>
        </p:nvSpPr>
        <p:spPr bwMode="auto">
          <a:xfrm>
            <a:off x="6240044" y="5997600"/>
            <a:ext cx="2982416" cy="444040"/>
          </a:xfrm>
          <a:prstGeom prst="rect">
            <a:avLst/>
          </a:prstGeom>
          <a:noFill/>
          <a:ln w="1778" algn="ctr">
            <a:noFill/>
            <a:miter lim="800000"/>
            <a:headEnd/>
            <a:tailEnd/>
          </a:ln>
          <a:effectLst/>
        </p:spPr>
        <p:txBody>
          <a:bodyPr lIns="0" tIns="342000" rIns="0" bIns="0" anchor="t" anchorCtr="0">
            <a:spAutoFit/>
          </a:bodyPr>
          <a:lstStyle/>
          <a:p>
            <a:pPr algn="l">
              <a:lnSpc>
                <a:spcPct val="95000"/>
              </a:lnSpc>
              <a:defRPr/>
            </a:pPr>
            <a:r>
              <a:rPr lang="da-DK" sz="700" b="0" cap="all" baseline="0" dirty="0">
                <a:solidFill>
                  <a:schemeClr val="bg1"/>
                </a:solidFill>
                <a:latin typeface="+mn-lt"/>
              </a:rPr>
              <a:t>Natalie Videbæk Munkholm</a:t>
            </a:r>
          </a:p>
        </p:txBody>
      </p:sp>
      <p:pic>
        <p:nvPicPr>
          <p:cNvPr id="1405935954" name="SecondaryLogo"/>
          <p:cNvPicPr>
            <a:picLocks noChangeAspect="1"/>
          </p:cNvPicPr>
          <p:nvPr/>
        </p:nvPicPr>
        <p:blipFill>
          <a:blip r:embed="rId3">
            <a:extLst/>
          </a:blip>
          <a:stretch>
            <a:fillRect/>
          </a:stretch>
        </p:blipFill>
        <p:spPr>
          <a:xfrm>
            <a:off x="10206000" y="5997600"/>
            <a:ext cx="1740091" cy="558000"/>
          </a:xfrm>
          <a:prstGeom prst="rect">
            <a:avLst/>
          </a:prstGeom>
        </p:spPr>
      </p:pic>
      <p:pic>
        <p:nvPicPr>
          <p:cNvPr id="18" name="Billede stre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73200" y="5997600"/>
            <a:ext cx="71734" cy="557999"/>
          </a:xfrm>
          <a:prstGeom prst="rect">
            <a:avLst/>
          </a:prstGeom>
        </p:spPr>
      </p:pic>
      <p:pic>
        <p:nvPicPr>
          <p:cNvPr id="14" name="Logo BSS"/>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5200" y="5997600"/>
            <a:ext cx="600736" cy="601199"/>
          </a:xfrm>
          <a:prstGeom prst="rect">
            <a:avLst/>
          </a:prstGeom>
        </p:spPr>
      </p:pic>
      <p:sp>
        <p:nvSpPr>
          <p:cNvPr id="16" name="OFF_logo2Computed"/>
          <p:cNvSpPr txBox="1">
            <a:spLocks noChangeArrowheads="1"/>
          </p:cNvSpPr>
          <p:nvPr userDrawn="1"/>
        </p:nvSpPr>
        <p:spPr bwMode="auto">
          <a:xfrm>
            <a:off x="972000" y="5997600"/>
            <a:ext cx="2350045" cy="447851"/>
          </a:xfrm>
          <a:prstGeom prst="rect">
            <a:avLst/>
          </a:prstGeom>
          <a:noFill/>
          <a:ln w="1778" algn="ctr">
            <a:noFill/>
            <a:miter lim="800000"/>
            <a:headEnd/>
            <a:tailEnd/>
          </a:ln>
          <a:effectLst/>
        </p:spPr>
        <p:txBody>
          <a:bodyPr wrap="square" lIns="0" tIns="169200" rIns="0" bIns="0">
            <a:spAutoFit/>
          </a:bodyPr>
          <a:lstStyle/>
          <a:p>
            <a:pPr>
              <a:lnSpc>
                <a:spcPct val="100000"/>
              </a:lnSpc>
              <a:defRPr/>
            </a:pPr>
            <a:r>
              <a:rPr lang="da-DK" sz="900" cap="all" spc="40" baseline="0" dirty="0">
                <a:solidFill>
                  <a:schemeClr val="bg1"/>
                </a:solidFill>
                <a:latin typeface="+mn-lt"/>
              </a:rPr>
              <a:t>
Aarhus Universitet</a:t>
            </a:r>
          </a:p>
          <a:p>
            <a:pPr>
              <a:lnSpc>
                <a:spcPct val="100000"/>
              </a:lnSpc>
              <a:defRPr/>
            </a:pPr>
            <a:endParaRPr lang="da-DK" sz="900" cap="all" spc="40" baseline="0" dirty="0">
              <a:solidFill>
                <a:schemeClr val="bg1"/>
              </a:solidFill>
              <a:latin typeface="+mn-lt"/>
            </a:endParaRPr>
          </a:p>
        </p:txBody>
      </p:sp>
      <p:sp>
        <p:nvSpPr>
          <p:cNvPr id="21" name="OFF_logo1Computed"/>
          <p:cNvSpPr/>
          <p:nvPr userDrawn="1"/>
        </p:nvSpPr>
        <p:spPr bwMode="auto">
          <a:xfrm>
            <a:off x="971999" y="5997600"/>
            <a:ext cx="65" cy="313350"/>
          </a:xfrm>
          <a:prstGeom prst="rect">
            <a:avLst/>
          </a:prstGeom>
          <a:noFill/>
          <a:ln w="1778" cap="flat" cmpd="sng" algn="ctr">
            <a:noFill/>
            <a:prstDash val="solid"/>
            <a:round/>
            <a:headEnd type="none" w="med" len="med"/>
            <a:tailEnd type="none" w="med" len="med"/>
          </a:ln>
          <a:effectLst/>
        </p:spPr>
        <p:txBody>
          <a:bodyPr vert="horz" wrap="none" lIns="0" tIns="3600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AU Passata" pitchFamily="34" charset="0"/>
              <a:buNone/>
              <a:tabLst/>
            </a:pPr>
            <a:r>
              <a:rPr kumimoji="0" lang="da-DK" sz="900" b="1" i="0" u="none" strike="noStrike" cap="all" normalizeH="0" baseline="0" noProof="1">
                <a:ln>
                  <a:noFill/>
                </a:ln>
                <a:solidFill>
                  <a:schemeClr val="bg1"/>
                </a:solidFill>
                <a:effectLst/>
                <a:latin typeface="AU Passata" pitchFamily="34" charset="0"/>
              </a:rPr>
              <a:t>
Juridisk Institut</a:t>
            </a:r>
          </a:p>
          <a:p>
            <a:pPr marL="0" marR="0" indent="0" algn="l" defTabSz="914400" rtl="0" eaLnBrk="1" fontAlgn="base" latinLnBrk="0" hangingPunct="1">
              <a:lnSpc>
                <a:spcPct val="100000"/>
              </a:lnSpc>
              <a:spcBef>
                <a:spcPct val="0"/>
              </a:spcBef>
              <a:spcAft>
                <a:spcPct val="0"/>
              </a:spcAft>
              <a:buClrTx/>
              <a:buSzTx/>
              <a:buFont typeface="AU Passata" pitchFamily="34" charset="0"/>
              <a:buNone/>
              <a:tabLst/>
            </a:pPr>
            <a:endParaRPr kumimoji="0" lang="da-DK" sz="900" b="1" i="0" u="none" strike="noStrike" cap="all" normalizeH="0" baseline="0" noProof="1">
              <a:ln>
                <a:noFill/>
              </a:ln>
              <a:solidFill>
                <a:schemeClr val="bg1"/>
              </a:solidFill>
              <a:effectLst/>
              <a:latin typeface="AU Passata" pitchFamily="34" charset="0"/>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pPr>
              <a:defRPr/>
            </a:pPr>
            <a:fld id="{E90C1E0A-682D-40DC-B1EA-26C007FDC330}" type="slidenum">
              <a:rPr lang="da-DK" smtClean="0"/>
              <a:pPr>
                <a:defRPr/>
              </a:pPr>
              <a:t>‹#›</a:t>
            </a:fld>
            <a:endParaRPr lang="da-DK" dirty="0"/>
          </a:p>
        </p:txBody>
      </p:sp>
      <p:sp>
        <p:nvSpPr>
          <p:cNvPr id="5" name="Date Placeholder 4" hidden="1"/>
          <p:cNvSpPr>
            <a:spLocks noGrp="1"/>
          </p:cNvSpPr>
          <p:nvPr>
            <p:ph type="dt" sz="half" idx="10"/>
          </p:nvPr>
        </p:nvSpPr>
        <p:spPr/>
        <p:txBody>
          <a:bodyPr/>
          <a:lstStyle/>
          <a:p>
            <a:fld id="{E7B83056-E73A-4EB1-8793-61FB59C07FBC}" type="datetimeFigureOut">
              <a:rPr lang="da-DK" smtClean="0"/>
              <a:pPr/>
              <a:t>26/05/2019</a:t>
            </a:fld>
            <a:r>
              <a:rPr lang="da-DK"/>
              <a:t>27-05-2019</a:t>
            </a:r>
          </a:p>
        </p:txBody>
      </p:sp>
      <p:sp>
        <p:nvSpPr>
          <p:cNvPr id="6" name="Footer Placeholder 5" hidden="1"/>
          <p:cNvSpPr>
            <a:spLocks noGrp="1"/>
          </p:cNvSpPr>
          <p:nvPr>
            <p:ph type="ftr" sz="quarter" idx="11"/>
          </p:nvPr>
        </p:nvSpPr>
        <p:spPr/>
        <p:txBody>
          <a:bodyPr/>
          <a:lstStyle/>
          <a:p>
            <a:endParaRPr lang="da-DK"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p:spTree>
      <p:nvGrpSpPr>
        <p:cNvPr id="1" name=""/>
        <p:cNvGrpSpPr/>
        <p:nvPr/>
      </p:nvGrpSpPr>
      <p:grpSpPr>
        <a:xfrm>
          <a:off x="0" y="0"/>
          <a:ext cx="0" cy="0"/>
          <a:chOff x="0" y="0"/>
          <a:chExt cx="0" cy="0"/>
        </a:xfrm>
      </p:grpSpPr>
      <p:sp>
        <p:nvSpPr>
          <p:cNvPr id="4" name="Picture Placeholder 1"/>
          <p:cNvSpPr>
            <a:spLocks noGrp="1"/>
          </p:cNvSpPr>
          <p:nvPr>
            <p:ph type="pic" sz="quarter" idx="11" hasCustomPrompt="1"/>
          </p:nvPr>
        </p:nvSpPr>
        <p:spPr>
          <a:xfrm>
            <a:off x="316800" y="316800"/>
            <a:ext cx="5644800" cy="2653200"/>
          </a:xfrm>
          <a:solidFill>
            <a:schemeClr val="bg1"/>
          </a:solidFill>
        </p:spPr>
        <p:txBody>
          <a:bodyPr/>
          <a:lstStyle>
            <a:lvl1pPr marL="0" indent="0">
              <a:buFontTx/>
              <a:buNone/>
              <a:defRPr b="0"/>
            </a:lvl1pPr>
          </a:lstStyle>
          <a:p>
            <a:r>
              <a:rPr lang="da-DK" dirty="0"/>
              <a:t>Click here and add image via Templafy Image Library</a:t>
            </a:r>
            <a:endParaRPr lang="da-DK"/>
          </a:p>
        </p:txBody>
      </p:sp>
      <p:sp>
        <p:nvSpPr>
          <p:cNvPr id="7" name="Picture Placeholder 2"/>
          <p:cNvSpPr>
            <a:spLocks noGrp="1"/>
          </p:cNvSpPr>
          <p:nvPr>
            <p:ph type="pic" sz="quarter" idx="13" hasCustomPrompt="1"/>
          </p:nvPr>
        </p:nvSpPr>
        <p:spPr>
          <a:xfrm>
            <a:off x="316800" y="3237372"/>
            <a:ext cx="5644800" cy="2653200"/>
          </a:xfrm>
        </p:spPr>
        <p:txBody>
          <a:bodyPr/>
          <a:lstStyle>
            <a:lvl1pPr marL="0" indent="0">
              <a:buFontTx/>
              <a:buNone/>
              <a:defRPr b="0"/>
            </a:lvl1pPr>
          </a:lstStyle>
          <a:p>
            <a:r>
              <a:rPr lang="da-DK" dirty="0"/>
              <a:t>Click here and add image via Templafy Image Library</a:t>
            </a:r>
            <a:endParaRPr lang="da-DK"/>
          </a:p>
        </p:txBody>
      </p:sp>
      <p:sp>
        <p:nvSpPr>
          <p:cNvPr id="5" name="Picture Placeholder 3"/>
          <p:cNvSpPr>
            <a:spLocks noGrp="1"/>
          </p:cNvSpPr>
          <p:nvPr>
            <p:ph type="pic" sz="quarter" idx="12" hasCustomPrompt="1"/>
          </p:nvPr>
        </p:nvSpPr>
        <p:spPr>
          <a:xfrm>
            <a:off x="6231600" y="316800"/>
            <a:ext cx="5644800" cy="5583600"/>
          </a:xfrm>
        </p:spPr>
        <p:txBody>
          <a:bodyPr/>
          <a:lstStyle>
            <a:lvl1pPr marL="0" indent="0">
              <a:buFontTx/>
              <a:buNone/>
              <a:defRPr b="0"/>
            </a:lvl1pPr>
          </a:lstStyle>
          <a:p>
            <a:r>
              <a:rPr lang="da-DK" dirty="0"/>
              <a:t>Click here and add image via Templafy Image Library</a:t>
            </a:r>
            <a:endParaRPr lang="da-DK"/>
          </a:p>
        </p:txBody>
      </p:sp>
      <p:sp>
        <p:nvSpPr>
          <p:cNvPr id="10" name="Slide Number Placeholder 9"/>
          <p:cNvSpPr>
            <a:spLocks noGrp="1"/>
          </p:cNvSpPr>
          <p:nvPr>
            <p:ph type="sldNum" sz="quarter" idx="16"/>
          </p:nvPr>
        </p:nvSpPr>
        <p:spPr/>
        <p:txBody>
          <a:bodyPr/>
          <a:lstStyle/>
          <a:p>
            <a:pPr>
              <a:defRPr/>
            </a:pPr>
            <a:fld id="{E90C1E0A-682D-40DC-B1EA-26C007FDC330}" type="slidenum">
              <a:rPr lang="da-DK" smtClean="0"/>
              <a:pPr>
                <a:defRPr/>
              </a:pPr>
              <a:t>‹#›</a:t>
            </a:fld>
            <a:endParaRPr lang="da-DK" dirty="0"/>
          </a:p>
        </p:txBody>
      </p:sp>
      <p:sp>
        <p:nvSpPr>
          <p:cNvPr id="8" name="Date Placeholder 7" hidden="1"/>
          <p:cNvSpPr>
            <a:spLocks noGrp="1"/>
          </p:cNvSpPr>
          <p:nvPr>
            <p:ph type="dt" sz="half" idx="14"/>
          </p:nvPr>
        </p:nvSpPr>
        <p:spPr/>
        <p:txBody>
          <a:bodyPr/>
          <a:lstStyle/>
          <a:p>
            <a:fld id="{E7B83056-E73A-4EB1-8793-61FB59C07FBC}" type="datetimeFigureOut">
              <a:rPr lang="da-DK" smtClean="0"/>
              <a:pPr/>
              <a:t>26/05/2019</a:t>
            </a:fld>
            <a:r>
              <a:rPr lang="da-DK"/>
              <a:t>27-05-2019</a:t>
            </a:r>
          </a:p>
        </p:txBody>
      </p:sp>
      <p:sp>
        <p:nvSpPr>
          <p:cNvPr id="9" name="Footer Placeholder 8" hidden="1"/>
          <p:cNvSpPr>
            <a:spLocks noGrp="1"/>
          </p:cNvSpPr>
          <p:nvPr>
            <p:ph type="ftr" sz="quarter" idx="15"/>
          </p:nvPr>
        </p:nvSpPr>
        <p:spPr/>
        <p:txBody>
          <a:bodyPr/>
          <a:lstStyle/>
          <a:p>
            <a:endParaRPr lang="da-DK" dirty="0"/>
          </a:p>
        </p:txBody>
      </p:sp>
    </p:spTree>
    <p:extLst>
      <p:ext uri="{BB962C8B-B14F-4D97-AF65-F5344CB8AC3E}">
        <p14:creationId xmlns:p14="http://schemas.microsoft.com/office/powerpoint/2010/main" val="2260751815"/>
      </p:ext>
    </p:extLst>
  </p:cSld>
  <p:clrMapOvr>
    <a:masterClrMapping/>
  </p:clrMapOvr>
  <p:extLst mod="1">
    <p:ext uri="{DCECCB84-F9BA-43D5-87BE-67443E8EF086}">
      <p15:sldGuideLst xmlns:p15="http://schemas.microsoft.com/office/powerpoint/2012/main">
        <p15:guide id="1" pos="3922" userDrawn="1">
          <p15:clr>
            <a:srgbClr val="A4A3A4"/>
          </p15:clr>
        </p15:guide>
        <p15:guide id="2" pos="3755" userDrawn="1">
          <p15:clr>
            <a:srgbClr val="A4A3A4"/>
          </p15:clr>
        </p15:guide>
        <p15:guide id="3" orient="horz" pos="2039" userDrawn="1">
          <p15:clr>
            <a:srgbClr val="A4A3A4"/>
          </p15:clr>
        </p15:guide>
        <p15:guide id="4" orient="horz" pos="1872" userDrawn="1">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pictures II">
    <p:spTree>
      <p:nvGrpSpPr>
        <p:cNvPr id="1" name=""/>
        <p:cNvGrpSpPr/>
        <p:nvPr/>
      </p:nvGrpSpPr>
      <p:grpSpPr>
        <a:xfrm>
          <a:off x="0" y="0"/>
          <a:ext cx="0" cy="0"/>
          <a:chOff x="0" y="0"/>
          <a:chExt cx="0" cy="0"/>
        </a:xfrm>
      </p:grpSpPr>
      <p:sp>
        <p:nvSpPr>
          <p:cNvPr id="5" name="Picture Placeholder 1"/>
          <p:cNvSpPr>
            <a:spLocks noGrp="1"/>
          </p:cNvSpPr>
          <p:nvPr>
            <p:ph type="pic" sz="quarter" idx="12" hasCustomPrompt="1"/>
          </p:nvPr>
        </p:nvSpPr>
        <p:spPr>
          <a:xfrm>
            <a:off x="316800" y="316800"/>
            <a:ext cx="5644800" cy="5583600"/>
          </a:xfrm>
          <a:solidFill>
            <a:schemeClr val="bg1"/>
          </a:solidFill>
        </p:spPr>
        <p:txBody>
          <a:bodyPr/>
          <a:lstStyle>
            <a:lvl1pPr marL="0" indent="0">
              <a:buFontTx/>
              <a:buNone/>
              <a:defRPr b="0"/>
            </a:lvl1pPr>
          </a:lstStyle>
          <a:p>
            <a:r>
              <a:rPr lang="da-DK" dirty="0"/>
              <a:t>Click here and add image via Templafy Image Library</a:t>
            </a:r>
            <a:endParaRPr lang="da-DK"/>
          </a:p>
        </p:txBody>
      </p:sp>
      <p:sp>
        <p:nvSpPr>
          <p:cNvPr id="4" name="Picture Placeholder 2"/>
          <p:cNvSpPr>
            <a:spLocks noGrp="1"/>
          </p:cNvSpPr>
          <p:nvPr>
            <p:ph type="pic" sz="quarter" idx="11" hasCustomPrompt="1"/>
          </p:nvPr>
        </p:nvSpPr>
        <p:spPr>
          <a:xfrm>
            <a:off x="6231600" y="316800"/>
            <a:ext cx="5644800" cy="2653200"/>
          </a:xfrm>
        </p:spPr>
        <p:txBody>
          <a:bodyPr/>
          <a:lstStyle>
            <a:lvl1pPr marL="0" indent="0">
              <a:buFontTx/>
              <a:buNone/>
              <a:defRPr b="0"/>
            </a:lvl1pPr>
          </a:lstStyle>
          <a:p>
            <a:r>
              <a:rPr lang="da-DK" dirty="0"/>
              <a:t>Click here and add image via Templafy Image Library</a:t>
            </a:r>
            <a:endParaRPr lang="da-DK"/>
          </a:p>
        </p:txBody>
      </p:sp>
      <p:sp>
        <p:nvSpPr>
          <p:cNvPr id="7" name="Picture Placeholder 3"/>
          <p:cNvSpPr>
            <a:spLocks noGrp="1"/>
          </p:cNvSpPr>
          <p:nvPr>
            <p:ph type="pic" sz="quarter" idx="13" hasCustomPrompt="1"/>
          </p:nvPr>
        </p:nvSpPr>
        <p:spPr>
          <a:xfrm>
            <a:off x="6231600" y="3237372"/>
            <a:ext cx="5644800" cy="2653200"/>
          </a:xfrm>
        </p:spPr>
        <p:txBody>
          <a:bodyPr/>
          <a:lstStyle>
            <a:lvl1pPr marL="0" indent="0">
              <a:buFontTx/>
              <a:buNone/>
              <a:defRPr b="0"/>
            </a:lvl1pPr>
          </a:lstStyle>
          <a:p>
            <a:r>
              <a:rPr lang="da-DK" dirty="0"/>
              <a:t>Click here and add image via Templafy Image Library</a:t>
            </a:r>
            <a:endParaRPr lang="da-DK"/>
          </a:p>
        </p:txBody>
      </p:sp>
      <p:sp>
        <p:nvSpPr>
          <p:cNvPr id="10" name="Slide Number Placeholder 9"/>
          <p:cNvSpPr>
            <a:spLocks noGrp="1"/>
          </p:cNvSpPr>
          <p:nvPr>
            <p:ph type="sldNum" sz="quarter" idx="16"/>
          </p:nvPr>
        </p:nvSpPr>
        <p:spPr/>
        <p:txBody>
          <a:bodyPr/>
          <a:lstStyle/>
          <a:p>
            <a:pPr>
              <a:defRPr/>
            </a:pPr>
            <a:fld id="{E90C1E0A-682D-40DC-B1EA-26C007FDC330}" type="slidenum">
              <a:rPr lang="da-DK" smtClean="0"/>
              <a:pPr>
                <a:defRPr/>
              </a:pPr>
              <a:t>‹#›</a:t>
            </a:fld>
            <a:endParaRPr lang="da-DK" dirty="0"/>
          </a:p>
        </p:txBody>
      </p:sp>
      <p:sp>
        <p:nvSpPr>
          <p:cNvPr id="8" name="Date Placeholder 7" hidden="1"/>
          <p:cNvSpPr>
            <a:spLocks noGrp="1"/>
          </p:cNvSpPr>
          <p:nvPr>
            <p:ph type="dt" sz="half" idx="14"/>
          </p:nvPr>
        </p:nvSpPr>
        <p:spPr/>
        <p:txBody>
          <a:bodyPr/>
          <a:lstStyle/>
          <a:p>
            <a:fld id="{E7B83056-E73A-4EB1-8793-61FB59C07FBC}" type="datetimeFigureOut">
              <a:rPr lang="da-DK" smtClean="0"/>
              <a:pPr/>
              <a:t>26/05/2019</a:t>
            </a:fld>
            <a:r>
              <a:rPr lang="da-DK"/>
              <a:t>27-05-2019</a:t>
            </a:r>
          </a:p>
        </p:txBody>
      </p:sp>
      <p:sp>
        <p:nvSpPr>
          <p:cNvPr id="9" name="Footer Placeholder 8" hidden="1"/>
          <p:cNvSpPr>
            <a:spLocks noGrp="1"/>
          </p:cNvSpPr>
          <p:nvPr>
            <p:ph type="ftr" sz="quarter" idx="15"/>
          </p:nvPr>
        </p:nvSpPr>
        <p:spPr/>
        <p:txBody>
          <a:bodyPr/>
          <a:lstStyle/>
          <a:p>
            <a:endParaRPr lang="da-DK" dirty="0"/>
          </a:p>
        </p:txBody>
      </p:sp>
    </p:spTree>
    <p:extLst>
      <p:ext uri="{BB962C8B-B14F-4D97-AF65-F5344CB8AC3E}">
        <p14:creationId xmlns:p14="http://schemas.microsoft.com/office/powerpoint/2010/main" val="93570263"/>
      </p:ext>
    </p:extLst>
  </p:cSld>
  <p:clrMapOvr>
    <a:masterClrMapping/>
  </p:clrMapOvr>
  <p:extLst mod="1">
    <p:ext uri="{DCECCB84-F9BA-43D5-87BE-67443E8EF086}">
      <p15:sldGuideLst xmlns:p15="http://schemas.microsoft.com/office/powerpoint/2012/main">
        <p15:guide id="1" pos="3922" userDrawn="1">
          <p15:clr>
            <a:srgbClr val="A4A3A4"/>
          </p15:clr>
        </p15:guide>
        <p15:guide id="2" pos="3755" userDrawn="1">
          <p15:clr>
            <a:srgbClr val="A4A3A4"/>
          </p15:clr>
        </p15:guide>
        <p15:guide id="3" orient="horz" pos="2039" userDrawn="1">
          <p15:clr>
            <a:srgbClr val="A4A3A4"/>
          </p15:clr>
        </p15:guide>
        <p15:guide id="4" orient="horz" pos="1872" userDrawn="1">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ull slide pictur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315913" y="315913"/>
            <a:ext cx="11557000" cy="6220354"/>
          </a:xfrm>
        </p:spPr>
        <p:txBody>
          <a:bodyPr/>
          <a:lstStyle>
            <a:lvl1pPr marL="0" indent="0">
              <a:buFontTx/>
              <a:buNone/>
              <a:defRPr b="0"/>
            </a:lvl1pPr>
          </a:lstStyle>
          <a:p>
            <a:r>
              <a:rPr lang="da-DK" dirty="0"/>
              <a:t>Click here and add image via Templafy Image Library</a:t>
            </a:r>
            <a:endParaRPr lang="da-DK"/>
          </a:p>
        </p:txBody>
      </p:sp>
      <p:sp>
        <p:nvSpPr>
          <p:cNvPr id="8" name="Slide Number Placeholder 7"/>
          <p:cNvSpPr>
            <a:spLocks noGrp="1"/>
          </p:cNvSpPr>
          <p:nvPr>
            <p:ph type="sldNum" sz="quarter" idx="14"/>
          </p:nvPr>
        </p:nvSpPr>
        <p:spPr/>
        <p:txBody>
          <a:bodyPr/>
          <a:lstStyle/>
          <a:p>
            <a:pPr>
              <a:defRPr/>
            </a:pPr>
            <a:fld id="{E90C1E0A-682D-40DC-B1EA-26C007FDC330}" type="slidenum">
              <a:rPr lang="da-DK" smtClean="0"/>
              <a:pPr>
                <a:defRPr/>
              </a:pPr>
              <a:t>‹#›</a:t>
            </a:fld>
            <a:endParaRPr lang="da-DK" dirty="0"/>
          </a:p>
        </p:txBody>
      </p:sp>
      <p:sp>
        <p:nvSpPr>
          <p:cNvPr id="6" name="Date Placeholder 5" hidden="1"/>
          <p:cNvSpPr>
            <a:spLocks noGrp="1"/>
          </p:cNvSpPr>
          <p:nvPr>
            <p:ph type="dt" sz="half" idx="12"/>
          </p:nvPr>
        </p:nvSpPr>
        <p:spPr/>
        <p:txBody>
          <a:bodyPr/>
          <a:lstStyle/>
          <a:p>
            <a:fld id="{E7B83056-E73A-4EB1-8793-61FB59C07FBC}" type="datetimeFigureOut">
              <a:rPr lang="da-DK" smtClean="0"/>
              <a:pPr/>
              <a:t>26/05/2019</a:t>
            </a:fld>
            <a:r>
              <a:rPr lang="da-DK"/>
              <a:t>27-05-2019</a:t>
            </a:r>
          </a:p>
        </p:txBody>
      </p:sp>
      <p:sp>
        <p:nvSpPr>
          <p:cNvPr id="7" name="Footer Placeholder 6" hidden="1"/>
          <p:cNvSpPr>
            <a:spLocks noGrp="1"/>
          </p:cNvSpPr>
          <p:nvPr>
            <p:ph type="ftr" sz="quarter" idx="13"/>
          </p:nvPr>
        </p:nvSpPr>
        <p:spPr/>
        <p:txBody>
          <a:bodyPr/>
          <a:lstStyle/>
          <a:p>
            <a:endParaRPr lang="da-DK" dirty="0"/>
          </a:p>
        </p:txBody>
      </p:sp>
    </p:spTree>
    <p:extLst>
      <p:ext uri="{BB962C8B-B14F-4D97-AF65-F5344CB8AC3E}">
        <p14:creationId xmlns:p14="http://schemas.microsoft.com/office/powerpoint/2010/main" val="1534947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9" name="Hvid baggrund"/>
          <p:cNvSpPr/>
          <p:nvPr userDrawn="1"/>
        </p:nvSpPr>
        <p:spPr bwMode="auto">
          <a:xfrm>
            <a:off x="0" y="0"/>
            <a:ext cx="12188825" cy="5897563"/>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0" name="Slide Number Placeholder 9"/>
          <p:cNvSpPr>
            <a:spLocks noGrp="1"/>
          </p:cNvSpPr>
          <p:nvPr>
            <p:ph type="sldNum" sz="quarter" idx="15"/>
          </p:nvPr>
        </p:nvSpPr>
        <p:spPr/>
        <p:txBody>
          <a:bodyPr/>
          <a:lstStyle/>
          <a:p>
            <a:pPr>
              <a:defRPr/>
            </a:pPr>
            <a:fld id="{E90C1E0A-682D-40DC-B1EA-26C007FDC330}" type="slidenum">
              <a:rPr lang="da-DK" smtClean="0"/>
              <a:pPr>
                <a:defRPr/>
              </a:pPr>
              <a:t>‹#›</a:t>
            </a:fld>
            <a:endParaRPr lang="da-DK" dirty="0"/>
          </a:p>
        </p:txBody>
      </p:sp>
      <p:sp>
        <p:nvSpPr>
          <p:cNvPr id="6" name="Date Placeholder 5" hidden="1"/>
          <p:cNvSpPr>
            <a:spLocks noGrp="1"/>
          </p:cNvSpPr>
          <p:nvPr>
            <p:ph type="dt" sz="half" idx="13"/>
          </p:nvPr>
        </p:nvSpPr>
        <p:spPr/>
        <p:txBody>
          <a:bodyPr/>
          <a:lstStyle/>
          <a:p>
            <a:fld id="{E7B83056-E73A-4EB1-8793-61FB59C07FBC}" type="datetimeFigureOut">
              <a:rPr lang="da-DK" smtClean="0"/>
              <a:pPr/>
              <a:t>26/05/2019</a:t>
            </a:fld>
            <a:r>
              <a:rPr lang="da-DK"/>
              <a:t>27-05-2019</a:t>
            </a:r>
          </a:p>
        </p:txBody>
      </p:sp>
      <p:sp>
        <p:nvSpPr>
          <p:cNvPr id="8" name="Footer Placeholder 7" hidden="1"/>
          <p:cNvSpPr>
            <a:spLocks noGrp="1"/>
          </p:cNvSpPr>
          <p:nvPr>
            <p:ph type="ftr" sz="quarter" idx="14"/>
          </p:nvPr>
        </p:nvSpPr>
        <p:spPr/>
        <p:txBody>
          <a:bodyPr/>
          <a:lstStyle/>
          <a:p>
            <a:endParaRPr lang="da-DK" dirty="0"/>
          </a:p>
        </p:txBody>
      </p:sp>
      <p:sp>
        <p:nvSpPr>
          <p:cNvPr id="11" name="Text Placeholder 61"/>
          <p:cNvSpPr>
            <a:spLocks noGrp="1"/>
          </p:cNvSpPr>
          <p:nvPr>
            <p:ph type="body" sz="quarter" idx="16" hasCustomPrompt="1"/>
          </p:nvPr>
        </p:nvSpPr>
        <p:spPr>
          <a:xfrm>
            <a:off x="1845940" y="1412776"/>
            <a:ext cx="8496944" cy="3744416"/>
          </a:xfrm>
        </p:spPr>
        <p:txBody>
          <a:bodyPr/>
          <a:lstStyle>
            <a:lvl1pPr marL="432000" indent="-432000" algn="ctr">
              <a:lnSpc>
                <a:spcPct val="107000"/>
              </a:lnSpc>
              <a:buSzPct val="250000"/>
              <a:buFontTx/>
              <a:buBlip>
                <a:blip r:embed="rId2"/>
              </a:buBlip>
              <a:defRPr sz="2800">
                <a:latin typeface="Georgia" panose="02040502050405020303" pitchFamily="18" charset="0"/>
              </a:defRPr>
            </a:lvl1pPr>
            <a:lvl2pPr marL="216000" indent="-216000" algn="ctr">
              <a:lnSpc>
                <a:spcPct val="99000"/>
              </a:lnSpc>
              <a:buFont typeface="Arial" panose="020B0604020202020204" pitchFamily="34" charset="0"/>
              <a:buChar char="-"/>
              <a:defRPr sz="2000" cap="all" baseline="0">
                <a:latin typeface="Georgia" panose="02040502050405020303" pitchFamily="18" charset="0"/>
              </a:defRPr>
            </a:lvl2pPr>
            <a:lvl3pPr algn="ctr">
              <a:buFontTx/>
              <a:buNone/>
              <a:defRPr/>
            </a:lvl3pPr>
          </a:lstStyle>
          <a:p>
            <a:pPr lvl="0"/>
            <a:r>
              <a:rPr lang="da-DK" dirty="0"/>
              <a:t>Click to add Quote text, for next level ENTER and TAB</a:t>
            </a:r>
            <a:endParaRPr lang="da-DK"/>
          </a:p>
          <a:p>
            <a:pPr lvl="1"/>
            <a:r>
              <a:rPr lang="da-DK" dirty="0"/>
              <a:t>Second level</a:t>
            </a:r>
            <a:endParaRPr lang="da-DK"/>
          </a:p>
          <a:p>
            <a:pPr lvl="2"/>
            <a:endParaRPr lang="da-DK" dirty="0"/>
          </a:p>
        </p:txBody>
      </p:sp>
    </p:spTree>
    <p:extLst>
      <p:ext uri="{BB962C8B-B14F-4D97-AF65-F5344CB8AC3E}">
        <p14:creationId xmlns:p14="http://schemas.microsoft.com/office/powerpoint/2010/main" val="1796140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and Quote slide">
    <p:spTree>
      <p:nvGrpSpPr>
        <p:cNvPr id="1" name=""/>
        <p:cNvGrpSpPr/>
        <p:nvPr/>
      </p:nvGrpSpPr>
      <p:grpSpPr>
        <a:xfrm>
          <a:off x="0" y="0"/>
          <a:ext cx="0" cy="0"/>
          <a:chOff x="0" y="0"/>
          <a:chExt cx="0" cy="0"/>
        </a:xfrm>
      </p:grpSpPr>
      <p:sp>
        <p:nvSpPr>
          <p:cNvPr id="8" name="Hvid baggrund"/>
          <p:cNvSpPr/>
          <p:nvPr userDrawn="1"/>
        </p:nvSpPr>
        <p:spPr bwMode="auto">
          <a:xfrm>
            <a:off x="0" y="0"/>
            <a:ext cx="12188825" cy="5897563"/>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5" name="Title 1"/>
          <p:cNvSpPr>
            <a:spLocks noGrp="1"/>
          </p:cNvSpPr>
          <p:nvPr>
            <p:ph type="title"/>
          </p:nvPr>
        </p:nvSpPr>
        <p:spPr>
          <a:xfrm>
            <a:off x="315913" y="230400"/>
            <a:ext cx="11563200" cy="752400"/>
          </a:xfrm>
        </p:spPr>
        <p:txBody>
          <a:bodyPr anchor="t" anchorCtr="0"/>
          <a:lstStyle/>
          <a:p>
            <a:r>
              <a:rPr lang="da-DK" dirty="0"/>
              <a:t>Click to edit Master title style</a:t>
            </a:r>
            <a:endParaRPr lang="da-DK"/>
          </a:p>
        </p:txBody>
      </p:sp>
      <p:sp>
        <p:nvSpPr>
          <p:cNvPr id="11" name="Slide Number Placeholder 10"/>
          <p:cNvSpPr>
            <a:spLocks noGrp="1"/>
          </p:cNvSpPr>
          <p:nvPr>
            <p:ph type="sldNum" sz="quarter" idx="15"/>
          </p:nvPr>
        </p:nvSpPr>
        <p:spPr/>
        <p:txBody>
          <a:bodyPr/>
          <a:lstStyle/>
          <a:p>
            <a:pPr>
              <a:defRPr/>
            </a:pPr>
            <a:fld id="{E90C1E0A-682D-40DC-B1EA-26C007FDC330}" type="slidenum">
              <a:rPr lang="da-DK" smtClean="0"/>
              <a:pPr>
                <a:defRPr/>
              </a:pPr>
              <a:t>‹#›</a:t>
            </a:fld>
            <a:endParaRPr lang="da-DK" dirty="0"/>
          </a:p>
        </p:txBody>
      </p:sp>
      <p:sp>
        <p:nvSpPr>
          <p:cNvPr id="6" name="Date Placeholder 5" hidden="1"/>
          <p:cNvSpPr>
            <a:spLocks noGrp="1"/>
          </p:cNvSpPr>
          <p:nvPr>
            <p:ph type="dt" sz="half" idx="13"/>
          </p:nvPr>
        </p:nvSpPr>
        <p:spPr/>
        <p:txBody>
          <a:bodyPr/>
          <a:lstStyle/>
          <a:p>
            <a:fld id="{E7B83056-E73A-4EB1-8793-61FB59C07FBC}" type="datetimeFigureOut">
              <a:rPr lang="da-DK" smtClean="0"/>
              <a:pPr/>
              <a:t>26/05/2019</a:t>
            </a:fld>
            <a:r>
              <a:rPr lang="da-DK"/>
              <a:t>27-05-2019</a:t>
            </a:r>
          </a:p>
        </p:txBody>
      </p:sp>
      <p:sp>
        <p:nvSpPr>
          <p:cNvPr id="10" name="Footer Placeholder 9" hidden="1"/>
          <p:cNvSpPr>
            <a:spLocks noGrp="1"/>
          </p:cNvSpPr>
          <p:nvPr>
            <p:ph type="ftr" sz="quarter" idx="14"/>
          </p:nvPr>
        </p:nvSpPr>
        <p:spPr/>
        <p:txBody>
          <a:bodyPr/>
          <a:lstStyle/>
          <a:p>
            <a:endParaRPr lang="da-DK" dirty="0"/>
          </a:p>
        </p:txBody>
      </p:sp>
      <p:sp>
        <p:nvSpPr>
          <p:cNvPr id="12" name="Text Placeholder 2"/>
          <p:cNvSpPr>
            <a:spLocks noGrp="1"/>
          </p:cNvSpPr>
          <p:nvPr>
            <p:ph type="body" sz="quarter" idx="11" hasCustomPrompt="1"/>
          </p:nvPr>
        </p:nvSpPr>
        <p:spPr>
          <a:xfrm>
            <a:off x="2998068" y="1853461"/>
            <a:ext cx="6264696" cy="2725288"/>
          </a:xfrm>
        </p:spPr>
        <p:txBody>
          <a:bodyPr/>
          <a:lstStyle>
            <a:lvl1pPr marL="432000" indent="-432000" algn="ctr">
              <a:lnSpc>
                <a:spcPct val="107000"/>
              </a:lnSpc>
              <a:buSzPct val="250000"/>
              <a:buFontTx/>
              <a:buBlip>
                <a:blip r:embed="rId2"/>
              </a:buBlip>
              <a:defRPr sz="2800">
                <a:latin typeface="Georgia" panose="02040502050405020303" pitchFamily="18" charset="0"/>
              </a:defRPr>
            </a:lvl1pPr>
            <a:lvl2pPr marL="216000" indent="-216000" algn="ctr">
              <a:lnSpc>
                <a:spcPct val="99000"/>
              </a:lnSpc>
              <a:buFont typeface="Arial" panose="020B0604020202020204" pitchFamily="34" charset="0"/>
              <a:buChar char="-"/>
              <a:defRPr sz="2000" cap="all" baseline="0">
                <a:latin typeface="Georgia" panose="02040502050405020303" pitchFamily="18" charset="0"/>
              </a:defRPr>
            </a:lvl2pPr>
            <a:lvl3pPr marL="576000" indent="0">
              <a:buNone/>
              <a:defRPr/>
            </a:lvl3pPr>
          </a:lstStyle>
          <a:p>
            <a:pPr lvl="0"/>
            <a:r>
              <a:rPr lang="da-DK" dirty="0"/>
              <a:t>Click to add Quote text, for next level ENTER and TAB</a:t>
            </a:r>
            <a:endParaRPr lang="da-DK"/>
          </a:p>
          <a:p>
            <a:pPr lvl="1"/>
            <a:r>
              <a:rPr lang="da-DK" dirty="0"/>
              <a:t>Second level</a:t>
            </a:r>
            <a:endParaRPr lang="da-DK"/>
          </a:p>
        </p:txBody>
      </p:sp>
    </p:spTree>
    <p:extLst>
      <p:ext uri="{BB962C8B-B14F-4D97-AF65-F5344CB8AC3E}">
        <p14:creationId xmlns:p14="http://schemas.microsoft.com/office/powerpoint/2010/main" val="1495154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ull slide content">
    <p:spTree>
      <p:nvGrpSpPr>
        <p:cNvPr id="1" name=""/>
        <p:cNvGrpSpPr/>
        <p:nvPr/>
      </p:nvGrpSpPr>
      <p:grpSpPr>
        <a:xfrm>
          <a:off x="0" y="0"/>
          <a:ext cx="0" cy="0"/>
          <a:chOff x="0" y="0"/>
          <a:chExt cx="0" cy="0"/>
        </a:xfrm>
      </p:grpSpPr>
      <p:sp>
        <p:nvSpPr>
          <p:cNvPr id="5" name="Content Placeholder 1"/>
          <p:cNvSpPr>
            <a:spLocks noGrp="1"/>
          </p:cNvSpPr>
          <p:nvPr>
            <p:ph sz="quarter" idx="12"/>
          </p:nvPr>
        </p:nvSpPr>
        <p:spPr>
          <a:xfrm>
            <a:off x="328613" y="328612"/>
            <a:ext cx="11550650" cy="6213475"/>
          </a:xfrm>
        </p:spPr>
        <p:txBody>
          <a:body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8" name="Slide Number Placeholder 7"/>
          <p:cNvSpPr>
            <a:spLocks noGrp="1"/>
          </p:cNvSpPr>
          <p:nvPr>
            <p:ph type="sldNum" sz="quarter" idx="15"/>
          </p:nvPr>
        </p:nvSpPr>
        <p:spPr/>
        <p:txBody>
          <a:bodyPr/>
          <a:lstStyle/>
          <a:p>
            <a:pPr>
              <a:defRPr/>
            </a:pPr>
            <a:fld id="{E90C1E0A-682D-40DC-B1EA-26C007FDC330}" type="slidenum">
              <a:rPr lang="da-DK" smtClean="0"/>
              <a:pPr>
                <a:defRPr/>
              </a:pPr>
              <a:t>‹#›</a:t>
            </a:fld>
            <a:endParaRPr lang="da-DK" dirty="0"/>
          </a:p>
        </p:txBody>
      </p:sp>
      <p:sp>
        <p:nvSpPr>
          <p:cNvPr id="6" name="Date Placeholder 5" hidden="1"/>
          <p:cNvSpPr>
            <a:spLocks noGrp="1"/>
          </p:cNvSpPr>
          <p:nvPr>
            <p:ph type="dt" sz="half" idx="13"/>
          </p:nvPr>
        </p:nvSpPr>
        <p:spPr/>
        <p:txBody>
          <a:bodyPr/>
          <a:lstStyle/>
          <a:p>
            <a:fld id="{E7B83056-E73A-4EB1-8793-61FB59C07FBC}" type="datetimeFigureOut">
              <a:rPr lang="da-DK" smtClean="0"/>
              <a:pPr/>
              <a:t>26/05/2019</a:t>
            </a:fld>
            <a:r>
              <a:rPr lang="da-DK"/>
              <a:t>27-05-2019</a:t>
            </a:r>
          </a:p>
        </p:txBody>
      </p:sp>
      <p:sp>
        <p:nvSpPr>
          <p:cNvPr id="7" name="Footer Placeholder 6" hidden="1"/>
          <p:cNvSpPr>
            <a:spLocks noGrp="1"/>
          </p:cNvSpPr>
          <p:nvPr>
            <p:ph type="ftr" sz="quarter" idx="14"/>
          </p:nvPr>
        </p:nvSpPr>
        <p:spPr/>
        <p:txBody>
          <a:bodyPr/>
          <a:lstStyle/>
          <a:p>
            <a:endParaRPr lang="da-DK" dirty="0"/>
          </a:p>
        </p:txBody>
      </p:sp>
    </p:spTree>
    <p:extLst>
      <p:ext uri="{BB962C8B-B14F-4D97-AF65-F5344CB8AC3E}">
        <p14:creationId xmlns:p14="http://schemas.microsoft.com/office/powerpoint/2010/main" val="78156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Click to edit Master title style</a:t>
            </a:r>
            <a:endParaRPr lang="da-DK"/>
          </a:p>
        </p:txBody>
      </p:sp>
      <p:sp>
        <p:nvSpPr>
          <p:cNvPr id="6" name="TextBox 5"/>
          <p:cNvSpPr txBox="1"/>
          <p:nvPr userDrawn="1"/>
        </p:nvSpPr>
        <p:spPr>
          <a:xfrm>
            <a:off x="-2160355" y="1022476"/>
            <a:ext cx="2012649" cy="473425"/>
          </a:xfrm>
          <a:prstGeom prst="rect">
            <a:avLst/>
          </a:prstGeom>
          <a:noFill/>
        </p:spPr>
        <p:txBody>
          <a:bodyPr wrap="square" lIns="0" tIns="0" rIns="0" bIns="0" rtlCol="0">
            <a:noAutofit/>
          </a:bodyPr>
          <a:lstStyle/>
          <a:p>
            <a:pPr algn="r">
              <a:lnSpc>
                <a:spcPct val="100000"/>
              </a:lnSpc>
            </a:pPr>
            <a:r>
              <a:rPr lang="da-DK" sz="1000" noProof="1">
                <a:solidFill>
                  <a:schemeClr val="tx1">
                    <a:lumMod val="75000"/>
                    <a:lumOff val="25000"/>
                  </a:schemeClr>
                </a:solidFill>
              </a:rPr>
              <a:t>Ændr 2. linje i overskriften </a:t>
            </a:r>
            <a:br>
              <a:rPr lang="en-GB" sz="1000" noProof="1">
                <a:solidFill>
                  <a:schemeClr val="tx1">
                    <a:lumMod val="75000"/>
                    <a:lumOff val="25000"/>
                  </a:schemeClr>
                </a:solidFill>
              </a:rPr>
            </a:br>
            <a:r>
              <a:rPr lang="da-DK" sz="1000" noProof="1">
                <a:solidFill>
                  <a:schemeClr val="tx1">
                    <a:lumMod val="75000"/>
                    <a:lumOff val="25000"/>
                  </a:schemeClr>
                </a:solidFill>
              </a:rPr>
              <a:t>til AU Passata Light</a:t>
            </a:r>
            <a:endParaRPr lang="da-DK" sz="4799" dirty="0"/>
          </a:p>
        </p:txBody>
      </p:sp>
      <p:sp>
        <p:nvSpPr>
          <p:cNvPr id="9" name="Slide Number Placeholder 8"/>
          <p:cNvSpPr>
            <a:spLocks noGrp="1"/>
          </p:cNvSpPr>
          <p:nvPr>
            <p:ph type="sldNum" sz="quarter" idx="12"/>
          </p:nvPr>
        </p:nvSpPr>
        <p:spPr/>
        <p:txBody>
          <a:bodyPr/>
          <a:lstStyle/>
          <a:p>
            <a:pPr>
              <a:defRPr/>
            </a:pPr>
            <a:fld id="{E90C1E0A-682D-40DC-B1EA-26C007FDC330}" type="slidenum">
              <a:rPr lang="da-DK" smtClean="0"/>
              <a:pPr>
                <a:defRPr/>
              </a:pPr>
              <a:t>‹#›</a:t>
            </a:fld>
            <a:endParaRPr lang="da-DK" dirty="0"/>
          </a:p>
        </p:txBody>
      </p:sp>
      <p:sp>
        <p:nvSpPr>
          <p:cNvPr id="7" name="Date Placeholder 6" hidden="1"/>
          <p:cNvSpPr>
            <a:spLocks noGrp="1"/>
          </p:cNvSpPr>
          <p:nvPr>
            <p:ph type="dt" sz="half" idx="10"/>
          </p:nvPr>
        </p:nvSpPr>
        <p:spPr/>
        <p:txBody>
          <a:bodyPr/>
          <a:lstStyle/>
          <a:p>
            <a:fld id="{E7B83056-E73A-4EB1-8793-61FB59C07FBC}" type="datetimeFigureOut">
              <a:rPr lang="da-DK" smtClean="0"/>
              <a:pPr/>
              <a:t>26/05/2019</a:t>
            </a:fld>
            <a:r>
              <a:rPr lang="da-DK"/>
              <a:t>27-05-2019</a:t>
            </a:r>
          </a:p>
        </p:txBody>
      </p:sp>
      <p:sp>
        <p:nvSpPr>
          <p:cNvPr id="8" name="Footer Placeholder 7" hidden="1"/>
          <p:cNvSpPr>
            <a:spLocks noGrp="1"/>
          </p:cNvSpPr>
          <p:nvPr>
            <p:ph type="ftr" sz="quarter" idx="11"/>
          </p:nvPr>
        </p:nvSpPr>
        <p:spPr/>
        <p:txBody>
          <a:bodyPr/>
          <a:lstStyle/>
          <a:p>
            <a:endParaRPr lang="da-DK"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Rectangle 2"/>
          <p:cNvSpPr/>
          <p:nvPr userDrawn="1"/>
        </p:nvSpPr>
        <p:spPr bwMode="auto">
          <a:xfrm>
            <a:off x="765820" y="1340768"/>
            <a:ext cx="1224136" cy="504056"/>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8" name="Slide Number Placeholder 7" hidden="1"/>
          <p:cNvSpPr>
            <a:spLocks noGrp="1"/>
          </p:cNvSpPr>
          <p:nvPr>
            <p:ph type="sldNum" sz="quarter" idx="12"/>
          </p:nvPr>
        </p:nvSpPr>
        <p:spPr/>
        <p:txBody>
          <a:bodyPr/>
          <a:lstStyle/>
          <a:p>
            <a:pPr>
              <a:defRPr/>
            </a:pPr>
            <a:fld id="{E90C1E0A-682D-40DC-B1EA-26C007FDC330}" type="slidenum">
              <a:rPr lang="da-DK" smtClean="0"/>
              <a:pPr>
                <a:defRPr/>
              </a:pPr>
              <a:t>‹#›</a:t>
            </a:fld>
            <a:endParaRPr lang="da-DK" dirty="0"/>
          </a:p>
        </p:txBody>
      </p:sp>
      <p:sp>
        <p:nvSpPr>
          <p:cNvPr id="6" name="Date Placeholder 5" hidden="1"/>
          <p:cNvSpPr>
            <a:spLocks noGrp="1"/>
          </p:cNvSpPr>
          <p:nvPr>
            <p:ph type="dt" sz="half" idx="10"/>
          </p:nvPr>
        </p:nvSpPr>
        <p:spPr/>
        <p:txBody>
          <a:bodyPr/>
          <a:lstStyle/>
          <a:p>
            <a:fld id="{E7B83056-E73A-4EB1-8793-61FB59C07FBC}" type="datetimeFigureOut">
              <a:rPr lang="da-DK" smtClean="0"/>
              <a:pPr/>
              <a:t>26/05/2019</a:t>
            </a:fld>
            <a:r>
              <a:rPr lang="da-DK"/>
              <a:t>27-05-2019</a:t>
            </a:r>
          </a:p>
        </p:txBody>
      </p:sp>
      <p:sp>
        <p:nvSpPr>
          <p:cNvPr id="7" name="Footer Placeholder 6" hidden="1"/>
          <p:cNvSpPr>
            <a:spLocks noGrp="1"/>
          </p:cNvSpPr>
          <p:nvPr>
            <p:ph type="ftr" sz="quarter" idx="11"/>
          </p:nvPr>
        </p:nvSpPr>
        <p:spPr/>
        <p:txBody>
          <a:bodyPr/>
          <a:lstStyle/>
          <a:p>
            <a:endParaRPr lang="da-DK"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1"/>
        </a:solidFill>
        <a:effectLst/>
      </p:bgPr>
    </p:bg>
    <p:spTree>
      <p:nvGrpSpPr>
        <p:cNvPr id="1" name=""/>
        <p:cNvGrpSpPr/>
        <p:nvPr/>
      </p:nvGrpSpPr>
      <p:grpSpPr>
        <a:xfrm>
          <a:off x="0" y="0"/>
          <a:ext cx="0" cy="0"/>
          <a:chOff x="0" y="0"/>
          <a:chExt cx="0" cy="0"/>
        </a:xfrm>
      </p:grpSpPr>
      <p:sp>
        <p:nvSpPr>
          <p:cNvPr id="8"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pic>
        <p:nvPicPr>
          <p:cNvPr id="4" name="Logo BS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5602" y="2229266"/>
            <a:ext cx="2397621" cy="2399468"/>
          </a:xfrm>
          <a:prstGeom prst="rect">
            <a:avLst/>
          </a:prstGeom>
        </p:spPr>
      </p:pic>
      <p:sp>
        <p:nvSpPr>
          <p:cNvPr id="2" name="Date Placeholder 1" hidden="1"/>
          <p:cNvSpPr>
            <a:spLocks noGrp="1"/>
          </p:cNvSpPr>
          <p:nvPr>
            <p:ph type="dt" sz="half" idx="10"/>
          </p:nvPr>
        </p:nvSpPr>
        <p:spPr/>
        <p:txBody>
          <a:bodyPr/>
          <a:lstStyle/>
          <a:p>
            <a:fld id="{E7B83056-E73A-4EB1-8793-61FB59C07FBC}" type="datetimeFigureOut">
              <a:rPr lang="da-DK" smtClean="0"/>
              <a:pPr/>
              <a:t>26/05/2019</a:t>
            </a:fld>
            <a:r>
              <a:rPr lang="da-DK"/>
              <a:t>27-05-2019</a:t>
            </a:r>
          </a:p>
        </p:txBody>
      </p:sp>
      <p:sp>
        <p:nvSpPr>
          <p:cNvPr id="3" name="Footer Placeholder 2" hidden="1"/>
          <p:cNvSpPr>
            <a:spLocks noGrp="1"/>
          </p:cNvSpPr>
          <p:nvPr>
            <p:ph type="ftr" sz="quarter" idx="11"/>
          </p:nvPr>
        </p:nvSpPr>
        <p:spPr/>
        <p:txBody>
          <a:bodyPr/>
          <a:lstStyle/>
          <a:p>
            <a:endParaRPr lang="da-DK" dirty="0"/>
          </a:p>
        </p:txBody>
      </p:sp>
      <p:sp>
        <p:nvSpPr>
          <p:cNvPr id="5" name="Slide Number Placeholder 4" hidden="1"/>
          <p:cNvSpPr>
            <a:spLocks noGrp="1"/>
          </p:cNvSpPr>
          <p:nvPr>
            <p:ph type="sldNum" sz="quarter" idx="12"/>
          </p:nvPr>
        </p:nvSpPr>
        <p:spPr>
          <a:xfrm>
            <a:off x="0" y="7020000"/>
            <a:ext cx="0" cy="0"/>
          </a:xfrm>
        </p:spPr>
        <p:txBody>
          <a:bodyPr/>
          <a:lstStyle>
            <a:lvl1pPr>
              <a:defRPr sz="100">
                <a:noFill/>
              </a:defRPr>
            </a:lvl1pPr>
          </a:lstStyle>
          <a:p>
            <a:pPr>
              <a:defRPr/>
            </a:pPr>
            <a:fld id="{E90C1E0A-682D-40DC-B1EA-26C007FDC330}" type="slidenum">
              <a:rPr lang="da-DK" smtClean="0"/>
              <a:pPr>
                <a:defRPr/>
              </a:pPr>
              <a:t>‹#›</a:t>
            </a:fld>
            <a:endParaRPr lang="da-DK" dirty="0"/>
          </a:p>
        </p:txBody>
      </p:sp>
    </p:spTree>
    <p:extLst>
      <p:ext uri="{BB962C8B-B14F-4D97-AF65-F5344CB8AC3E}">
        <p14:creationId xmlns:p14="http://schemas.microsoft.com/office/powerpoint/2010/main" val="1444901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nd slide BSS">
    <p:bg>
      <p:bgPr>
        <a:solidFill>
          <a:schemeClr val="bg1"/>
        </a:solidFill>
        <a:effectLst/>
      </p:bgPr>
    </p:bg>
    <p:spTree>
      <p:nvGrpSpPr>
        <p:cNvPr id="1" name=""/>
        <p:cNvGrpSpPr/>
        <p:nvPr/>
      </p:nvGrpSpPr>
      <p:grpSpPr>
        <a:xfrm>
          <a:off x="0" y="0"/>
          <a:ext cx="0" cy="0"/>
          <a:chOff x="0" y="0"/>
          <a:chExt cx="0" cy="0"/>
        </a:xfrm>
      </p:grpSpPr>
      <p:sp>
        <p:nvSpPr>
          <p:cNvPr id="8"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pic>
        <p:nvPicPr>
          <p:cNvPr id="7" name="Logo BS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20000" y="2520000"/>
            <a:ext cx="1650375" cy="1650375"/>
          </a:xfrm>
          <a:prstGeom prst="rect">
            <a:avLst/>
          </a:prstGeom>
        </p:spPr>
      </p:pic>
      <p:sp>
        <p:nvSpPr>
          <p:cNvPr id="6" name="OFF_logo2Computed"/>
          <p:cNvSpPr txBox="1">
            <a:spLocks noChangeArrowheads="1"/>
          </p:cNvSpPr>
          <p:nvPr userDrawn="1"/>
        </p:nvSpPr>
        <p:spPr bwMode="auto">
          <a:xfrm>
            <a:off x="4392000" y="2520000"/>
            <a:ext cx="7480913" cy="869657"/>
          </a:xfrm>
          <a:prstGeom prst="rect">
            <a:avLst/>
          </a:prstGeom>
          <a:noFill/>
          <a:ln w="1778" algn="ctr">
            <a:noFill/>
            <a:miter lim="800000"/>
            <a:headEnd/>
            <a:tailEnd/>
          </a:ln>
          <a:effectLst/>
        </p:spPr>
        <p:txBody>
          <a:bodyPr wrap="square" lIns="0" tIns="493200" rIns="0" bIns="0">
            <a:spAutoFit/>
          </a:bodyPr>
          <a:lstStyle/>
          <a:p>
            <a:pPr>
              <a:lnSpc>
                <a:spcPct val="105000"/>
              </a:lnSpc>
              <a:defRPr/>
            </a:pPr>
            <a:r>
              <a:rPr lang="da-DK" sz="2300" b="0" cap="all" spc="200" baseline="0" dirty="0">
                <a:solidFill>
                  <a:schemeClr val="bg1"/>
                </a:solidFill>
                <a:latin typeface="AU Passata" panose="020B0503030502030804" pitchFamily="34" charset="0"/>
              </a:rPr>
              <a:t>
Aarhus Universitet</a:t>
            </a:r>
          </a:p>
        </p:txBody>
      </p:sp>
      <p:sp>
        <p:nvSpPr>
          <p:cNvPr id="10" name="OFF_logo1Computed"/>
          <p:cNvSpPr txBox="1">
            <a:spLocks noChangeArrowheads="1"/>
          </p:cNvSpPr>
          <p:nvPr userDrawn="1"/>
        </p:nvSpPr>
        <p:spPr bwMode="auto">
          <a:xfrm>
            <a:off x="4392000" y="2520000"/>
            <a:ext cx="7480913" cy="495236"/>
          </a:xfrm>
          <a:prstGeom prst="rect">
            <a:avLst/>
          </a:prstGeom>
          <a:noFill/>
          <a:ln w="1778" algn="ctr">
            <a:noFill/>
            <a:miter lim="800000"/>
            <a:headEnd/>
            <a:tailEnd/>
          </a:ln>
          <a:effectLst/>
        </p:spPr>
        <p:txBody>
          <a:bodyPr wrap="square" lIns="0" tIns="122400" rIns="0" bIns="0">
            <a:spAutoFit/>
          </a:bodyPr>
          <a:lstStyle/>
          <a:p>
            <a:pPr>
              <a:lnSpc>
                <a:spcPct val="105000"/>
              </a:lnSpc>
              <a:defRPr/>
            </a:pPr>
            <a:r>
              <a:rPr lang="da-DK" sz="2300" b="1" cap="all" spc="200" baseline="0" dirty="0">
                <a:solidFill>
                  <a:schemeClr val="bg1"/>
                </a:solidFill>
                <a:latin typeface="AU Passata" panose="020B0503030502030804" pitchFamily="34" charset="0"/>
              </a:rPr>
              <a:t>
Juridisk Institut</a:t>
            </a:r>
          </a:p>
        </p:txBody>
      </p:sp>
      <p:sp>
        <p:nvSpPr>
          <p:cNvPr id="9" name="Date Placeholder 1" hidden="1"/>
          <p:cNvSpPr>
            <a:spLocks noGrp="1"/>
          </p:cNvSpPr>
          <p:nvPr>
            <p:ph type="dt" sz="half" idx="10"/>
          </p:nvPr>
        </p:nvSpPr>
        <p:spPr>
          <a:xfrm>
            <a:off x="0" y="7020000"/>
            <a:ext cx="0" cy="0"/>
          </a:xfrm>
        </p:spPr>
        <p:txBody>
          <a:bodyPr/>
          <a:lstStyle/>
          <a:p>
            <a:fld id="{E7B83056-E73A-4EB1-8793-61FB59C07FBC}" type="datetimeFigureOut">
              <a:rPr lang="da-DK" smtClean="0"/>
              <a:pPr/>
              <a:t>26/05/2019</a:t>
            </a:fld>
            <a:r>
              <a:rPr lang="da-DK"/>
              <a:t>27-05-2019</a:t>
            </a:r>
          </a:p>
        </p:txBody>
      </p:sp>
      <p:sp>
        <p:nvSpPr>
          <p:cNvPr id="11" name="Footer Placeholder 2" hidden="1"/>
          <p:cNvSpPr>
            <a:spLocks noGrp="1"/>
          </p:cNvSpPr>
          <p:nvPr>
            <p:ph type="ftr" sz="quarter" idx="11"/>
          </p:nvPr>
        </p:nvSpPr>
        <p:spPr>
          <a:xfrm>
            <a:off x="0" y="7020000"/>
            <a:ext cx="0" cy="0"/>
          </a:xfrm>
        </p:spPr>
        <p:txBody>
          <a:bodyPr/>
          <a:lstStyle/>
          <a:p>
            <a:endParaRPr lang="da-DK" dirty="0"/>
          </a:p>
        </p:txBody>
      </p:sp>
      <p:sp>
        <p:nvSpPr>
          <p:cNvPr id="12" name="Slide Number Placeholder 4" hidden="1"/>
          <p:cNvSpPr>
            <a:spLocks noGrp="1"/>
          </p:cNvSpPr>
          <p:nvPr>
            <p:ph type="sldNum" sz="quarter" idx="12"/>
          </p:nvPr>
        </p:nvSpPr>
        <p:spPr>
          <a:xfrm>
            <a:off x="0" y="7020000"/>
            <a:ext cx="0" cy="0"/>
          </a:xfrm>
        </p:spPr>
        <p:txBody>
          <a:bodyPr/>
          <a:lstStyle>
            <a:lvl1pPr>
              <a:defRPr sz="100">
                <a:noFill/>
              </a:defRPr>
            </a:lvl1pPr>
          </a:lstStyle>
          <a:p>
            <a:pPr>
              <a:defRPr/>
            </a:pPr>
            <a:fld id="{E90C1E0A-682D-40DC-B1EA-26C007FDC330}" type="slidenum">
              <a:rPr lang="da-DK" smtClean="0"/>
              <a:pPr>
                <a:defRPr/>
              </a:pPr>
              <a:t>‹#›</a:t>
            </a:fld>
            <a:endParaRPr lang="da-DK" dirty="0"/>
          </a:p>
        </p:txBody>
      </p:sp>
    </p:spTree>
    <p:extLst>
      <p:ext uri="{BB962C8B-B14F-4D97-AF65-F5344CB8AC3E}">
        <p14:creationId xmlns:p14="http://schemas.microsoft.com/office/powerpoint/2010/main" val="4128896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text">
    <p:spTree>
      <p:nvGrpSpPr>
        <p:cNvPr id="1" name=""/>
        <p:cNvGrpSpPr/>
        <p:nvPr/>
      </p:nvGrpSpPr>
      <p:grpSpPr>
        <a:xfrm>
          <a:off x="0" y="0"/>
          <a:ext cx="0" cy="0"/>
          <a:chOff x="0" y="0"/>
          <a:chExt cx="0" cy="0"/>
        </a:xfrm>
      </p:grpSpPr>
      <p:sp>
        <p:nvSpPr>
          <p:cNvPr id="21"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sp>
        <p:nvSpPr>
          <p:cNvPr id="19" name="White Top Rectangle"/>
          <p:cNvSpPr>
            <a:spLocks noChangeArrowheads="1"/>
          </p:cNvSpPr>
          <p:nvPr userDrawn="1"/>
        </p:nvSpPr>
        <p:spPr bwMode="auto">
          <a:xfrm>
            <a:off x="985838" y="3443622"/>
            <a:ext cx="648000" cy="46800"/>
          </a:xfrm>
          <a:prstGeom prst="rect">
            <a:avLst/>
          </a:prstGeom>
          <a:solidFill>
            <a:schemeClr val="bg1"/>
          </a:solidFill>
          <a:ln w="9525">
            <a:noFill/>
            <a:miter lim="800000"/>
            <a:headEnd/>
            <a:tailEnd/>
          </a:ln>
          <a:effectLst/>
        </p:spPr>
        <p:txBody>
          <a:bodyPr wrap="none" anchor="ctr"/>
          <a:lstStyle/>
          <a:p>
            <a:pPr>
              <a:defRPr/>
            </a:pPr>
            <a:endParaRPr lang="da-DK" sz="4799" dirty="0"/>
          </a:p>
        </p:txBody>
      </p:sp>
      <p:sp>
        <p:nvSpPr>
          <p:cNvPr id="34819" name="Title 1"/>
          <p:cNvSpPr>
            <a:spLocks noGrp="1" noChangeArrowheads="1"/>
          </p:cNvSpPr>
          <p:nvPr>
            <p:ph type="ctrTitle"/>
          </p:nvPr>
        </p:nvSpPr>
        <p:spPr>
          <a:xfrm>
            <a:off x="981844" y="1520315"/>
            <a:ext cx="9543307" cy="1779553"/>
          </a:xfrm>
        </p:spPr>
        <p:txBody>
          <a:bodyPr wrap="square" anchor="b" anchorCtr="0">
            <a:noAutofit/>
          </a:bodyPr>
          <a:lstStyle>
            <a:lvl1pPr>
              <a:lnSpc>
                <a:spcPct val="90000"/>
              </a:lnSpc>
              <a:defRPr sz="6000" baseline="0">
                <a:solidFill>
                  <a:schemeClr val="bg1"/>
                </a:solidFill>
                <a:latin typeface="AU Passata Light" panose="020B0303030902030804" pitchFamily="34" charset="0"/>
              </a:defRPr>
            </a:lvl1pPr>
          </a:lstStyle>
          <a:p>
            <a:r>
              <a:rPr lang="da-DK" dirty="0"/>
              <a:t>Click to edit Master title style</a:t>
            </a:r>
            <a:endParaRPr lang="da-DK"/>
          </a:p>
        </p:txBody>
      </p:sp>
      <p:sp>
        <p:nvSpPr>
          <p:cNvPr id="4" name="Text Placeholder 3"/>
          <p:cNvSpPr>
            <a:spLocks noGrp="1"/>
          </p:cNvSpPr>
          <p:nvPr>
            <p:ph type="body" sz="quarter" idx="11"/>
          </p:nvPr>
        </p:nvSpPr>
        <p:spPr>
          <a:xfrm>
            <a:off x="985838" y="3715431"/>
            <a:ext cx="7161212" cy="1746085"/>
          </a:xfrm>
        </p:spPr>
        <p:txBody>
          <a:bodyPr/>
          <a:lstStyle>
            <a:lvl1pPr marL="0" indent="0">
              <a:lnSpc>
                <a:spcPct val="101000"/>
              </a:lnSpc>
              <a:buFontTx/>
              <a:buNone/>
              <a:defRPr sz="27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Click to edit Master text styles</a:t>
            </a:r>
            <a:endParaRPr lang="da-DK"/>
          </a:p>
        </p:txBody>
      </p:sp>
      <p:sp>
        <p:nvSpPr>
          <p:cNvPr id="22" name="TextBox 21"/>
          <p:cNvSpPr txBox="1"/>
          <p:nvPr userDrawn="1"/>
        </p:nvSpPr>
        <p:spPr>
          <a:xfrm>
            <a:off x="-2160355" y="2132856"/>
            <a:ext cx="2012649" cy="738664"/>
          </a:xfrm>
          <a:prstGeom prst="rect">
            <a:avLst/>
          </a:prstGeom>
          <a:noFill/>
        </p:spPr>
        <p:txBody>
          <a:bodyPr wrap="square" lIns="0" tIns="0" rIns="0" bIns="0" rtlCol="0">
            <a:noAutofit/>
          </a:bodyPr>
          <a:lstStyle/>
          <a:p>
            <a:pPr algn="r">
              <a:lnSpc>
                <a:spcPct val="100000"/>
              </a:lnSpc>
            </a:pPr>
            <a:r>
              <a:rPr lang="da-DK" sz="1000" noProof="1">
                <a:solidFill>
                  <a:schemeClr val="tx1">
                    <a:lumMod val="75000"/>
                    <a:lumOff val="25000"/>
                  </a:schemeClr>
                </a:solidFill>
              </a:rPr>
              <a:t>Ændr 2. linje i overskriften </a:t>
            </a:r>
            <a:br>
              <a:rPr lang="en-GB" sz="1000" noProof="1">
                <a:solidFill>
                  <a:schemeClr val="tx1">
                    <a:lumMod val="75000"/>
                    <a:lumOff val="25000"/>
                  </a:schemeClr>
                </a:solidFill>
              </a:rPr>
            </a:br>
            <a:r>
              <a:rPr lang="da-DK" sz="1000" noProof="1">
                <a:solidFill>
                  <a:schemeClr val="tx1">
                    <a:lumMod val="75000"/>
                    <a:lumOff val="25000"/>
                  </a:schemeClr>
                </a:solidFill>
              </a:rPr>
              <a:t>til AU Passata bold</a:t>
            </a:r>
            <a:endParaRPr lang="da-DK" sz="4799" dirty="0"/>
          </a:p>
        </p:txBody>
      </p:sp>
      <p:sp>
        <p:nvSpPr>
          <p:cNvPr id="39" name="Date_DateCustomA"/>
          <p:cNvSpPr txBox="1">
            <a:spLocks noChangeArrowheads="1"/>
          </p:cNvSpPr>
          <p:nvPr userDrawn="1"/>
        </p:nvSpPr>
        <p:spPr bwMode="auto">
          <a:xfrm>
            <a:off x="3691333" y="5997600"/>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b="0" cap="all" baseline="0" dirty="0">
                <a:solidFill>
                  <a:schemeClr val="bg1"/>
                </a:solidFill>
                <a:latin typeface="+mn-lt"/>
              </a:rPr>
              <a:t>27. maj 2019</a:t>
            </a:r>
          </a:p>
        </p:txBody>
      </p:sp>
      <p:sp>
        <p:nvSpPr>
          <p:cNvPr id="41" name="USR_Title"/>
          <p:cNvSpPr txBox="1">
            <a:spLocks noChangeArrowheads="1"/>
          </p:cNvSpPr>
          <p:nvPr userDrawn="1"/>
        </p:nvSpPr>
        <p:spPr bwMode="auto">
          <a:xfrm>
            <a:off x="6240044" y="5997600"/>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b="0" cap="all" baseline="0" dirty="0">
                <a:solidFill>
                  <a:schemeClr val="bg1"/>
                </a:solidFill>
                <a:latin typeface="+mn-lt"/>
              </a:rPr>
              <a:t>Lektor, ph.d.</a:t>
            </a:r>
          </a:p>
        </p:txBody>
      </p:sp>
      <p:sp>
        <p:nvSpPr>
          <p:cNvPr id="40"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r>
              <a:rPr lang="da-DK" sz="700" b="0" cap="all" baseline="0" dirty="0">
                <a:solidFill>
                  <a:schemeClr val="bg1"/>
                </a:solidFill>
                <a:latin typeface="+mn-lt"/>
              </a:rPr>
              <a:t>Heldagsseminar i arbejdsretsforeningen</a:t>
            </a:r>
          </a:p>
        </p:txBody>
      </p:sp>
      <p:sp>
        <p:nvSpPr>
          <p:cNvPr id="42" name="USR_Name"/>
          <p:cNvSpPr txBox="1">
            <a:spLocks noChangeArrowheads="1"/>
          </p:cNvSpPr>
          <p:nvPr userDrawn="1"/>
        </p:nvSpPr>
        <p:spPr bwMode="auto">
          <a:xfrm>
            <a:off x="6240044" y="5997600"/>
            <a:ext cx="2982416" cy="444040"/>
          </a:xfrm>
          <a:prstGeom prst="rect">
            <a:avLst/>
          </a:prstGeom>
          <a:noFill/>
          <a:ln w="1778" algn="ctr">
            <a:noFill/>
            <a:miter lim="800000"/>
            <a:headEnd/>
            <a:tailEnd/>
          </a:ln>
          <a:effectLst/>
        </p:spPr>
        <p:txBody>
          <a:bodyPr lIns="0" tIns="342000" rIns="0" bIns="0" anchor="t" anchorCtr="0">
            <a:spAutoFit/>
          </a:bodyPr>
          <a:lstStyle/>
          <a:p>
            <a:pPr algn="l">
              <a:lnSpc>
                <a:spcPct val="95000"/>
              </a:lnSpc>
              <a:defRPr/>
            </a:pPr>
            <a:r>
              <a:rPr lang="da-DK" sz="700" b="0" cap="all" baseline="0" dirty="0">
                <a:solidFill>
                  <a:schemeClr val="bg1"/>
                </a:solidFill>
                <a:latin typeface="+mn-lt"/>
              </a:rPr>
              <a:t>Natalie Videbæk Munkholm</a:t>
            </a:r>
          </a:p>
        </p:txBody>
      </p:sp>
      <p:pic>
        <p:nvPicPr>
          <p:cNvPr id="23" name="Billede stre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73200" y="5997600"/>
            <a:ext cx="71734" cy="557999"/>
          </a:xfrm>
          <a:prstGeom prst="rect">
            <a:avLst/>
          </a:prstGeom>
        </p:spPr>
      </p:pic>
      <p:pic>
        <p:nvPicPr>
          <p:cNvPr id="442101315" name="SecondaryLogo"/>
          <p:cNvPicPr>
            <a:picLocks noChangeAspect="1"/>
          </p:cNvPicPr>
          <p:nvPr/>
        </p:nvPicPr>
        <p:blipFill>
          <a:blip r:embed="rId3">
            <a:extLst/>
          </a:blip>
          <a:stretch>
            <a:fillRect/>
          </a:stretch>
        </p:blipFill>
        <p:spPr>
          <a:xfrm>
            <a:off x="10206000" y="5997600"/>
            <a:ext cx="1740091" cy="558000"/>
          </a:xfrm>
          <a:prstGeom prst="rect">
            <a:avLst/>
          </a:prstGeom>
        </p:spPr>
      </p:pic>
      <p:pic>
        <p:nvPicPr>
          <p:cNvPr id="18" name="Logo BS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5200" y="5997600"/>
            <a:ext cx="600736" cy="601199"/>
          </a:xfrm>
          <a:prstGeom prst="rect">
            <a:avLst/>
          </a:prstGeom>
        </p:spPr>
      </p:pic>
      <p:sp>
        <p:nvSpPr>
          <p:cNvPr id="17" name="OFF_logo2Computed"/>
          <p:cNvSpPr txBox="1">
            <a:spLocks noChangeArrowheads="1"/>
          </p:cNvSpPr>
          <p:nvPr userDrawn="1"/>
        </p:nvSpPr>
        <p:spPr bwMode="auto">
          <a:xfrm>
            <a:off x="972000" y="5997600"/>
            <a:ext cx="2350045" cy="447851"/>
          </a:xfrm>
          <a:prstGeom prst="rect">
            <a:avLst/>
          </a:prstGeom>
          <a:noFill/>
          <a:ln w="1778" algn="ctr">
            <a:noFill/>
            <a:miter lim="800000"/>
            <a:headEnd/>
            <a:tailEnd/>
          </a:ln>
          <a:effectLst/>
        </p:spPr>
        <p:txBody>
          <a:bodyPr wrap="square" lIns="0" tIns="169200" rIns="0" bIns="0">
            <a:spAutoFit/>
          </a:bodyPr>
          <a:lstStyle/>
          <a:p>
            <a:pPr>
              <a:lnSpc>
                <a:spcPct val="100000"/>
              </a:lnSpc>
              <a:defRPr/>
            </a:pPr>
            <a:r>
              <a:rPr lang="da-DK" sz="900" cap="all" spc="40" baseline="0" dirty="0">
                <a:solidFill>
                  <a:schemeClr val="bg1"/>
                </a:solidFill>
                <a:latin typeface="+mn-lt"/>
              </a:rPr>
              <a:t>
Aarhus Universitet</a:t>
            </a:r>
          </a:p>
          <a:p>
            <a:pPr>
              <a:lnSpc>
                <a:spcPct val="100000"/>
              </a:lnSpc>
              <a:defRPr/>
            </a:pPr>
            <a:endParaRPr lang="da-DK" sz="900" cap="all" spc="40" baseline="0" dirty="0">
              <a:solidFill>
                <a:schemeClr val="bg1"/>
              </a:solidFill>
              <a:latin typeface="+mn-lt"/>
            </a:endParaRPr>
          </a:p>
        </p:txBody>
      </p:sp>
      <p:sp>
        <p:nvSpPr>
          <p:cNvPr id="20" name="OFF_logo1Computed"/>
          <p:cNvSpPr/>
          <p:nvPr userDrawn="1"/>
        </p:nvSpPr>
        <p:spPr bwMode="auto">
          <a:xfrm>
            <a:off x="971999" y="5997600"/>
            <a:ext cx="65" cy="313350"/>
          </a:xfrm>
          <a:prstGeom prst="rect">
            <a:avLst/>
          </a:prstGeom>
          <a:noFill/>
          <a:ln w="1778" cap="flat" cmpd="sng" algn="ctr">
            <a:noFill/>
            <a:prstDash val="solid"/>
            <a:round/>
            <a:headEnd type="none" w="med" len="med"/>
            <a:tailEnd type="none" w="med" len="med"/>
          </a:ln>
          <a:effectLst/>
        </p:spPr>
        <p:txBody>
          <a:bodyPr vert="horz" wrap="none" lIns="0" tIns="3600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AU Passata" pitchFamily="34" charset="0"/>
              <a:buNone/>
              <a:tabLst/>
            </a:pPr>
            <a:r>
              <a:rPr kumimoji="0" lang="da-DK" sz="900" b="1" i="0" u="none" strike="noStrike" cap="all" normalizeH="0" baseline="0" noProof="1">
                <a:ln>
                  <a:noFill/>
                </a:ln>
                <a:solidFill>
                  <a:schemeClr val="bg1"/>
                </a:solidFill>
                <a:effectLst/>
                <a:latin typeface="AU Passata" pitchFamily="34" charset="0"/>
              </a:rPr>
              <a:t>
Juridisk Institut</a:t>
            </a:r>
          </a:p>
          <a:p>
            <a:pPr marL="0" marR="0" indent="0" algn="l" defTabSz="914400" rtl="0" eaLnBrk="1" fontAlgn="base" latinLnBrk="0" hangingPunct="1">
              <a:lnSpc>
                <a:spcPct val="100000"/>
              </a:lnSpc>
              <a:spcBef>
                <a:spcPct val="0"/>
              </a:spcBef>
              <a:spcAft>
                <a:spcPct val="0"/>
              </a:spcAft>
              <a:buClrTx/>
              <a:buSzTx/>
              <a:buFont typeface="AU Passata" pitchFamily="34" charset="0"/>
              <a:buNone/>
              <a:tabLst/>
            </a:pPr>
            <a:endParaRPr kumimoji="0" lang="da-DK" sz="900" b="1" i="0" u="none" strike="noStrike" cap="all" normalizeH="0" baseline="0" noProof="1">
              <a:ln>
                <a:noFill/>
              </a:ln>
              <a:solidFill>
                <a:schemeClr val="bg1"/>
              </a:solidFill>
              <a:effectLst/>
              <a:latin typeface="AU Passata" pitchFamily="34" charset="0"/>
            </a:endParaRPr>
          </a:p>
        </p:txBody>
      </p:sp>
      <p:sp>
        <p:nvSpPr>
          <p:cNvPr id="8" name="Slide Number Placeholder 7"/>
          <p:cNvSpPr>
            <a:spLocks noGrp="1"/>
          </p:cNvSpPr>
          <p:nvPr>
            <p:ph type="sldNum" sz="quarter" idx="14"/>
          </p:nvPr>
        </p:nvSpPr>
        <p:spPr/>
        <p:txBody>
          <a:bodyPr/>
          <a:lstStyle>
            <a:lvl1pPr>
              <a:defRPr>
                <a:solidFill>
                  <a:schemeClr val="bg1"/>
                </a:solidFill>
              </a:defRPr>
            </a:lvl1pPr>
          </a:lstStyle>
          <a:p>
            <a:pPr>
              <a:defRPr/>
            </a:pPr>
            <a:fld id="{E90C1E0A-682D-40DC-B1EA-26C007FDC330}" type="slidenum">
              <a:rPr lang="da-DK" smtClean="0"/>
              <a:pPr>
                <a:defRPr/>
              </a:pPr>
              <a:t>‹#›</a:t>
            </a:fld>
            <a:endParaRPr lang="da-DK" dirty="0"/>
          </a:p>
        </p:txBody>
      </p:sp>
      <p:sp>
        <p:nvSpPr>
          <p:cNvPr id="6" name="Date Placeholder 5" hidden="1"/>
          <p:cNvSpPr>
            <a:spLocks noGrp="1"/>
          </p:cNvSpPr>
          <p:nvPr>
            <p:ph type="dt" sz="half" idx="12"/>
          </p:nvPr>
        </p:nvSpPr>
        <p:spPr/>
        <p:txBody>
          <a:bodyPr/>
          <a:lstStyle/>
          <a:p>
            <a:fld id="{E7B83056-E73A-4EB1-8793-61FB59C07FBC}" type="datetimeFigureOut">
              <a:rPr lang="da-DK" smtClean="0"/>
              <a:pPr/>
              <a:t>26/05/2019</a:t>
            </a:fld>
            <a:r>
              <a:rPr lang="da-DK"/>
              <a:t>27-05-2019</a:t>
            </a:r>
          </a:p>
        </p:txBody>
      </p:sp>
      <p:sp>
        <p:nvSpPr>
          <p:cNvPr id="7" name="Footer Placeholder 6" hidden="1"/>
          <p:cNvSpPr>
            <a:spLocks noGrp="1"/>
          </p:cNvSpPr>
          <p:nvPr>
            <p:ph type="ftr" sz="quarter" idx="13"/>
          </p:nvPr>
        </p:nvSpPr>
        <p:spPr/>
        <p:txBody>
          <a:bodyPr/>
          <a:lstStyle/>
          <a:p>
            <a:endParaRPr lang="da-DK" dirty="0"/>
          </a:p>
        </p:txBody>
      </p:sp>
    </p:spTree>
    <p:extLst>
      <p:ext uri="{BB962C8B-B14F-4D97-AF65-F5344CB8AC3E}">
        <p14:creationId xmlns:p14="http://schemas.microsoft.com/office/powerpoint/2010/main" val="1127008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no picture">
    <p:spTree>
      <p:nvGrpSpPr>
        <p:cNvPr id="1" name=""/>
        <p:cNvGrpSpPr/>
        <p:nvPr/>
      </p:nvGrpSpPr>
      <p:grpSpPr>
        <a:xfrm>
          <a:off x="0" y="0"/>
          <a:ext cx="0" cy="0"/>
          <a:chOff x="0" y="0"/>
          <a:chExt cx="0" cy="0"/>
        </a:xfrm>
      </p:grpSpPr>
      <p:sp>
        <p:nvSpPr>
          <p:cNvPr id="22"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sp>
        <p:nvSpPr>
          <p:cNvPr id="34819" name="Title 1"/>
          <p:cNvSpPr>
            <a:spLocks noGrp="1" noChangeArrowheads="1"/>
          </p:cNvSpPr>
          <p:nvPr>
            <p:ph type="ctrTitle"/>
          </p:nvPr>
        </p:nvSpPr>
        <p:spPr>
          <a:xfrm>
            <a:off x="985838" y="2482343"/>
            <a:ext cx="10220325" cy="1661993"/>
          </a:xfrm>
        </p:spPr>
        <p:txBody>
          <a:bodyPr wrap="square" anchor="ctr" anchorCtr="0">
            <a:spAutoFit/>
          </a:bodyPr>
          <a:lstStyle>
            <a:lvl1pPr>
              <a:lnSpc>
                <a:spcPct val="90000"/>
              </a:lnSpc>
              <a:defRPr sz="6000" baseline="0">
                <a:solidFill>
                  <a:schemeClr val="bg1"/>
                </a:solidFill>
                <a:latin typeface="AU Passata Light" panose="020B0303030902030804" pitchFamily="34" charset="0"/>
              </a:defRPr>
            </a:lvl1pPr>
          </a:lstStyle>
          <a:p>
            <a:r>
              <a:rPr lang="da-DK" dirty="0"/>
              <a:t>Click to edit Master title style</a:t>
            </a:r>
            <a:endParaRPr lang="da-DK"/>
          </a:p>
        </p:txBody>
      </p:sp>
      <p:sp>
        <p:nvSpPr>
          <p:cNvPr id="14" name="TextBox 13"/>
          <p:cNvSpPr txBox="1"/>
          <p:nvPr userDrawn="1"/>
        </p:nvSpPr>
        <p:spPr>
          <a:xfrm>
            <a:off x="-1973598" y="3082506"/>
            <a:ext cx="1825892" cy="307777"/>
          </a:xfrm>
          <a:prstGeom prst="rect">
            <a:avLst/>
          </a:prstGeom>
          <a:noFill/>
        </p:spPr>
        <p:txBody>
          <a:bodyPr wrap="square" lIns="0" tIns="0" rIns="0" bIns="0" rtlCol="0">
            <a:spAutoFit/>
          </a:bodyPr>
          <a:lstStyle/>
          <a:p>
            <a:pPr algn="r">
              <a:lnSpc>
                <a:spcPct val="100000"/>
              </a:lnSpc>
            </a:pPr>
            <a:r>
              <a:rPr lang="da-DK" sz="1000" baseline="0" noProof="1">
                <a:solidFill>
                  <a:schemeClr val="tx1">
                    <a:lumMod val="75000"/>
                    <a:lumOff val="25000"/>
                  </a:schemeClr>
                </a:solidFill>
              </a:rPr>
              <a:t>Ændr 2. linje eller ord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26" name="Date_DateCustomA"/>
          <p:cNvSpPr txBox="1">
            <a:spLocks noChangeArrowheads="1"/>
          </p:cNvSpPr>
          <p:nvPr userDrawn="1"/>
        </p:nvSpPr>
        <p:spPr bwMode="auto">
          <a:xfrm>
            <a:off x="3691333" y="5997600"/>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b="0" cap="all" baseline="0" dirty="0">
                <a:solidFill>
                  <a:schemeClr val="bg1"/>
                </a:solidFill>
                <a:latin typeface="+mn-lt"/>
              </a:rPr>
              <a:t>27. maj 2019</a:t>
            </a:r>
          </a:p>
        </p:txBody>
      </p:sp>
      <p:sp>
        <p:nvSpPr>
          <p:cNvPr id="28" name="USR_Title"/>
          <p:cNvSpPr txBox="1">
            <a:spLocks noChangeArrowheads="1"/>
          </p:cNvSpPr>
          <p:nvPr userDrawn="1"/>
        </p:nvSpPr>
        <p:spPr bwMode="auto">
          <a:xfrm>
            <a:off x="6240044" y="5997600"/>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b="0" cap="all" baseline="0" dirty="0">
                <a:solidFill>
                  <a:schemeClr val="bg1"/>
                </a:solidFill>
                <a:latin typeface="+mn-lt"/>
              </a:rPr>
              <a:t>Lektor, ph.d.</a:t>
            </a:r>
          </a:p>
        </p:txBody>
      </p:sp>
      <p:sp>
        <p:nvSpPr>
          <p:cNvPr id="27"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r>
              <a:rPr lang="da-DK" sz="700" b="0" cap="all" baseline="0" dirty="0">
                <a:solidFill>
                  <a:schemeClr val="bg1"/>
                </a:solidFill>
                <a:latin typeface="+mn-lt"/>
              </a:rPr>
              <a:t>heldagsseminar i </a:t>
            </a:r>
            <a:r>
              <a:rPr lang="da-DK" sz="700" b="0" kern="1200" cap="all" baseline="0" dirty="0">
                <a:solidFill>
                  <a:schemeClr val="bg1"/>
                </a:solidFill>
                <a:latin typeface="AU Passata" pitchFamily="34" charset="0"/>
                <a:ea typeface="+mn-ea"/>
                <a:cs typeface="+mn-cs"/>
              </a:rPr>
              <a:t>Arbejdsretsforeningen</a:t>
            </a:r>
            <a:r>
              <a:rPr lang="da-DK" sz="700" b="0" cap="all" baseline="0" dirty="0">
                <a:solidFill>
                  <a:schemeClr val="bg1"/>
                </a:solidFill>
                <a:latin typeface="+mn-lt"/>
              </a:rPr>
              <a:t> </a:t>
            </a:r>
          </a:p>
        </p:txBody>
      </p:sp>
      <p:sp>
        <p:nvSpPr>
          <p:cNvPr id="29" name="USR_Name"/>
          <p:cNvSpPr txBox="1">
            <a:spLocks noChangeArrowheads="1"/>
          </p:cNvSpPr>
          <p:nvPr userDrawn="1"/>
        </p:nvSpPr>
        <p:spPr bwMode="auto">
          <a:xfrm>
            <a:off x="6240044" y="5997600"/>
            <a:ext cx="2982416" cy="444040"/>
          </a:xfrm>
          <a:prstGeom prst="rect">
            <a:avLst/>
          </a:prstGeom>
          <a:noFill/>
          <a:ln w="1778" algn="ctr">
            <a:noFill/>
            <a:miter lim="800000"/>
            <a:headEnd/>
            <a:tailEnd/>
          </a:ln>
          <a:effectLst/>
        </p:spPr>
        <p:txBody>
          <a:bodyPr lIns="0" tIns="342000" rIns="0" bIns="0" anchor="t" anchorCtr="0">
            <a:spAutoFit/>
          </a:bodyPr>
          <a:lstStyle/>
          <a:p>
            <a:pPr algn="l">
              <a:lnSpc>
                <a:spcPct val="95000"/>
              </a:lnSpc>
              <a:defRPr/>
            </a:pPr>
            <a:r>
              <a:rPr lang="da-DK" sz="700" b="0" cap="all" baseline="0" dirty="0">
                <a:solidFill>
                  <a:schemeClr val="bg1"/>
                </a:solidFill>
                <a:latin typeface="+mn-lt"/>
              </a:rPr>
              <a:t>Natalie Videbæk Munkholm</a:t>
            </a:r>
          </a:p>
        </p:txBody>
      </p:sp>
      <p:pic>
        <p:nvPicPr>
          <p:cNvPr id="23" name="Billed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73200" y="5997600"/>
            <a:ext cx="71734" cy="557999"/>
          </a:xfrm>
          <a:prstGeom prst="rect">
            <a:avLst/>
          </a:prstGeom>
        </p:spPr>
      </p:pic>
      <p:pic>
        <p:nvPicPr>
          <p:cNvPr id="105157452" name="SecondaryLogo"/>
          <p:cNvPicPr>
            <a:picLocks noChangeAspect="1"/>
          </p:cNvPicPr>
          <p:nvPr/>
        </p:nvPicPr>
        <p:blipFill>
          <a:blip r:embed="rId3">
            <a:extLst/>
          </a:blip>
          <a:stretch>
            <a:fillRect/>
          </a:stretch>
        </p:blipFill>
        <p:spPr>
          <a:xfrm>
            <a:off x="10206000" y="5997600"/>
            <a:ext cx="1740091" cy="558000"/>
          </a:xfrm>
          <a:prstGeom prst="rect">
            <a:avLst/>
          </a:prstGeom>
        </p:spPr>
      </p:pic>
      <p:pic>
        <p:nvPicPr>
          <p:cNvPr id="16" name="Logo BS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5200" y="5997600"/>
            <a:ext cx="600736" cy="601199"/>
          </a:xfrm>
          <a:prstGeom prst="rect">
            <a:avLst/>
          </a:prstGeom>
        </p:spPr>
      </p:pic>
      <p:sp>
        <p:nvSpPr>
          <p:cNvPr id="17" name="OFF_logo2Computed"/>
          <p:cNvSpPr txBox="1">
            <a:spLocks noChangeArrowheads="1"/>
          </p:cNvSpPr>
          <p:nvPr userDrawn="1"/>
        </p:nvSpPr>
        <p:spPr bwMode="auto">
          <a:xfrm>
            <a:off x="972000" y="5997600"/>
            <a:ext cx="2350045" cy="447851"/>
          </a:xfrm>
          <a:prstGeom prst="rect">
            <a:avLst/>
          </a:prstGeom>
          <a:noFill/>
          <a:ln w="1778" algn="ctr">
            <a:noFill/>
            <a:miter lim="800000"/>
            <a:headEnd/>
            <a:tailEnd/>
          </a:ln>
          <a:effectLst/>
        </p:spPr>
        <p:txBody>
          <a:bodyPr wrap="square" lIns="0" tIns="169200" rIns="0" bIns="0">
            <a:spAutoFit/>
          </a:bodyPr>
          <a:lstStyle/>
          <a:p>
            <a:pPr>
              <a:lnSpc>
                <a:spcPct val="100000"/>
              </a:lnSpc>
              <a:defRPr/>
            </a:pPr>
            <a:r>
              <a:rPr lang="da-DK" sz="900" cap="all" spc="40" baseline="0" dirty="0">
                <a:solidFill>
                  <a:schemeClr val="bg1"/>
                </a:solidFill>
                <a:latin typeface="+mn-lt"/>
              </a:rPr>
              <a:t>
Aarhus Universitet</a:t>
            </a:r>
          </a:p>
          <a:p>
            <a:pPr>
              <a:lnSpc>
                <a:spcPct val="100000"/>
              </a:lnSpc>
              <a:defRPr/>
            </a:pPr>
            <a:endParaRPr lang="da-DK" sz="900" cap="all" spc="40" baseline="0" dirty="0">
              <a:solidFill>
                <a:schemeClr val="bg1"/>
              </a:solidFill>
              <a:latin typeface="+mn-lt"/>
            </a:endParaRPr>
          </a:p>
        </p:txBody>
      </p:sp>
      <p:sp>
        <p:nvSpPr>
          <p:cNvPr id="18" name="OFF_logo1Computed"/>
          <p:cNvSpPr/>
          <p:nvPr userDrawn="1"/>
        </p:nvSpPr>
        <p:spPr bwMode="auto">
          <a:xfrm>
            <a:off x="971999" y="5997600"/>
            <a:ext cx="65" cy="313350"/>
          </a:xfrm>
          <a:prstGeom prst="rect">
            <a:avLst/>
          </a:prstGeom>
          <a:noFill/>
          <a:ln w="1778" cap="flat" cmpd="sng" algn="ctr">
            <a:noFill/>
            <a:prstDash val="solid"/>
            <a:round/>
            <a:headEnd type="none" w="med" len="med"/>
            <a:tailEnd type="none" w="med" len="med"/>
          </a:ln>
          <a:effectLst/>
        </p:spPr>
        <p:txBody>
          <a:bodyPr vert="horz" wrap="none" lIns="0" tIns="3600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AU Passata" pitchFamily="34" charset="0"/>
              <a:buNone/>
              <a:tabLst/>
            </a:pPr>
            <a:r>
              <a:rPr kumimoji="0" lang="da-DK" sz="900" b="1" i="0" u="none" strike="noStrike" cap="all" normalizeH="0" baseline="0" noProof="1">
                <a:ln>
                  <a:noFill/>
                </a:ln>
                <a:solidFill>
                  <a:schemeClr val="bg1"/>
                </a:solidFill>
                <a:effectLst/>
                <a:latin typeface="AU Passata" pitchFamily="34" charset="0"/>
              </a:rPr>
              <a:t>
Juridisk Institut</a:t>
            </a:r>
          </a:p>
          <a:p>
            <a:pPr marL="0" marR="0" indent="0" algn="l" defTabSz="914400" rtl="0" eaLnBrk="1" fontAlgn="base" latinLnBrk="0" hangingPunct="1">
              <a:lnSpc>
                <a:spcPct val="100000"/>
              </a:lnSpc>
              <a:spcBef>
                <a:spcPct val="0"/>
              </a:spcBef>
              <a:spcAft>
                <a:spcPct val="0"/>
              </a:spcAft>
              <a:buClrTx/>
              <a:buSzTx/>
              <a:buFont typeface="AU Passata" pitchFamily="34" charset="0"/>
              <a:buNone/>
              <a:tabLst/>
            </a:pPr>
            <a:endParaRPr kumimoji="0" lang="da-DK" sz="900" b="1" i="0" u="none" strike="noStrike" cap="all" normalizeH="0" baseline="0" noProof="1">
              <a:ln>
                <a:noFill/>
              </a:ln>
              <a:solidFill>
                <a:schemeClr val="bg1"/>
              </a:solidFill>
              <a:effectLst/>
              <a:latin typeface="AU Passata" pitchFamily="34" charset="0"/>
            </a:endParaRPr>
          </a:p>
        </p:txBody>
      </p:sp>
      <p:sp>
        <p:nvSpPr>
          <p:cNvPr id="4" name="Slide Number Placeholder 3"/>
          <p:cNvSpPr>
            <a:spLocks noGrp="1"/>
          </p:cNvSpPr>
          <p:nvPr>
            <p:ph type="sldNum" sz="quarter" idx="12"/>
          </p:nvPr>
        </p:nvSpPr>
        <p:spPr/>
        <p:txBody>
          <a:bodyPr/>
          <a:lstStyle>
            <a:lvl1pPr>
              <a:defRPr>
                <a:solidFill>
                  <a:schemeClr val="bg1"/>
                </a:solidFill>
              </a:defRPr>
            </a:lvl1pPr>
          </a:lstStyle>
          <a:p>
            <a:pPr>
              <a:defRPr/>
            </a:pPr>
            <a:fld id="{E90C1E0A-682D-40DC-B1EA-26C007FDC330}" type="slidenum">
              <a:rPr lang="da-DK" smtClean="0"/>
              <a:pPr>
                <a:defRPr/>
              </a:pPr>
              <a:t>‹#›</a:t>
            </a:fld>
            <a:endParaRPr lang="da-DK" dirty="0"/>
          </a:p>
        </p:txBody>
      </p:sp>
      <p:sp>
        <p:nvSpPr>
          <p:cNvPr id="2" name="Date Placeholder 1" hidden="1"/>
          <p:cNvSpPr>
            <a:spLocks noGrp="1"/>
          </p:cNvSpPr>
          <p:nvPr>
            <p:ph type="dt" sz="half" idx="10"/>
          </p:nvPr>
        </p:nvSpPr>
        <p:spPr/>
        <p:txBody>
          <a:bodyPr/>
          <a:lstStyle/>
          <a:p>
            <a:fld id="{E7B83056-E73A-4EB1-8793-61FB59C07FBC}" type="datetimeFigureOut">
              <a:rPr lang="da-DK" smtClean="0"/>
              <a:pPr/>
              <a:t>27/05/2019</a:t>
            </a:fld>
            <a:r>
              <a:rPr lang="da-DK"/>
              <a:t>27-05-2019</a:t>
            </a:r>
          </a:p>
        </p:txBody>
      </p:sp>
      <p:sp>
        <p:nvSpPr>
          <p:cNvPr id="3" name="Footer Placeholder 2" hidden="1"/>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200739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da-DK" dirty="0"/>
              <a:t>Click to edit Master title style</a:t>
            </a:r>
            <a:endParaRPr lang="da-DK"/>
          </a:p>
        </p:txBody>
      </p:sp>
      <p:sp>
        <p:nvSpPr>
          <p:cNvPr id="3" name="Content Placeholder 2"/>
          <p:cNvSpPr>
            <a:spLocks noGrp="1"/>
          </p:cNvSpPr>
          <p:nvPr>
            <p:ph idx="1"/>
          </p:nvPr>
        </p:nvSpPr>
        <p:spPr>
          <a:xfrm>
            <a:off x="985838" y="1960079"/>
            <a:ext cx="10220325" cy="3937484"/>
          </a:xfrm>
        </p:spPr>
        <p:txBody>
          <a:bodyPr/>
          <a:lstStyle>
            <a:lvl1pPr marL="0" indent="0">
              <a:buFont typeface="Calibri" panose="020F0502020204030204" pitchFamily="34" charset="0"/>
              <a:buChar char="​"/>
              <a:defRPr/>
            </a:lvl1p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p:txBody>
          <a:bodyPr/>
          <a:lstStyle/>
          <a:p>
            <a:pPr>
              <a:defRPr/>
            </a:pPr>
            <a:fld id="{E90C1E0A-682D-40DC-B1EA-26C007FDC330}" type="slidenum">
              <a:rPr lang="da-DK" smtClean="0"/>
              <a:pPr>
                <a:defRPr/>
              </a:pPr>
              <a:t>‹#›</a:t>
            </a:fld>
            <a:endParaRPr lang="da-DK" dirty="0"/>
          </a:p>
        </p:txBody>
      </p:sp>
      <p:sp>
        <p:nvSpPr>
          <p:cNvPr id="7" name="Date Placeholder 6" hidden="1"/>
          <p:cNvSpPr>
            <a:spLocks noGrp="1"/>
          </p:cNvSpPr>
          <p:nvPr>
            <p:ph type="dt" sz="half" idx="10"/>
          </p:nvPr>
        </p:nvSpPr>
        <p:spPr/>
        <p:txBody>
          <a:bodyPr/>
          <a:lstStyle/>
          <a:p>
            <a:fld id="{E7B83056-E73A-4EB1-8793-61FB59C07FBC}" type="datetimeFigureOut">
              <a:rPr lang="da-DK" smtClean="0"/>
              <a:pPr/>
              <a:t>26/05/2019</a:t>
            </a:fld>
            <a:r>
              <a:rPr lang="da-DK"/>
              <a:t>27-05-2019</a:t>
            </a:r>
          </a:p>
        </p:txBody>
      </p:sp>
      <p:sp>
        <p:nvSpPr>
          <p:cNvPr id="8" name="Footer Placeholder 7" hidden="1"/>
          <p:cNvSpPr>
            <a:spLocks noGrp="1"/>
          </p:cNvSpPr>
          <p:nvPr>
            <p:ph type="ftr" sz="quarter" idx="11"/>
          </p:nvPr>
        </p:nvSpPr>
        <p:spPr/>
        <p:txBody>
          <a:bodyPr/>
          <a:lstStyle/>
          <a:p>
            <a:endParaRPr lang="da-DK"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line title and bullet text">
    <p:spTree>
      <p:nvGrpSpPr>
        <p:cNvPr id="1" name=""/>
        <p:cNvGrpSpPr/>
        <p:nvPr/>
      </p:nvGrpSpPr>
      <p:grpSpPr>
        <a:xfrm>
          <a:off x="0" y="0"/>
          <a:ext cx="0" cy="0"/>
          <a:chOff x="0" y="0"/>
          <a:chExt cx="0" cy="0"/>
        </a:xfrm>
      </p:grpSpPr>
      <p:sp>
        <p:nvSpPr>
          <p:cNvPr id="5" name="Hvid baggrund"/>
          <p:cNvSpPr/>
          <p:nvPr userDrawn="1"/>
        </p:nvSpPr>
        <p:spPr bwMode="auto">
          <a:xfrm>
            <a:off x="0" y="-1"/>
            <a:ext cx="12193200" cy="5894387"/>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6" name="Black Rectangle"/>
          <p:cNvSpPr/>
          <p:nvPr userDrawn="1"/>
        </p:nvSpPr>
        <p:spPr>
          <a:xfrm>
            <a:off x="990000" y="1045684"/>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a:p>
            <a:pPr algn="ctr"/>
            <a:endParaRPr lang="da-DK" sz="4799" dirty="0"/>
          </a:p>
        </p:txBody>
      </p:sp>
      <p:sp>
        <p:nvSpPr>
          <p:cNvPr id="4" name="Title 1"/>
          <p:cNvSpPr>
            <a:spLocks noGrp="1"/>
          </p:cNvSpPr>
          <p:nvPr>
            <p:ph type="title"/>
          </p:nvPr>
        </p:nvSpPr>
        <p:spPr>
          <a:xfrm>
            <a:off x="315913" y="228627"/>
            <a:ext cx="11556000" cy="752101"/>
          </a:xfrm>
        </p:spPr>
        <p:txBody>
          <a:bodyPr anchor="t" anchorCtr="0"/>
          <a:lstStyle/>
          <a:p>
            <a:r>
              <a:rPr lang="da-DK" dirty="0"/>
              <a:t>Click to edit Master title style</a:t>
            </a:r>
            <a:endParaRPr lang="da-DK"/>
          </a:p>
        </p:txBody>
      </p:sp>
      <p:sp>
        <p:nvSpPr>
          <p:cNvPr id="3" name="Content Placeholder 2"/>
          <p:cNvSpPr>
            <a:spLocks noGrp="1"/>
          </p:cNvSpPr>
          <p:nvPr>
            <p:ph idx="1"/>
          </p:nvPr>
        </p:nvSpPr>
        <p:spPr>
          <a:xfrm>
            <a:off x="985838" y="1373021"/>
            <a:ext cx="10220325" cy="4521366"/>
          </a:xfrm>
        </p:spPr>
        <p:txBody>
          <a:bodyPr/>
          <a:lstStyle>
            <a:lvl1pPr marL="0" indent="0">
              <a:buFont typeface="Calibri" panose="020F0502020204030204" pitchFamily="34" charset="0"/>
              <a:buChar char="​"/>
              <a:defRPr/>
            </a:lvl1p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18" name="TextBox 17"/>
          <p:cNvSpPr txBox="1"/>
          <p:nvPr userDrawn="1"/>
        </p:nvSpPr>
        <p:spPr>
          <a:xfrm>
            <a:off x="-1973598" y="340161"/>
            <a:ext cx="1825892" cy="307777"/>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én linje</a:t>
            </a:r>
            <a:endParaRPr lang="da-DK"/>
          </a:p>
          <a:p>
            <a:pPr algn="r">
              <a:lnSpc>
                <a:spcPct val="100000"/>
              </a:lnSpc>
            </a:pPr>
            <a:r>
              <a:rPr lang="da-DK" sz="1000" noProof="1">
                <a:solidFill>
                  <a:schemeClr val="tx1">
                    <a:lumMod val="75000"/>
                    <a:lumOff val="25000"/>
                  </a:schemeClr>
                </a:solidFill>
              </a:rPr>
              <a:t>Light eller AU Passata Bold</a:t>
            </a:r>
            <a:endParaRPr lang="da-DK" sz="4799" dirty="0"/>
          </a:p>
        </p:txBody>
      </p:sp>
      <p:sp>
        <p:nvSpPr>
          <p:cNvPr id="9" name="Slide Number Placeholder 8"/>
          <p:cNvSpPr>
            <a:spLocks noGrp="1"/>
          </p:cNvSpPr>
          <p:nvPr>
            <p:ph type="sldNum" sz="quarter" idx="12"/>
          </p:nvPr>
        </p:nvSpPr>
        <p:spPr/>
        <p:txBody>
          <a:bodyPr/>
          <a:lstStyle/>
          <a:p>
            <a:pPr>
              <a:defRPr/>
            </a:pPr>
            <a:fld id="{E90C1E0A-682D-40DC-B1EA-26C007FDC330}" type="slidenum">
              <a:rPr lang="da-DK" smtClean="0"/>
              <a:pPr>
                <a:defRPr/>
              </a:pPr>
              <a:t>‹#›</a:t>
            </a:fld>
            <a:endParaRPr lang="da-DK" dirty="0"/>
          </a:p>
        </p:txBody>
      </p:sp>
      <p:sp>
        <p:nvSpPr>
          <p:cNvPr id="7" name="Date Placeholder 6" hidden="1"/>
          <p:cNvSpPr>
            <a:spLocks noGrp="1"/>
          </p:cNvSpPr>
          <p:nvPr>
            <p:ph type="dt" sz="half" idx="10"/>
          </p:nvPr>
        </p:nvSpPr>
        <p:spPr/>
        <p:txBody>
          <a:bodyPr/>
          <a:lstStyle/>
          <a:p>
            <a:fld id="{E7B83056-E73A-4EB1-8793-61FB59C07FBC}" type="datetimeFigureOut">
              <a:rPr lang="da-DK" smtClean="0"/>
              <a:pPr/>
              <a:t>26/05/2019</a:t>
            </a:fld>
            <a:r>
              <a:rPr lang="da-DK"/>
              <a:t>27-05-2019</a:t>
            </a:r>
          </a:p>
        </p:txBody>
      </p:sp>
      <p:sp>
        <p:nvSpPr>
          <p:cNvPr id="8" name="Footer Placeholder 7" hidden="1"/>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997128513"/>
      </p:ext>
    </p:extLst>
  </p:cSld>
  <p:clrMapOvr>
    <a:masterClrMapping/>
  </p:clrMapOvr>
  <p:extLst mod="1">
    <p:ext uri="{DCECCB84-F9BA-43D5-87BE-67443E8EF086}">
      <p15:sldGuideLst xmlns:p15="http://schemas.microsoft.com/office/powerpoint/2012/main">
        <p15:guide id="1" orient="horz" pos="865" userDrawn="1">
          <p15:clr>
            <a:srgbClr val="00000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14" name="Hvid baggrund"/>
          <p:cNvSpPr/>
          <p:nvPr userDrawn="1"/>
        </p:nvSpPr>
        <p:spPr bwMode="auto">
          <a:xfrm>
            <a:off x="0" y="0"/>
            <a:ext cx="12193200" cy="5911200"/>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5" name="Black Rectangle"/>
          <p:cNvSpPr/>
          <p:nvPr userDrawn="1"/>
        </p:nvSpPr>
        <p:spPr>
          <a:xfrm>
            <a:off x="990000" y="1045684"/>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a:p>
            <a:pPr algn="ctr"/>
            <a:endParaRPr lang="da-DK" sz="4799" dirty="0"/>
          </a:p>
        </p:txBody>
      </p:sp>
      <p:sp>
        <p:nvSpPr>
          <p:cNvPr id="2" name="Title 1"/>
          <p:cNvSpPr>
            <a:spLocks noGrp="1"/>
          </p:cNvSpPr>
          <p:nvPr>
            <p:ph type="title" hasCustomPrompt="1"/>
          </p:nvPr>
        </p:nvSpPr>
        <p:spPr>
          <a:xfrm>
            <a:off x="316800" y="230400"/>
            <a:ext cx="5644263" cy="752400"/>
          </a:xfrm>
        </p:spPr>
        <p:txBody>
          <a:bodyPr anchor="t" anchorCtr="0"/>
          <a:lstStyle>
            <a:lvl1pPr>
              <a:defRPr/>
            </a:lvl1pPr>
          </a:lstStyle>
          <a:p>
            <a:r>
              <a:rPr lang="da-DK" dirty="0"/>
              <a:t>Insert title</a:t>
            </a:r>
            <a:endParaRPr lang="da-DK"/>
          </a:p>
        </p:txBody>
      </p:sp>
      <p:sp>
        <p:nvSpPr>
          <p:cNvPr id="10" name="Text Placeholder 2"/>
          <p:cNvSpPr>
            <a:spLocks noGrp="1"/>
          </p:cNvSpPr>
          <p:nvPr>
            <p:ph type="body" sz="quarter" idx="14"/>
          </p:nvPr>
        </p:nvSpPr>
        <p:spPr>
          <a:xfrm>
            <a:off x="985838" y="1371600"/>
            <a:ext cx="4975225" cy="4525964"/>
          </a:xfrm>
        </p:spPr>
        <p:txBody>
          <a:bodyPr/>
          <a:lstStyle>
            <a:lvl1pPr marL="0" indent="0">
              <a:buFont typeface="Calibri" panose="020F0502020204030204" pitchFamily="34" charset="0"/>
              <a:buChar char="​"/>
              <a:defRPr/>
            </a:lvl1p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7" name="Picture Placeholder 3"/>
          <p:cNvSpPr>
            <a:spLocks noGrp="1"/>
          </p:cNvSpPr>
          <p:nvPr>
            <p:ph type="pic" sz="quarter" idx="13" hasCustomPrompt="1"/>
          </p:nvPr>
        </p:nvSpPr>
        <p:spPr>
          <a:xfrm>
            <a:off x="6230198" y="315913"/>
            <a:ext cx="5644110" cy="5581650"/>
          </a:xfrm>
        </p:spPr>
        <p:txBody>
          <a:bodyPr/>
          <a:lstStyle>
            <a:lvl1pPr marL="0" indent="0">
              <a:buNone/>
              <a:defRPr b="0"/>
            </a:lvl1pPr>
          </a:lstStyle>
          <a:p>
            <a:r>
              <a:rPr lang="da-DK" dirty="0"/>
              <a:t>Click here and add image via Templafy Image Library</a:t>
            </a:r>
            <a:endParaRPr lang="da-DK"/>
          </a:p>
        </p:txBody>
      </p:sp>
      <p:sp>
        <p:nvSpPr>
          <p:cNvPr id="9" name="TextBox 8"/>
          <p:cNvSpPr txBox="1"/>
          <p:nvPr userDrawn="1"/>
        </p:nvSpPr>
        <p:spPr>
          <a:xfrm>
            <a:off x="-1973598" y="340161"/>
            <a:ext cx="1825892" cy="307777"/>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én linje</a:t>
            </a:r>
            <a:endParaRPr lang="da-DK"/>
          </a:p>
          <a:p>
            <a:pPr algn="r">
              <a:lnSpc>
                <a:spcPct val="100000"/>
              </a:lnSpc>
            </a:pPr>
            <a:r>
              <a:rPr lang="da-DK" sz="1000" noProof="1">
                <a:solidFill>
                  <a:schemeClr val="tx1">
                    <a:lumMod val="75000"/>
                    <a:lumOff val="25000"/>
                  </a:schemeClr>
                </a:solidFill>
              </a:rPr>
              <a:t>Light eller AU Passata Bold</a:t>
            </a:r>
            <a:endParaRPr lang="da-DK" sz="4799" dirty="0"/>
          </a:p>
        </p:txBody>
      </p:sp>
      <p:sp>
        <p:nvSpPr>
          <p:cNvPr id="8" name="Slide Number Placeholder 7"/>
          <p:cNvSpPr>
            <a:spLocks noGrp="1"/>
          </p:cNvSpPr>
          <p:nvPr>
            <p:ph type="sldNum" sz="quarter" idx="17"/>
          </p:nvPr>
        </p:nvSpPr>
        <p:spPr/>
        <p:txBody>
          <a:bodyPr/>
          <a:lstStyle/>
          <a:p>
            <a:pPr>
              <a:defRPr/>
            </a:pPr>
            <a:fld id="{E90C1E0A-682D-40DC-B1EA-26C007FDC330}" type="slidenum">
              <a:rPr lang="da-DK" smtClean="0"/>
              <a:pPr>
                <a:defRPr/>
              </a:pPr>
              <a:t>‹#›</a:t>
            </a:fld>
            <a:endParaRPr lang="da-DK" dirty="0"/>
          </a:p>
        </p:txBody>
      </p:sp>
      <p:sp>
        <p:nvSpPr>
          <p:cNvPr id="5" name="Date Placeholder 4" hidden="1"/>
          <p:cNvSpPr>
            <a:spLocks noGrp="1"/>
          </p:cNvSpPr>
          <p:nvPr>
            <p:ph type="dt" sz="half" idx="15"/>
          </p:nvPr>
        </p:nvSpPr>
        <p:spPr/>
        <p:txBody>
          <a:bodyPr/>
          <a:lstStyle/>
          <a:p>
            <a:fld id="{E7B83056-E73A-4EB1-8793-61FB59C07FBC}" type="datetimeFigureOut">
              <a:rPr lang="da-DK" smtClean="0"/>
              <a:pPr/>
              <a:t>26/05/2019</a:t>
            </a:fld>
            <a:r>
              <a:rPr lang="da-DK"/>
              <a:t>27-05-2019</a:t>
            </a:r>
          </a:p>
        </p:txBody>
      </p:sp>
      <p:sp>
        <p:nvSpPr>
          <p:cNvPr id="6" name="Footer Placeholder 5" hidden="1"/>
          <p:cNvSpPr>
            <a:spLocks noGrp="1"/>
          </p:cNvSpPr>
          <p:nvPr>
            <p:ph type="ftr" sz="quarter" idx="16"/>
          </p:nvPr>
        </p:nvSpPr>
        <p:spPr/>
        <p:txBody>
          <a:bodyPr/>
          <a:lstStyle/>
          <a:p>
            <a:endParaRPr lang="da-DK" dirty="0"/>
          </a:p>
        </p:txBody>
      </p:sp>
    </p:spTree>
    <p:extLst>
      <p:ext uri="{BB962C8B-B14F-4D97-AF65-F5344CB8AC3E}">
        <p14:creationId xmlns:p14="http://schemas.microsoft.com/office/powerpoint/2010/main" val="3999787102"/>
      </p:ext>
    </p:extLst>
  </p:cSld>
  <p:clrMapOvr>
    <a:masterClrMapping/>
  </p:clrMapOvr>
  <p:extLst mod="1">
    <p:ext uri="{DCECCB84-F9BA-43D5-87BE-67443E8EF086}">
      <p15:sldGuideLst xmlns:p15="http://schemas.microsoft.com/office/powerpoint/2012/main">
        <p15:guide id="1" pos="3924" userDrawn="1">
          <p15:clr>
            <a:srgbClr val="A4A3A4"/>
          </p15:clr>
        </p15:guide>
        <p15:guide id="2" pos="3755"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ersonal information">
    <p:spTree>
      <p:nvGrpSpPr>
        <p:cNvPr id="1" name=""/>
        <p:cNvGrpSpPr/>
        <p:nvPr/>
      </p:nvGrpSpPr>
      <p:grpSpPr>
        <a:xfrm>
          <a:off x="0" y="0"/>
          <a:ext cx="0" cy="0"/>
          <a:chOff x="0" y="0"/>
          <a:chExt cx="0" cy="0"/>
        </a:xfrm>
      </p:grpSpPr>
      <p:sp>
        <p:nvSpPr>
          <p:cNvPr id="14" name="Hvid baggrund"/>
          <p:cNvSpPr/>
          <p:nvPr userDrawn="1"/>
        </p:nvSpPr>
        <p:spPr bwMode="auto">
          <a:xfrm>
            <a:off x="0" y="0"/>
            <a:ext cx="12193200" cy="5911011"/>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5" name="Black Rectangle"/>
          <p:cNvSpPr/>
          <p:nvPr userDrawn="1"/>
        </p:nvSpPr>
        <p:spPr>
          <a:xfrm>
            <a:off x="1001075" y="2694542"/>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a:p>
            <a:pPr algn="ctr"/>
            <a:endParaRPr lang="da-DK" sz="4799" dirty="0"/>
          </a:p>
        </p:txBody>
      </p:sp>
      <p:sp>
        <p:nvSpPr>
          <p:cNvPr id="2" name="Title 1"/>
          <p:cNvSpPr>
            <a:spLocks noGrp="1"/>
          </p:cNvSpPr>
          <p:nvPr>
            <p:ph type="title"/>
          </p:nvPr>
        </p:nvSpPr>
        <p:spPr>
          <a:xfrm>
            <a:off x="985838" y="1484784"/>
            <a:ext cx="4975225" cy="971980"/>
          </a:xfrm>
        </p:spPr>
        <p:txBody>
          <a:bodyPr anchor="b" anchorCtr="0"/>
          <a:lstStyle>
            <a:lvl1pPr>
              <a:lnSpc>
                <a:spcPct val="95000"/>
              </a:lnSpc>
              <a:defRPr sz="3000">
                <a:latin typeface="+mn-lt"/>
              </a:defRPr>
            </a:lvl1pPr>
          </a:lstStyle>
          <a:p>
            <a:r>
              <a:rPr lang="da-DK" dirty="0"/>
              <a:t>Click to edit Master title style</a:t>
            </a:r>
            <a:endParaRPr lang="da-DK"/>
          </a:p>
        </p:txBody>
      </p:sp>
      <p:sp>
        <p:nvSpPr>
          <p:cNvPr id="10" name="Text Placeholder 2"/>
          <p:cNvSpPr>
            <a:spLocks noGrp="1"/>
          </p:cNvSpPr>
          <p:nvPr>
            <p:ph type="body" sz="quarter" idx="14"/>
          </p:nvPr>
        </p:nvSpPr>
        <p:spPr>
          <a:xfrm>
            <a:off x="985838" y="3010711"/>
            <a:ext cx="4975225" cy="1858449"/>
          </a:xfrm>
        </p:spPr>
        <p:txBody>
          <a:bodyPr/>
          <a:lstStyle>
            <a:lvl1pPr marL="0" indent="0">
              <a:buFont typeface="Calibri" panose="020F0502020204030204" pitchFamily="34" charset="0"/>
              <a:buChar char="​"/>
              <a:defRPr/>
            </a:lvl1pPr>
            <a:lvl5pPr>
              <a:defRPr/>
            </a:lvl5p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a:p>
            <a:pPr lvl="5"/>
            <a:r>
              <a:rPr lang="da-DK" dirty="0"/>
              <a:t>6</a:t>
            </a:r>
            <a:endParaRPr lang="da-DK"/>
          </a:p>
        </p:txBody>
      </p:sp>
      <p:sp>
        <p:nvSpPr>
          <p:cNvPr id="7" name="Picture Placeholder 3"/>
          <p:cNvSpPr>
            <a:spLocks noGrp="1"/>
          </p:cNvSpPr>
          <p:nvPr>
            <p:ph type="pic" sz="quarter" idx="13" hasCustomPrompt="1"/>
          </p:nvPr>
        </p:nvSpPr>
        <p:spPr>
          <a:xfrm>
            <a:off x="6231600" y="315913"/>
            <a:ext cx="5644800" cy="5583600"/>
          </a:xfrm>
        </p:spPr>
        <p:txBody>
          <a:bodyPr/>
          <a:lstStyle>
            <a:lvl1pPr marL="0" indent="0">
              <a:buNone/>
              <a:defRPr b="0"/>
            </a:lvl1pPr>
          </a:lstStyle>
          <a:p>
            <a:r>
              <a:rPr lang="da-DK" dirty="0"/>
              <a:t>Click here and add image via Templafy Image Library</a:t>
            </a:r>
            <a:endParaRPr lang="da-DK"/>
          </a:p>
        </p:txBody>
      </p:sp>
      <p:sp>
        <p:nvSpPr>
          <p:cNvPr id="9" name="TextBox 8"/>
          <p:cNvSpPr txBox="1"/>
          <p:nvPr userDrawn="1"/>
        </p:nvSpPr>
        <p:spPr>
          <a:xfrm>
            <a:off x="-1973598" y="1780882"/>
            <a:ext cx="1825892" cy="153888"/>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a:t>
            </a:r>
            <a:endParaRPr lang="da-DK"/>
          </a:p>
        </p:txBody>
      </p:sp>
      <p:sp>
        <p:nvSpPr>
          <p:cNvPr id="8" name="Slide Number Placeholder 7"/>
          <p:cNvSpPr>
            <a:spLocks noGrp="1"/>
          </p:cNvSpPr>
          <p:nvPr>
            <p:ph type="sldNum" sz="quarter" idx="17"/>
          </p:nvPr>
        </p:nvSpPr>
        <p:spPr/>
        <p:txBody>
          <a:bodyPr/>
          <a:lstStyle/>
          <a:p>
            <a:pPr>
              <a:defRPr/>
            </a:pPr>
            <a:fld id="{E90C1E0A-682D-40DC-B1EA-26C007FDC330}" type="slidenum">
              <a:rPr lang="da-DK" smtClean="0"/>
              <a:pPr>
                <a:defRPr/>
              </a:pPr>
              <a:t>‹#›</a:t>
            </a:fld>
            <a:endParaRPr lang="da-DK" dirty="0"/>
          </a:p>
        </p:txBody>
      </p:sp>
      <p:sp>
        <p:nvSpPr>
          <p:cNvPr id="5" name="Date Placeholder 4" hidden="1"/>
          <p:cNvSpPr>
            <a:spLocks noGrp="1"/>
          </p:cNvSpPr>
          <p:nvPr>
            <p:ph type="dt" sz="half" idx="15"/>
          </p:nvPr>
        </p:nvSpPr>
        <p:spPr/>
        <p:txBody>
          <a:bodyPr/>
          <a:lstStyle/>
          <a:p>
            <a:fld id="{E7B83056-E73A-4EB1-8793-61FB59C07FBC}" type="datetimeFigureOut">
              <a:rPr lang="da-DK" smtClean="0"/>
              <a:pPr/>
              <a:t>26/05/2019</a:t>
            </a:fld>
            <a:r>
              <a:rPr lang="da-DK"/>
              <a:t>27-05-2019</a:t>
            </a:r>
          </a:p>
        </p:txBody>
      </p:sp>
      <p:sp>
        <p:nvSpPr>
          <p:cNvPr id="6" name="Footer Placeholder 5" hidden="1"/>
          <p:cNvSpPr>
            <a:spLocks noGrp="1"/>
          </p:cNvSpPr>
          <p:nvPr>
            <p:ph type="ftr" sz="quarter" idx="16"/>
          </p:nvPr>
        </p:nvSpPr>
        <p:spPr/>
        <p:txBody>
          <a:bodyPr/>
          <a:lstStyle/>
          <a:p>
            <a:endParaRPr lang="da-DK" dirty="0"/>
          </a:p>
        </p:txBody>
      </p:sp>
    </p:spTree>
    <p:extLst>
      <p:ext uri="{BB962C8B-B14F-4D97-AF65-F5344CB8AC3E}">
        <p14:creationId xmlns:p14="http://schemas.microsoft.com/office/powerpoint/2010/main" val="4270316488"/>
      </p:ext>
    </p:extLst>
  </p:cSld>
  <p:clrMapOvr>
    <a:masterClrMapping/>
  </p:clrMapOvr>
  <p:extLst mod="1">
    <p:ext uri="{DCECCB84-F9BA-43D5-87BE-67443E8EF086}">
      <p15:sldGuideLst xmlns:p15="http://schemas.microsoft.com/office/powerpoint/2012/main">
        <p15:guide id="1" pos="3930" userDrawn="1">
          <p15:clr>
            <a:srgbClr val="A4A3A4"/>
          </p15:clr>
        </p15:guide>
        <p15:guide id="2" pos="3755" userDrawn="1">
          <p15:clr>
            <a:srgbClr val="A4A3A4"/>
          </p15:clr>
        </p15:guide>
        <p15:guide id="3" orient="horz" pos="3069"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5" name="Picture Placeholder 1"/>
          <p:cNvSpPr>
            <a:spLocks noGrp="1"/>
          </p:cNvSpPr>
          <p:nvPr>
            <p:ph type="pic" sz="quarter" idx="11" hasCustomPrompt="1"/>
          </p:nvPr>
        </p:nvSpPr>
        <p:spPr>
          <a:xfrm>
            <a:off x="316800" y="316800"/>
            <a:ext cx="11559600" cy="5583600"/>
          </a:xfrm>
          <a:solidFill>
            <a:schemeClr val="bg1"/>
          </a:solidFill>
        </p:spPr>
        <p:txBody>
          <a:bodyPr/>
          <a:lstStyle>
            <a:lvl1pPr marL="0" indent="0">
              <a:buFontTx/>
              <a:buNone/>
              <a:defRPr b="0"/>
            </a:lvl1pPr>
          </a:lstStyle>
          <a:p>
            <a:r>
              <a:rPr lang="da-DK" dirty="0"/>
              <a:t>Click here and add image via Templafy Image Library</a:t>
            </a:r>
            <a:endParaRPr lang="da-DK"/>
          </a:p>
        </p:txBody>
      </p:sp>
      <p:sp>
        <p:nvSpPr>
          <p:cNvPr id="8" name="Slide Number Placeholder 7"/>
          <p:cNvSpPr>
            <a:spLocks noGrp="1"/>
          </p:cNvSpPr>
          <p:nvPr>
            <p:ph type="sldNum" sz="quarter" idx="14"/>
          </p:nvPr>
        </p:nvSpPr>
        <p:spPr/>
        <p:txBody>
          <a:bodyPr/>
          <a:lstStyle/>
          <a:p>
            <a:pPr>
              <a:defRPr/>
            </a:pPr>
            <a:fld id="{E90C1E0A-682D-40DC-B1EA-26C007FDC330}" type="slidenum">
              <a:rPr lang="da-DK" smtClean="0"/>
              <a:pPr>
                <a:defRPr/>
              </a:pPr>
              <a:t>‹#›</a:t>
            </a:fld>
            <a:endParaRPr lang="da-DK" dirty="0"/>
          </a:p>
        </p:txBody>
      </p:sp>
      <p:sp>
        <p:nvSpPr>
          <p:cNvPr id="6" name="Date Placeholder 5" hidden="1"/>
          <p:cNvSpPr>
            <a:spLocks noGrp="1"/>
          </p:cNvSpPr>
          <p:nvPr>
            <p:ph type="dt" sz="half" idx="12"/>
          </p:nvPr>
        </p:nvSpPr>
        <p:spPr/>
        <p:txBody>
          <a:bodyPr/>
          <a:lstStyle/>
          <a:p>
            <a:fld id="{E7B83056-E73A-4EB1-8793-61FB59C07FBC}" type="datetimeFigureOut">
              <a:rPr lang="da-DK" smtClean="0"/>
              <a:pPr/>
              <a:t>26/05/2019</a:t>
            </a:fld>
            <a:r>
              <a:rPr lang="da-DK"/>
              <a:t>27-05-2019</a:t>
            </a:r>
          </a:p>
        </p:txBody>
      </p:sp>
      <p:sp>
        <p:nvSpPr>
          <p:cNvPr id="7" name="Footer Placeholder 6" hidden="1"/>
          <p:cNvSpPr>
            <a:spLocks noGrp="1"/>
          </p:cNvSpPr>
          <p:nvPr>
            <p:ph type="ftr" sz="quarter" idx="13"/>
          </p:nvPr>
        </p:nvSpPr>
        <p:spPr/>
        <p:txBody>
          <a:bodyPr/>
          <a:lstStyle/>
          <a:p>
            <a:endParaRPr lang="da-DK" dirty="0"/>
          </a:p>
        </p:txBody>
      </p:sp>
    </p:spTree>
    <p:extLst>
      <p:ext uri="{BB962C8B-B14F-4D97-AF65-F5344CB8AC3E}">
        <p14:creationId xmlns:p14="http://schemas.microsoft.com/office/powerpoint/2010/main" val="3077618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4" name="Picture Placeholder 1"/>
          <p:cNvSpPr>
            <a:spLocks noGrp="1"/>
          </p:cNvSpPr>
          <p:nvPr>
            <p:ph type="pic" sz="quarter" idx="11" hasCustomPrompt="1"/>
          </p:nvPr>
        </p:nvSpPr>
        <p:spPr>
          <a:xfrm>
            <a:off x="316800" y="316800"/>
            <a:ext cx="5644800" cy="5583600"/>
          </a:xfrm>
          <a:solidFill>
            <a:schemeClr val="bg1"/>
          </a:solidFill>
        </p:spPr>
        <p:txBody>
          <a:bodyPr/>
          <a:lstStyle>
            <a:lvl1pPr marL="0" indent="0">
              <a:buFontTx/>
              <a:buNone/>
              <a:defRPr b="0"/>
            </a:lvl1pPr>
          </a:lstStyle>
          <a:p>
            <a:r>
              <a:rPr lang="da-DK" dirty="0"/>
              <a:t>Click here and add image via Templafy Image Library</a:t>
            </a:r>
            <a:endParaRPr lang="da-DK"/>
          </a:p>
        </p:txBody>
      </p:sp>
      <p:sp>
        <p:nvSpPr>
          <p:cNvPr id="5" name="Picture Placeholder 2"/>
          <p:cNvSpPr>
            <a:spLocks noGrp="1"/>
          </p:cNvSpPr>
          <p:nvPr>
            <p:ph type="pic" sz="quarter" idx="12" hasCustomPrompt="1"/>
          </p:nvPr>
        </p:nvSpPr>
        <p:spPr>
          <a:xfrm>
            <a:off x="6231600" y="316800"/>
            <a:ext cx="5644800" cy="5583600"/>
          </a:xfrm>
        </p:spPr>
        <p:txBody>
          <a:bodyPr/>
          <a:lstStyle>
            <a:lvl1pPr marL="0" indent="0">
              <a:buFontTx/>
              <a:buNone/>
              <a:defRPr b="0"/>
            </a:lvl1pPr>
          </a:lstStyle>
          <a:p>
            <a:r>
              <a:rPr lang="da-DK" dirty="0"/>
              <a:t>Click here and add image via Templafy Image Library</a:t>
            </a:r>
            <a:endParaRPr lang="da-DK"/>
          </a:p>
        </p:txBody>
      </p:sp>
      <p:sp>
        <p:nvSpPr>
          <p:cNvPr id="9" name="Slide Number Placeholder 8"/>
          <p:cNvSpPr>
            <a:spLocks noGrp="1"/>
          </p:cNvSpPr>
          <p:nvPr>
            <p:ph type="sldNum" sz="quarter" idx="15"/>
          </p:nvPr>
        </p:nvSpPr>
        <p:spPr/>
        <p:txBody>
          <a:bodyPr/>
          <a:lstStyle/>
          <a:p>
            <a:pPr>
              <a:defRPr/>
            </a:pPr>
            <a:fld id="{E90C1E0A-682D-40DC-B1EA-26C007FDC330}" type="slidenum">
              <a:rPr lang="da-DK" smtClean="0"/>
              <a:pPr>
                <a:defRPr/>
              </a:pPr>
              <a:t>‹#›</a:t>
            </a:fld>
            <a:endParaRPr lang="da-DK" dirty="0"/>
          </a:p>
        </p:txBody>
      </p:sp>
      <p:sp>
        <p:nvSpPr>
          <p:cNvPr id="7" name="Date Placeholder 6" hidden="1"/>
          <p:cNvSpPr>
            <a:spLocks noGrp="1"/>
          </p:cNvSpPr>
          <p:nvPr>
            <p:ph type="dt" sz="half" idx="13"/>
          </p:nvPr>
        </p:nvSpPr>
        <p:spPr/>
        <p:txBody>
          <a:bodyPr/>
          <a:lstStyle/>
          <a:p>
            <a:fld id="{E7B83056-E73A-4EB1-8793-61FB59C07FBC}" type="datetimeFigureOut">
              <a:rPr lang="da-DK" smtClean="0"/>
              <a:pPr/>
              <a:t>26/05/2019</a:t>
            </a:fld>
            <a:r>
              <a:rPr lang="da-DK"/>
              <a:t>27-05-2019</a:t>
            </a:r>
          </a:p>
        </p:txBody>
      </p:sp>
      <p:sp>
        <p:nvSpPr>
          <p:cNvPr id="8" name="Footer Placeholder 7" hidden="1"/>
          <p:cNvSpPr>
            <a:spLocks noGrp="1"/>
          </p:cNvSpPr>
          <p:nvPr>
            <p:ph type="ftr" sz="quarter" idx="14"/>
          </p:nvPr>
        </p:nvSpPr>
        <p:spPr/>
        <p:txBody>
          <a:bodyPr/>
          <a:lstStyle/>
          <a:p>
            <a:endParaRPr lang="da-DK" dirty="0"/>
          </a:p>
        </p:txBody>
      </p:sp>
    </p:spTree>
    <p:extLst>
      <p:ext uri="{BB962C8B-B14F-4D97-AF65-F5344CB8AC3E}">
        <p14:creationId xmlns:p14="http://schemas.microsoft.com/office/powerpoint/2010/main" val="2087004173"/>
      </p:ext>
    </p:extLst>
  </p:cSld>
  <p:clrMapOvr>
    <a:masterClrMapping/>
  </p:clrMapOvr>
  <p:extLst mod="1">
    <p:ext uri="{DCECCB84-F9BA-43D5-87BE-67443E8EF086}">
      <p15:sldGuideLst xmlns:p15="http://schemas.microsoft.com/office/powerpoint/2012/main">
        <p15:guide id="1" pos="3924" userDrawn="1">
          <p15:clr>
            <a:srgbClr val="A4A3A4"/>
          </p15:clr>
        </p15:guide>
        <p15:guide id="2" pos="3754" userDrawn="1">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Placeholder title 1"/>
          <p:cNvSpPr>
            <a:spLocks noGrp="1" noChangeArrowheads="1"/>
          </p:cNvSpPr>
          <p:nvPr>
            <p:ph type="title"/>
          </p:nvPr>
        </p:nvSpPr>
        <p:spPr bwMode="auto">
          <a:xfrm>
            <a:off x="315913" y="149115"/>
            <a:ext cx="11557000" cy="130932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a-DK" noProof="0" dirty="0"/>
              <a:t>Click to edit Master title style</a:t>
            </a:r>
            <a:endParaRPr lang="da-DK"/>
          </a:p>
        </p:txBody>
      </p:sp>
      <p:sp>
        <p:nvSpPr>
          <p:cNvPr id="1028" name="Rectangle 2"/>
          <p:cNvSpPr>
            <a:spLocks noGrp="1" noChangeArrowheads="1"/>
          </p:cNvSpPr>
          <p:nvPr>
            <p:ph type="body" idx="1"/>
          </p:nvPr>
        </p:nvSpPr>
        <p:spPr bwMode="auto">
          <a:xfrm>
            <a:off x="985838" y="1960079"/>
            <a:ext cx="10220325" cy="39374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noProof="0" dirty="0"/>
              <a:t>Click to edit Master text styles</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 level</a:t>
            </a:r>
            <a:endParaRPr lang="da-DK"/>
          </a:p>
          <a:p>
            <a:pPr lvl="6"/>
            <a:r>
              <a:rPr lang="da-DK" noProof="0" dirty="0"/>
              <a:t>7 level</a:t>
            </a:r>
            <a:endParaRPr lang="da-DK"/>
          </a:p>
          <a:p>
            <a:pPr lvl="7"/>
            <a:r>
              <a:rPr lang="da-DK" noProof="0" dirty="0"/>
              <a:t>8 level</a:t>
            </a:r>
            <a:endParaRPr lang="da-DK"/>
          </a:p>
          <a:p>
            <a:pPr lvl="8"/>
            <a:r>
              <a:rPr lang="da-DK" noProof="0" dirty="0"/>
              <a:t>9 level</a:t>
            </a:r>
            <a:endParaRPr lang="da-DK"/>
          </a:p>
        </p:txBody>
      </p:sp>
      <p:pic>
        <p:nvPicPr>
          <p:cNvPr id="2106206752" name="SecondaryLogo_sort"/>
          <p:cNvPicPr>
            <a:picLocks noChangeAspect="1"/>
          </p:cNvPicPr>
          <p:nvPr/>
        </p:nvPicPr>
        <p:blipFill>
          <a:blip r:embed="rId21">
            <a:extLst/>
          </a:blip>
          <a:stretch>
            <a:fillRect/>
          </a:stretch>
        </p:blipFill>
        <p:spPr>
          <a:xfrm>
            <a:off x="10206000" y="5997600"/>
            <a:ext cx="1740091" cy="558000"/>
          </a:xfrm>
          <a:prstGeom prst="rect">
            <a:avLst/>
          </a:prstGeom>
        </p:spPr>
      </p:pic>
      <p:sp>
        <p:nvSpPr>
          <p:cNvPr id="23" name="Black Rectangle"/>
          <p:cNvSpPr/>
          <p:nvPr userDrawn="1"/>
        </p:nvSpPr>
        <p:spPr>
          <a:xfrm>
            <a:off x="989440" y="1663088"/>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a:p>
            <a:pPr algn="ctr"/>
            <a:endParaRPr lang="da-DK" sz="4799" dirty="0"/>
          </a:p>
        </p:txBody>
      </p:sp>
      <p:sp>
        <p:nvSpPr>
          <p:cNvPr id="19"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r>
              <a:rPr lang="da-DK" sz="700" b="0" kern="1200" cap="all" baseline="0" dirty="0">
                <a:solidFill>
                  <a:schemeClr val="tx1"/>
                </a:solidFill>
                <a:latin typeface="AU Passata" pitchFamily="34" charset="0"/>
                <a:ea typeface="+mn-ea"/>
                <a:cs typeface="+mn-cs"/>
              </a:rPr>
              <a:t>heldagsseminar i </a:t>
            </a:r>
            <a:r>
              <a:rPr lang="da-DK" sz="700" b="0" cap="all" baseline="0" dirty="0">
                <a:solidFill>
                  <a:schemeClr val="tx1"/>
                </a:solidFill>
                <a:latin typeface="+mn-lt"/>
              </a:rPr>
              <a:t>Arbejdsretsforeningen</a:t>
            </a:r>
          </a:p>
        </p:txBody>
      </p:sp>
      <p:sp>
        <p:nvSpPr>
          <p:cNvPr id="21" name="USR_Name"/>
          <p:cNvSpPr txBox="1">
            <a:spLocks noChangeArrowheads="1"/>
          </p:cNvSpPr>
          <p:nvPr userDrawn="1"/>
        </p:nvSpPr>
        <p:spPr bwMode="auto">
          <a:xfrm>
            <a:off x="6240044" y="5997600"/>
            <a:ext cx="2982416" cy="444040"/>
          </a:xfrm>
          <a:prstGeom prst="rect">
            <a:avLst/>
          </a:prstGeom>
          <a:noFill/>
          <a:ln w="1778" algn="ctr">
            <a:noFill/>
            <a:miter lim="800000"/>
            <a:headEnd/>
            <a:tailEnd/>
          </a:ln>
          <a:effectLst/>
        </p:spPr>
        <p:txBody>
          <a:bodyPr lIns="0" tIns="342000" rIns="0" bIns="0" anchor="t" anchorCtr="0">
            <a:spAutoFit/>
          </a:bodyPr>
          <a:lstStyle/>
          <a:p>
            <a:pPr algn="l">
              <a:lnSpc>
                <a:spcPct val="95000"/>
              </a:lnSpc>
              <a:defRPr/>
            </a:pPr>
            <a:r>
              <a:rPr lang="da-DK" sz="700" b="0" cap="all" baseline="0" dirty="0">
                <a:solidFill>
                  <a:schemeClr val="tx1"/>
                </a:solidFill>
                <a:latin typeface="+mn-lt"/>
              </a:rPr>
              <a:t>Natalie Videbæk Munkholm</a:t>
            </a:r>
          </a:p>
        </p:txBody>
      </p:sp>
      <p:sp>
        <p:nvSpPr>
          <p:cNvPr id="27" name="Date_DateCustomA"/>
          <p:cNvSpPr txBox="1">
            <a:spLocks noChangeArrowheads="1"/>
          </p:cNvSpPr>
          <p:nvPr userDrawn="1"/>
        </p:nvSpPr>
        <p:spPr bwMode="auto">
          <a:xfrm>
            <a:off x="3691333" y="5997600"/>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b="0" cap="all" baseline="0" dirty="0">
                <a:solidFill>
                  <a:schemeClr val="tx1"/>
                </a:solidFill>
                <a:latin typeface="+mn-lt"/>
              </a:rPr>
              <a:t>27. maj 2019</a:t>
            </a:r>
          </a:p>
        </p:txBody>
      </p:sp>
      <p:sp>
        <p:nvSpPr>
          <p:cNvPr id="28" name="USR_Title"/>
          <p:cNvSpPr txBox="1">
            <a:spLocks noChangeArrowheads="1"/>
          </p:cNvSpPr>
          <p:nvPr userDrawn="1"/>
        </p:nvSpPr>
        <p:spPr bwMode="auto">
          <a:xfrm>
            <a:off x="6240044" y="5997600"/>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b="0" cap="all" baseline="0" dirty="0">
                <a:solidFill>
                  <a:schemeClr val="tx1"/>
                </a:solidFill>
                <a:latin typeface="+mn-lt"/>
              </a:rPr>
              <a:t>Lektor, ph.d.</a:t>
            </a:r>
          </a:p>
        </p:txBody>
      </p:sp>
      <p:pic>
        <p:nvPicPr>
          <p:cNvPr id="10" name="Billede streg"/>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6073200" y="5997600"/>
            <a:ext cx="71734" cy="558000"/>
          </a:xfrm>
          <a:prstGeom prst="rect">
            <a:avLst/>
          </a:prstGeom>
        </p:spPr>
      </p:pic>
      <p:sp>
        <p:nvSpPr>
          <p:cNvPr id="25" name="OFF_logo2Computed"/>
          <p:cNvSpPr txBox="1">
            <a:spLocks noChangeArrowheads="1"/>
          </p:cNvSpPr>
          <p:nvPr userDrawn="1"/>
        </p:nvSpPr>
        <p:spPr bwMode="auto">
          <a:xfrm>
            <a:off x="972000" y="5997600"/>
            <a:ext cx="2350045" cy="445030"/>
          </a:xfrm>
          <a:prstGeom prst="rect">
            <a:avLst/>
          </a:prstGeom>
          <a:noFill/>
          <a:ln w="1778" algn="ctr">
            <a:noFill/>
            <a:miter lim="800000"/>
            <a:headEnd/>
            <a:tailEnd/>
          </a:ln>
          <a:effectLst/>
        </p:spPr>
        <p:txBody>
          <a:bodyPr wrap="square" lIns="0" tIns="169200" rIns="0" bIns="0">
            <a:spAutoFit/>
          </a:bodyPr>
          <a:lstStyle/>
          <a:p>
            <a:pPr>
              <a:lnSpc>
                <a:spcPct val="100000"/>
              </a:lnSpc>
              <a:defRPr/>
            </a:pPr>
            <a:r>
              <a:rPr lang="da-DK" sz="900" cap="all" spc="40" baseline="0" dirty="0">
                <a:solidFill>
                  <a:schemeClr val="tx1"/>
                </a:solidFill>
                <a:latin typeface="+mn-lt"/>
              </a:rPr>
              <a:t>
Aarhus Universitet</a:t>
            </a:r>
          </a:p>
          <a:p>
            <a:pPr>
              <a:lnSpc>
                <a:spcPct val="100000"/>
              </a:lnSpc>
              <a:defRPr/>
            </a:pPr>
            <a:endParaRPr lang="da-DK" sz="900" cap="all" spc="40" baseline="0" dirty="0">
              <a:solidFill>
                <a:schemeClr val="tx1"/>
              </a:solidFill>
              <a:latin typeface="+mn-lt"/>
            </a:endParaRPr>
          </a:p>
        </p:txBody>
      </p:sp>
      <p:sp>
        <p:nvSpPr>
          <p:cNvPr id="26" name="OFF_logo1Computed"/>
          <p:cNvSpPr/>
          <p:nvPr userDrawn="1"/>
        </p:nvSpPr>
        <p:spPr bwMode="auto">
          <a:xfrm>
            <a:off x="971999" y="5997600"/>
            <a:ext cx="65" cy="313350"/>
          </a:xfrm>
          <a:prstGeom prst="rect">
            <a:avLst/>
          </a:prstGeom>
          <a:noFill/>
          <a:ln w="1778" cap="flat" cmpd="sng" algn="ctr">
            <a:noFill/>
            <a:prstDash val="solid"/>
            <a:round/>
            <a:headEnd type="none" w="med" len="med"/>
            <a:tailEnd type="none" w="med" len="med"/>
          </a:ln>
          <a:effectLst/>
        </p:spPr>
        <p:txBody>
          <a:bodyPr vert="horz" wrap="none" lIns="0" tIns="3600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AU Passata" pitchFamily="34" charset="0"/>
              <a:buNone/>
              <a:tabLst/>
            </a:pPr>
            <a:r>
              <a:rPr kumimoji="0" lang="da-DK" sz="900" b="1" i="0" u="none" strike="noStrike" cap="all" normalizeH="0" baseline="0" noProof="1">
                <a:ln>
                  <a:noFill/>
                </a:ln>
                <a:solidFill>
                  <a:schemeClr val="tx1"/>
                </a:solidFill>
                <a:effectLst/>
                <a:latin typeface="AU Passata" pitchFamily="34" charset="0"/>
              </a:rPr>
              <a:t>
Juridisk Institut</a:t>
            </a:r>
          </a:p>
          <a:p>
            <a:pPr marL="0" marR="0" indent="0" algn="l" defTabSz="914400" rtl="0" eaLnBrk="1" fontAlgn="base" latinLnBrk="0" hangingPunct="1">
              <a:lnSpc>
                <a:spcPct val="100000"/>
              </a:lnSpc>
              <a:spcBef>
                <a:spcPct val="0"/>
              </a:spcBef>
              <a:spcAft>
                <a:spcPct val="0"/>
              </a:spcAft>
              <a:buClrTx/>
              <a:buSzTx/>
              <a:buFont typeface="AU Passata" pitchFamily="34" charset="0"/>
              <a:buNone/>
              <a:tabLst/>
            </a:pPr>
            <a:endParaRPr kumimoji="0" lang="da-DK" sz="900" b="1" i="0" u="none" strike="noStrike" cap="all" normalizeH="0" baseline="0" noProof="1">
              <a:ln>
                <a:noFill/>
              </a:ln>
              <a:solidFill>
                <a:schemeClr val="tx1"/>
              </a:solidFill>
              <a:effectLst/>
              <a:latin typeface="AU Passata" pitchFamily="34" charset="0"/>
            </a:endParaRPr>
          </a:p>
        </p:txBody>
      </p:sp>
      <p:pic>
        <p:nvPicPr>
          <p:cNvPr id="15" name="Logo BSS"/>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295200" y="5997600"/>
            <a:ext cx="600736" cy="601200"/>
          </a:xfrm>
          <a:prstGeom prst="rect">
            <a:avLst/>
          </a:prstGeom>
        </p:spPr>
      </p:pic>
      <p:sp>
        <p:nvSpPr>
          <p:cNvPr id="1030" name="Sidetal"/>
          <p:cNvSpPr>
            <a:spLocks noGrp="1" noChangeArrowheads="1"/>
          </p:cNvSpPr>
          <p:nvPr>
            <p:ph type="sldNum" sz="quarter" idx="4"/>
          </p:nvPr>
        </p:nvSpPr>
        <p:spPr bwMode="auto">
          <a:xfrm>
            <a:off x="11808000" y="6580800"/>
            <a:ext cx="252000" cy="13542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lnSpc>
                <a:spcPts val="1200"/>
              </a:lnSpc>
              <a:buFontTx/>
              <a:buNone/>
              <a:defRPr sz="700" spc="40" baseline="0">
                <a:solidFill>
                  <a:schemeClr val="tx1"/>
                </a:solidFill>
                <a:latin typeface="+mn-lt"/>
              </a:defRPr>
            </a:lvl1pPr>
          </a:lstStyle>
          <a:p>
            <a:pPr>
              <a:defRPr/>
            </a:pPr>
            <a:fld id="{E90C1E0A-682D-40DC-B1EA-26C007FDC330}" type="slidenum">
              <a:rPr lang="da-DK" smtClean="0"/>
              <a:pPr>
                <a:defRPr/>
              </a:pPr>
              <a:t>‹#›</a:t>
            </a:fld>
            <a:endParaRPr lang="da-DK" dirty="0"/>
          </a:p>
        </p:txBody>
      </p:sp>
      <p:sp>
        <p:nvSpPr>
          <p:cNvPr id="2" name="Date Placeholder 1" hidden="1"/>
          <p:cNvSpPr>
            <a:spLocks noGrp="1"/>
          </p:cNvSpPr>
          <p:nvPr>
            <p:ph type="dt" sz="half" idx="2"/>
          </p:nvPr>
        </p:nvSpPr>
        <p:spPr>
          <a:xfrm>
            <a:off x="0" y="7020000"/>
            <a:ext cx="0" cy="0"/>
          </a:xfrm>
          <a:prstGeom prst="rect">
            <a:avLst/>
          </a:prstGeom>
        </p:spPr>
        <p:txBody>
          <a:bodyPr vert="horz" lIns="91440" tIns="45720" rIns="91440" bIns="45720" rtlCol="0" anchor="ctr"/>
          <a:lstStyle>
            <a:lvl1pPr algn="l">
              <a:defRPr sz="100">
                <a:noFill/>
              </a:defRPr>
            </a:lvl1pPr>
          </a:lstStyle>
          <a:p>
            <a:fld id="{E7B83056-E73A-4EB1-8793-61FB59C07FBC}" type="datetimeFigureOut">
              <a:rPr lang="da-DK" smtClean="0"/>
              <a:pPr/>
              <a:t>27/05/2019</a:t>
            </a:fld>
            <a:r>
              <a:rPr lang="da-DK"/>
              <a:t>27-05-2019</a:t>
            </a:r>
          </a:p>
        </p:txBody>
      </p:sp>
      <p:sp>
        <p:nvSpPr>
          <p:cNvPr id="3" name="Footer Placeholder 2" hidden="1"/>
          <p:cNvSpPr>
            <a:spLocks noGrp="1"/>
          </p:cNvSpPr>
          <p:nvPr>
            <p:ph type="ftr" sz="quarter" idx="3"/>
          </p:nvPr>
        </p:nvSpPr>
        <p:spPr>
          <a:xfrm>
            <a:off x="0" y="7020000"/>
            <a:ext cx="0" cy="0"/>
          </a:xfrm>
          <a:prstGeom prst="rect">
            <a:avLst/>
          </a:prstGeom>
        </p:spPr>
        <p:txBody>
          <a:bodyPr vert="horz" lIns="91440" tIns="45720" rIns="91440" bIns="45720" rtlCol="0" anchor="ctr"/>
          <a:lstStyle>
            <a:lvl1pPr algn="ctr">
              <a:defRPr sz="100">
                <a:noFill/>
              </a:defRPr>
            </a:lvl1pPr>
          </a:lstStyle>
          <a:p>
            <a:endParaRPr lang="da-DK" dirty="0"/>
          </a:p>
        </p:txBody>
      </p:sp>
    </p:spTree>
  </p:cSld>
  <p:clrMap bg1="lt1" tx1="dk1" bg2="lt2" tx2="dk2" accent1="accent1" accent2="accent2" accent3="accent3" accent4="accent4" accent5="accent5" accent6="accent6" hlink="hlink" folHlink="folHlink"/>
  <p:sldLayoutIdLst>
    <p:sldLayoutId id="2147483659" r:id="rId1"/>
    <p:sldLayoutId id="2147483656" r:id="rId2"/>
    <p:sldLayoutId id="2147483673" r:id="rId3"/>
    <p:sldLayoutId id="2147483666" r:id="rId4"/>
    <p:sldLayoutId id="2147483662" r:id="rId5"/>
    <p:sldLayoutId id="2147483649" r:id="rId6"/>
    <p:sldLayoutId id="2147483669" r:id="rId7"/>
    <p:sldLayoutId id="2147483661" r:id="rId8"/>
    <p:sldLayoutId id="2147483668" r:id="rId9"/>
    <p:sldLayoutId id="2147483663" r:id="rId10"/>
    <p:sldLayoutId id="2147483670" r:id="rId11"/>
    <p:sldLayoutId id="2147483654" r:id="rId12"/>
    <p:sldLayoutId id="2147483664" r:id="rId13"/>
    <p:sldLayoutId id="2147483671" r:id="rId14"/>
    <p:sldLayoutId id="2147483650" r:id="rId15"/>
    <p:sldLayoutId id="2147483655" r:id="rId16"/>
    <p:sldLayoutId id="2147483651" r:id="rId17"/>
    <p:sldLayoutId id="2147483679" r:id="rId18"/>
    <p:sldLayoutId id="2147483658" r:id="rId19"/>
  </p:sldLayoutIdLst>
  <p:hf sldNum="0" hdr="0" ftr="0"/>
  <p:txStyles>
    <p:title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p:titleStyle>
    <p:body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 orient="horz" pos="3715" userDrawn="1">
          <p15:clr>
            <a:srgbClr val="000000"/>
          </p15:clr>
        </p15:guide>
        <p15:guide id="5" orient="horz" pos="4131" userDrawn="1">
          <p15:clr>
            <a:srgbClr val="A4A3A4"/>
          </p15:clr>
        </p15:guide>
        <p15:guide id="6" pos="7479" userDrawn="1">
          <p15:clr>
            <a:srgbClr val="A4A3A4"/>
          </p15:clr>
        </p15:guide>
        <p15:guide id="7" orient="horz" pos="1234" userDrawn="1">
          <p15:clr>
            <a:srgbClr val="000000"/>
          </p15:clr>
        </p15:guide>
        <p15:guide id="8" pos="7059" userDrawn="1">
          <p15:clr>
            <a:srgbClr val="000000"/>
          </p15:clr>
        </p15:guide>
        <p15:guide id="9" pos="199" userDrawn="1">
          <p15:clr>
            <a:srgbClr val="A4A3A4"/>
          </p15:clr>
        </p15:guide>
        <p15:guide id="10" pos="621" userDrawn="1">
          <p15:clr>
            <a:srgbClr val="000000"/>
          </p15:clr>
        </p15:guide>
        <p15:guide id="11" orient="horz" pos="199"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1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2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ags" Target="../tags/tag2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tags" Target="../tags/tag2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tags" Target="../tags/tag2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tags" Target="../tags/tag2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tags" Target="../tags/tag2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xml"/><Relationship Id="rId1" Type="http://schemas.openxmlformats.org/officeDocument/2006/relationships/tags" Target="../tags/tag2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tags" Target="../tags/tag3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tags" Target="../tags/tag3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tags" Target="../tags/tag3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xml"/><Relationship Id="rId1" Type="http://schemas.openxmlformats.org/officeDocument/2006/relationships/tags" Target="../tags/tag3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9.xml"/><Relationship Id="rId1" Type="http://schemas.openxmlformats.org/officeDocument/2006/relationships/tags" Target="../tags/tag3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85838" y="2897841"/>
            <a:ext cx="10220325" cy="830997"/>
          </a:xfrm>
        </p:spPr>
        <p:txBody>
          <a:bodyPr/>
          <a:lstStyle/>
          <a:p>
            <a:r>
              <a:rPr lang="da-DK" dirty="0"/>
              <a:t>Nyt fra </a:t>
            </a:r>
            <a:r>
              <a:rPr lang="da-DK" dirty="0" err="1"/>
              <a:t>eu</a:t>
            </a:r>
            <a:endParaRPr lang="da-DK" dirty="0"/>
          </a:p>
        </p:txBody>
      </p:sp>
    </p:spTree>
    <p:custDataLst>
      <p:tags r:id="rId1"/>
    </p:custDataLst>
    <p:extLst>
      <p:ext uri="{BB962C8B-B14F-4D97-AF65-F5344CB8AC3E}">
        <p14:creationId xmlns:p14="http://schemas.microsoft.com/office/powerpoint/2010/main" val="948320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E66E8-F637-E44C-B3FE-C876254FE5EC}"/>
              </a:ext>
            </a:extLst>
          </p:cNvPr>
          <p:cNvSpPr>
            <a:spLocks noGrp="1"/>
          </p:cNvSpPr>
          <p:nvPr>
            <p:ph type="title"/>
          </p:nvPr>
        </p:nvSpPr>
        <p:spPr/>
        <p:txBody>
          <a:bodyPr/>
          <a:lstStyle/>
          <a:p>
            <a:r>
              <a:rPr lang="da-DK" dirty="0"/>
              <a:t>Retspraksis</a:t>
            </a:r>
          </a:p>
        </p:txBody>
      </p:sp>
      <p:sp>
        <p:nvSpPr>
          <p:cNvPr id="3" name="Content Placeholder 2">
            <a:extLst>
              <a:ext uri="{FF2B5EF4-FFF2-40B4-BE49-F238E27FC236}">
                <a16:creationId xmlns:a16="http://schemas.microsoft.com/office/drawing/2014/main" id="{025A5256-5F2B-8B45-9DF6-996884D4570B}"/>
              </a:ext>
            </a:extLst>
          </p:cNvPr>
          <p:cNvSpPr>
            <a:spLocks noGrp="1"/>
          </p:cNvSpPr>
          <p:nvPr>
            <p:ph idx="1"/>
          </p:nvPr>
        </p:nvSpPr>
        <p:spPr/>
        <p:txBody>
          <a:bodyPr/>
          <a:lstStyle/>
          <a:p>
            <a:r>
              <a:rPr lang="da-DK" dirty="0"/>
              <a:t>Diskrimination på grund af religion</a:t>
            </a:r>
          </a:p>
          <a:p>
            <a:r>
              <a:rPr lang="da-DK" dirty="0"/>
              <a:t>Diskrimination på grund af alder</a:t>
            </a:r>
          </a:p>
          <a:p>
            <a:r>
              <a:rPr lang="da-DK" dirty="0"/>
              <a:t>Lønmodtagerbegrebet</a:t>
            </a:r>
          </a:p>
          <a:p>
            <a:r>
              <a:rPr lang="da-DK" dirty="0"/>
              <a:t>Udstationering og restriktioner</a:t>
            </a:r>
          </a:p>
          <a:p>
            <a:r>
              <a:rPr lang="da-DK" dirty="0"/>
              <a:t>Arbejdstid</a:t>
            </a:r>
          </a:p>
          <a:p>
            <a:r>
              <a:rPr lang="da-DK" dirty="0"/>
              <a:t>Lidt løst</a:t>
            </a:r>
          </a:p>
          <a:p>
            <a:endParaRPr lang="da-DK" dirty="0"/>
          </a:p>
        </p:txBody>
      </p:sp>
      <p:sp>
        <p:nvSpPr>
          <p:cNvPr id="4" name="Date Placeholder 3">
            <a:extLst>
              <a:ext uri="{FF2B5EF4-FFF2-40B4-BE49-F238E27FC236}">
                <a16:creationId xmlns:a16="http://schemas.microsoft.com/office/drawing/2014/main" id="{B189F328-6877-CC4A-91E8-F13A70D21C27}"/>
              </a:ext>
            </a:extLst>
          </p:cNvPr>
          <p:cNvSpPr>
            <a:spLocks noGrp="1"/>
          </p:cNvSpPr>
          <p:nvPr>
            <p:ph type="dt" sz="half" idx="10"/>
          </p:nvPr>
        </p:nvSpPr>
        <p:spPr/>
        <p:txBody>
          <a:bodyPr/>
          <a:lstStyle/>
          <a:p>
            <a:fld id="{BB889C91-47B7-8549-B5B8-9186A074C7FB}" type="datetime1">
              <a:rPr lang="da-DK" smtClean="0"/>
              <a:t>27/05/2019</a:t>
            </a:fld>
            <a:r>
              <a:rPr lang="da-DK"/>
              <a:t>27-05-2019</a:t>
            </a:r>
          </a:p>
        </p:txBody>
      </p:sp>
    </p:spTree>
    <p:extLst>
      <p:ext uri="{BB962C8B-B14F-4D97-AF65-F5344CB8AC3E}">
        <p14:creationId xmlns:p14="http://schemas.microsoft.com/office/powerpoint/2010/main" val="17895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a-DK" dirty="0"/>
              <a:t>Religion</a:t>
            </a:r>
          </a:p>
        </p:txBody>
      </p:sp>
      <p:sp>
        <p:nvSpPr>
          <p:cNvPr id="5" name="Content Placeholder 4"/>
          <p:cNvSpPr>
            <a:spLocks noGrp="1"/>
          </p:cNvSpPr>
          <p:nvPr>
            <p:ph idx="1"/>
          </p:nvPr>
        </p:nvSpPr>
        <p:spPr>
          <a:xfrm>
            <a:off x="985838" y="1373020"/>
            <a:ext cx="10220325" cy="6088427"/>
          </a:xfrm>
        </p:spPr>
        <p:txBody>
          <a:bodyPr/>
          <a:lstStyle/>
          <a:p>
            <a:r>
              <a:rPr lang="da-DK" b="1" dirty="0"/>
              <a:t>C-68/17 IR v JQ , 11 september 2018 (store afdeling)</a:t>
            </a:r>
          </a:p>
          <a:p>
            <a:endParaRPr lang="da-DK" sz="1600" b="1" dirty="0"/>
          </a:p>
          <a:p>
            <a:pPr>
              <a:buNone/>
            </a:pPr>
            <a:r>
              <a:rPr lang="da-DK" dirty="0"/>
              <a:t>En overlæge på et katolsk sygehus var blevet gift, skilt og blev så gift for anden gang ved et borgerligt bryllup, i strid med den romersk-katolske kirkes retsorden. Overlægen blev herefter afskediget med henvisning til at han i væsentlig grad havde tilsidesat sine forpligtelser overfor arbejdsgiveren, særligt loyalitetspligten overfor arbejdsgiverens etik. </a:t>
            </a:r>
          </a:p>
          <a:p>
            <a:pPr>
              <a:buNone/>
            </a:pPr>
            <a:endParaRPr lang="da-DK" sz="1200" dirty="0"/>
          </a:p>
          <a:p>
            <a:pPr>
              <a:buNone/>
            </a:pPr>
            <a:r>
              <a:rPr lang="da-DK" b="1" dirty="0"/>
              <a:t>Udgør opsigelsen diskrimination </a:t>
            </a:r>
            <a:r>
              <a:rPr lang="da-DK" dirty="0"/>
              <a:t>på grund af religion, idet en overlæge, der ikke er katolik, ikke ville være blevet afskediget?</a:t>
            </a:r>
          </a:p>
          <a:p>
            <a:endParaRPr lang="da-DK" sz="1100" dirty="0"/>
          </a:p>
          <a:p>
            <a:r>
              <a:rPr lang="da-DK" b="1" dirty="0"/>
              <a:t>Undtagelsen i Direktivets Artikel 4(2) om ‘Erhvervsmæssige krav’ </a:t>
            </a:r>
            <a:r>
              <a:rPr lang="da-DK" dirty="0"/>
              <a:t>for kirker og kirkelige organisationer betyder: … at ulige behandling på grund af en persons religion eller tro ikke udgør forskelsbehandling, når denne religion eller tro, under hensyn til disse aktiviteters karakter eller den sammenhæng de indgår i, udgør et regulært, legitimt og berettiget erhvervsmæssigt krav på baggrund af organisationens etik</a:t>
            </a:r>
          </a:p>
        </p:txBody>
      </p:sp>
    </p:spTree>
    <p:custDataLst>
      <p:tags r:id="rId1"/>
    </p:custDataLst>
    <p:extLst>
      <p:ext uri="{BB962C8B-B14F-4D97-AF65-F5344CB8AC3E}">
        <p14:creationId xmlns:p14="http://schemas.microsoft.com/office/powerpoint/2010/main" val="353592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a-DK" dirty="0"/>
              <a:t>Religion</a:t>
            </a:r>
          </a:p>
        </p:txBody>
      </p:sp>
      <p:sp>
        <p:nvSpPr>
          <p:cNvPr id="5" name="Content Placeholder 4"/>
          <p:cNvSpPr>
            <a:spLocks noGrp="1"/>
          </p:cNvSpPr>
          <p:nvPr>
            <p:ph idx="1"/>
          </p:nvPr>
        </p:nvSpPr>
        <p:spPr>
          <a:xfrm>
            <a:off x="985838" y="1373020"/>
            <a:ext cx="10220325" cy="6088427"/>
          </a:xfrm>
        </p:spPr>
        <p:txBody>
          <a:bodyPr/>
          <a:lstStyle/>
          <a:p>
            <a:r>
              <a:rPr lang="da-DK" b="1" dirty="0"/>
              <a:t>C-68/17 IR v JQ , 11 september 2018 (store afdeling)</a:t>
            </a:r>
          </a:p>
          <a:p>
            <a:pPr>
              <a:buNone/>
            </a:pPr>
            <a:endParaRPr lang="da-DK" sz="900" dirty="0"/>
          </a:p>
          <a:p>
            <a:pPr>
              <a:buNone/>
            </a:pPr>
            <a:r>
              <a:rPr lang="da-DK" b="1" dirty="0"/>
              <a:t>Betingelserne i Art. 4(2): Et krav skal være:</a:t>
            </a:r>
          </a:p>
          <a:p>
            <a:pPr>
              <a:buNone/>
            </a:pPr>
            <a:r>
              <a:rPr lang="da-DK" b="1" dirty="0"/>
              <a:t>Regulært</a:t>
            </a:r>
            <a:r>
              <a:rPr lang="da-DK" dirty="0"/>
              <a:t>: kravet skal være nødvendigt for at kunne opretholde virksomhedens etiske grundsyn og ret til selvbestemmelse. </a:t>
            </a:r>
          </a:p>
          <a:p>
            <a:pPr>
              <a:buNone/>
            </a:pPr>
            <a:r>
              <a:rPr lang="da-DK" b="1" dirty="0"/>
              <a:t>Legitimt</a:t>
            </a:r>
            <a:r>
              <a:rPr lang="da-DK" dirty="0"/>
              <a:t>: kravet skal tjene kun det formål, der følger af det etiske grundsyn. </a:t>
            </a:r>
          </a:p>
          <a:p>
            <a:pPr>
              <a:buNone/>
            </a:pPr>
            <a:r>
              <a:rPr lang="da-DK" b="1" dirty="0"/>
              <a:t>Berettiget</a:t>
            </a:r>
            <a:r>
              <a:rPr lang="da-DK" dirty="0"/>
              <a:t>: kravet skal kunne efterprøves, og det skal godtgøres at risikoen for indgreb i virksomhedens etik er sandsynlig og alvorlig.</a:t>
            </a:r>
          </a:p>
          <a:p>
            <a:pPr>
              <a:buNone/>
            </a:pPr>
            <a:r>
              <a:rPr lang="da-DK" b="1" dirty="0"/>
              <a:t>Hertil mente domstolen</a:t>
            </a:r>
            <a:r>
              <a:rPr lang="da-DK" dirty="0"/>
              <a:t>: kravet om ægteskabelig etik var ikke en </a:t>
            </a:r>
            <a:r>
              <a:rPr lang="da-DK" i="1" dirty="0"/>
              <a:t>regulær</a:t>
            </a:r>
            <a:r>
              <a:rPr lang="da-DK" dirty="0"/>
              <a:t> betingelse for stillingen. Der var nok ikke den fornødne sammenhæng mellem det element af den katolske kirkes etik, der handler om ægteskab, og den erhvervsmæssige aktivitet der udøves af overlægen, nemlig rådgivning og lægebehandling i et hospitalsmiljø samt ledelse af en intern afdeling for intern medicin. </a:t>
            </a:r>
          </a:p>
          <a:p>
            <a:pPr>
              <a:buNone/>
            </a:pPr>
            <a:r>
              <a:rPr lang="da-DK" dirty="0"/>
              <a:t>Desuden var det kun et krav for katolske overlæger, hvilket bestyrkede at det ikke var nødvendigt, altså opfyldtes betingelsen </a:t>
            </a:r>
            <a:r>
              <a:rPr lang="da-DK" i="1" dirty="0"/>
              <a:t>regulært</a:t>
            </a:r>
            <a:endParaRPr lang="da-DK" dirty="0"/>
          </a:p>
        </p:txBody>
      </p:sp>
    </p:spTree>
    <p:custDataLst>
      <p:tags r:id="rId1"/>
    </p:custDataLst>
    <p:extLst>
      <p:ext uri="{BB962C8B-B14F-4D97-AF65-F5344CB8AC3E}">
        <p14:creationId xmlns:p14="http://schemas.microsoft.com/office/powerpoint/2010/main" val="192042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a-DK" dirty="0"/>
              <a:t>Religion</a:t>
            </a:r>
          </a:p>
        </p:txBody>
      </p:sp>
      <p:sp>
        <p:nvSpPr>
          <p:cNvPr id="5" name="Content Placeholder 4"/>
          <p:cNvSpPr>
            <a:spLocks noGrp="1"/>
          </p:cNvSpPr>
          <p:nvPr>
            <p:ph idx="1"/>
          </p:nvPr>
        </p:nvSpPr>
        <p:spPr>
          <a:xfrm>
            <a:off x="985838" y="1373020"/>
            <a:ext cx="10220325" cy="6088427"/>
          </a:xfrm>
        </p:spPr>
        <p:txBody>
          <a:bodyPr/>
          <a:lstStyle/>
          <a:p>
            <a:r>
              <a:rPr lang="da-DK" b="1" dirty="0"/>
              <a:t>C-68/17 IR v JQ , 11 september 2018 (store afdeling)</a:t>
            </a:r>
          </a:p>
          <a:p>
            <a:pPr>
              <a:buNone/>
            </a:pPr>
            <a:endParaRPr lang="da-DK" sz="900" dirty="0"/>
          </a:p>
          <a:p>
            <a:pPr>
              <a:buNone/>
            </a:pPr>
            <a:r>
              <a:rPr lang="da-DK" b="1" dirty="0"/>
              <a:t>Desuden mente domstolen</a:t>
            </a:r>
            <a:r>
              <a:rPr lang="da-DK" dirty="0"/>
              <a:t>: at kravet om ægteskabelig etik heller ikke forekom at være </a:t>
            </a:r>
            <a:r>
              <a:rPr lang="da-DK" i="1" dirty="0"/>
              <a:t>berettiget, </a:t>
            </a:r>
            <a:r>
              <a:rPr lang="da-DK" dirty="0"/>
              <a:t>da der ikke forelå en sandsynlig og alvorlig risiko for indgreb i virksomhedens etik.</a:t>
            </a:r>
          </a:p>
          <a:p>
            <a:pPr>
              <a:buNone/>
            </a:pPr>
            <a:endParaRPr lang="da-DK" dirty="0"/>
          </a:p>
          <a:p>
            <a:pPr>
              <a:buNone/>
            </a:pPr>
            <a:r>
              <a:rPr lang="da-DK" b="1" dirty="0"/>
              <a:t>Den nationale rets forpligtelser:</a:t>
            </a:r>
          </a:p>
          <a:p>
            <a:pPr marL="342900" indent="-342900">
              <a:buFontTx/>
              <a:buChar char="-"/>
            </a:pPr>
            <a:r>
              <a:rPr lang="da-DK" dirty="0"/>
              <a:t>Det er op til den nationale ret at afgøre i hvilket omfang en national bestemmelse kan fortolkes EU-konformt uden at foretage en fortolkning contra </a:t>
            </a:r>
            <a:r>
              <a:rPr lang="da-DK" dirty="0" err="1"/>
              <a:t>legem</a:t>
            </a:r>
            <a:r>
              <a:rPr lang="da-DK" dirty="0"/>
              <a:t>. Men … fast fortolkning forventes ændret.</a:t>
            </a:r>
          </a:p>
          <a:p>
            <a:pPr marL="342900" indent="-342900">
              <a:buFontTx/>
              <a:buChar char="-"/>
            </a:pPr>
            <a:r>
              <a:rPr lang="da-DK" dirty="0"/>
              <a:t>Om fornødent må den nationale ret undlade at anvende nationale bestemmelser i strid med EU-retten, for at sikre borgerne deres effektive retsbeskyttelse.</a:t>
            </a:r>
          </a:p>
          <a:p>
            <a:pPr marL="342900" indent="-342900">
              <a:buFontTx/>
              <a:buChar char="-"/>
            </a:pPr>
            <a:r>
              <a:rPr lang="da-DK" dirty="0"/>
              <a:t>Forbuddet mod forskelsbehandling på grund af tro eller religion er et generelt princip i EU-retten af bindende karakter, som fastsat i Charterets Artikel 21. </a:t>
            </a:r>
          </a:p>
          <a:p>
            <a:pPr marL="342900" indent="-342900">
              <a:buFontTx/>
              <a:buChar char="-"/>
            </a:pPr>
            <a:r>
              <a:rPr lang="da-DK" dirty="0"/>
              <a:t>Princippet kan påberåbes mellem private</a:t>
            </a:r>
          </a:p>
          <a:p>
            <a:pPr marL="342900" indent="-342900">
              <a:buFontTx/>
              <a:buChar char="-"/>
            </a:pPr>
            <a:endParaRPr lang="da-DK" dirty="0"/>
          </a:p>
          <a:p>
            <a:pPr marL="342900" indent="-342900">
              <a:buFontTx/>
              <a:buChar char="-"/>
            </a:pPr>
            <a:endParaRPr lang="da-DK" dirty="0"/>
          </a:p>
          <a:p>
            <a:pPr marL="342900" indent="-342900">
              <a:buFontTx/>
              <a:buChar char="-"/>
            </a:pPr>
            <a:endParaRPr lang="da-DK" dirty="0"/>
          </a:p>
          <a:p>
            <a:pPr>
              <a:buNone/>
            </a:pPr>
            <a:endParaRPr lang="da-DK" dirty="0"/>
          </a:p>
        </p:txBody>
      </p:sp>
    </p:spTree>
    <p:custDataLst>
      <p:tags r:id="rId1"/>
    </p:custDataLst>
    <p:extLst>
      <p:ext uri="{BB962C8B-B14F-4D97-AF65-F5344CB8AC3E}">
        <p14:creationId xmlns:p14="http://schemas.microsoft.com/office/powerpoint/2010/main" val="3561899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a-DK" dirty="0"/>
              <a:t>Religion</a:t>
            </a:r>
          </a:p>
        </p:txBody>
      </p:sp>
      <p:sp>
        <p:nvSpPr>
          <p:cNvPr id="5" name="Content Placeholder 4"/>
          <p:cNvSpPr>
            <a:spLocks noGrp="1"/>
          </p:cNvSpPr>
          <p:nvPr>
            <p:ph idx="1"/>
          </p:nvPr>
        </p:nvSpPr>
        <p:spPr/>
        <p:txBody>
          <a:bodyPr/>
          <a:lstStyle/>
          <a:p>
            <a:r>
              <a:rPr lang="da-DK" b="1" dirty="0"/>
              <a:t>C-193/17 </a:t>
            </a:r>
            <a:r>
              <a:rPr lang="da-DK" b="1" dirty="0" err="1"/>
              <a:t>Cresco</a:t>
            </a:r>
            <a:r>
              <a:rPr lang="da-DK" b="1" dirty="0"/>
              <a:t>, 22 </a:t>
            </a:r>
            <a:r>
              <a:rPr lang="da-DK" b="1" dirty="0" err="1"/>
              <a:t>january</a:t>
            </a:r>
            <a:r>
              <a:rPr lang="da-DK" b="1" dirty="0"/>
              <a:t> 2019 (store afdeling)</a:t>
            </a:r>
          </a:p>
          <a:p>
            <a:r>
              <a:rPr lang="da-DK" dirty="0"/>
              <a:t>Ifølge Østrigsk lov har personer, der tilhører visse kirker, ret til at tage fri med løn på Langfredag, for at udøve deres religion på den religiøse helligdag. Hvis et medlem af en af disse kirker tager på arbejde på Langfredag, berettiger det til et løntillæg for at arbejde på en helligdag. Løntillægget gives kun til medlemmerne af de respektive kirker. </a:t>
            </a:r>
          </a:p>
          <a:p>
            <a:endParaRPr lang="da-DK" dirty="0"/>
          </a:p>
          <a:p>
            <a:r>
              <a:rPr lang="da-DK" b="1" dirty="0"/>
              <a:t>Spørgsmålet var,</a:t>
            </a:r>
            <a:r>
              <a:rPr lang="da-DK" dirty="0"/>
              <a:t> om det er </a:t>
            </a:r>
            <a:r>
              <a:rPr lang="da-DK" b="1" dirty="0"/>
              <a:t>ulovlig forskelsbehandling</a:t>
            </a:r>
            <a:r>
              <a:rPr lang="da-DK" dirty="0"/>
              <a:t>, at kun arbejdstagere, der er medlem af disse kirker har fri med løn på Langfredag, og at kun disse arbejdstagere er berettiget til et løntillæg, hvis de alligevel arbejder på en Langfredag. </a:t>
            </a:r>
          </a:p>
          <a:p>
            <a:endParaRPr lang="da-DK" b="1" dirty="0"/>
          </a:p>
          <a:p>
            <a:r>
              <a:rPr lang="da-DK" b="1" dirty="0"/>
              <a:t>Indledningsvis</a:t>
            </a:r>
            <a:r>
              <a:rPr lang="da-DK" dirty="0"/>
              <a:t>: Kan domstolen tage stilling til et spørgsmål om nationale helligdage, jf. Artikel 17 TFEU, om Unionens neutralitet i forhold til organisering af kirker og religiøse </a:t>
            </a:r>
            <a:r>
              <a:rPr lang="da-DK" dirty="0" err="1"/>
              <a:t>sammmenslutninger</a:t>
            </a:r>
            <a:r>
              <a:rPr lang="da-DK" dirty="0"/>
              <a:t> og samfund?</a:t>
            </a:r>
          </a:p>
        </p:txBody>
      </p:sp>
    </p:spTree>
    <p:custDataLst>
      <p:tags r:id="rId1"/>
    </p:custDataLst>
    <p:extLst>
      <p:ext uri="{BB962C8B-B14F-4D97-AF65-F5344CB8AC3E}">
        <p14:creationId xmlns:p14="http://schemas.microsoft.com/office/powerpoint/2010/main" val="234871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a-DK" dirty="0"/>
              <a:t>Religion</a:t>
            </a:r>
          </a:p>
        </p:txBody>
      </p:sp>
      <p:sp>
        <p:nvSpPr>
          <p:cNvPr id="5" name="Content Placeholder 4"/>
          <p:cNvSpPr>
            <a:spLocks noGrp="1"/>
          </p:cNvSpPr>
          <p:nvPr>
            <p:ph idx="1"/>
          </p:nvPr>
        </p:nvSpPr>
        <p:spPr/>
        <p:txBody>
          <a:bodyPr/>
          <a:lstStyle/>
          <a:p>
            <a:r>
              <a:rPr lang="da-DK" b="1" dirty="0"/>
              <a:t>C-193/17 </a:t>
            </a:r>
            <a:r>
              <a:rPr lang="da-DK" b="1" dirty="0" err="1"/>
              <a:t>Cresco</a:t>
            </a:r>
            <a:r>
              <a:rPr lang="da-DK" b="1" dirty="0"/>
              <a:t>, 22 </a:t>
            </a:r>
            <a:r>
              <a:rPr lang="da-DK" b="1" dirty="0" err="1"/>
              <a:t>january</a:t>
            </a:r>
            <a:r>
              <a:rPr lang="da-DK" b="1" dirty="0"/>
              <a:t> 2019 (store afdeling)</a:t>
            </a:r>
          </a:p>
          <a:p>
            <a:endParaRPr lang="da-DK" dirty="0"/>
          </a:p>
          <a:p>
            <a:r>
              <a:rPr lang="da-DK" b="1" dirty="0"/>
              <a:t>Er der tale om illegitim </a:t>
            </a:r>
            <a:r>
              <a:rPr lang="da-DK" b="1" dirty="0" err="1"/>
              <a:t>diskrimnation</a:t>
            </a:r>
            <a:endParaRPr lang="da-DK" b="1" dirty="0"/>
          </a:p>
          <a:p>
            <a:r>
              <a:rPr lang="da-DK" dirty="0"/>
              <a:t>Der er tale om </a:t>
            </a:r>
            <a:r>
              <a:rPr lang="da-DK" b="1" dirty="0"/>
              <a:t>direkte</a:t>
            </a:r>
            <a:r>
              <a:rPr lang="da-DK" dirty="0"/>
              <a:t> diskrimination, idet kriteriet for forskelsbehandlingen er tilhørsforhold til en bestemt religion.</a:t>
            </a:r>
          </a:p>
          <a:p>
            <a:r>
              <a:rPr lang="da-DK" dirty="0"/>
              <a:t>Der er tale om en </a:t>
            </a:r>
            <a:r>
              <a:rPr lang="da-DK" b="1" dirty="0"/>
              <a:t>sammenlignelig</a:t>
            </a:r>
            <a:r>
              <a:rPr lang="da-DK" dirty="0"/>
              <a:t> situation: Arbejdstagerne frit kan råde over fridagen, der er ikke krav om en bestemt religiøs forpligtelse den dag. Den økonomiske kompensation udgør en ufordelagtig behandling for personer, der ikke er medlem af kirkerne. Der er tale om sammenlignelige situationer, der behandles forskelligt alt efter religion.</a:t>
            </a:r>
          </a:p>
          <a:p>
            <a:pPr>
              <a:buNone/>
            </a:pPr>
            <a:r>
              <a:rPr lang="da-DK" b="1" dirty="0"/>
              <a:t>Undtagelsesbestemmelsen</a:t>
            </a:r>
            <a:r>
              <a:rPr lang="da-DK" dirty="0"/>
              <a:t> i Artikel 2(5) var ikke opfyldt.</a:t>
            </a:r>
          </a:p>
          <a:p>
            <a:pPr>
              <a:buNone/>
            </a:pPr>
            <a:endParaRPr lang="da-DK" dirty="0"/>
          </a:p>
          <a:p>
            <a:endParaRPr lang="da-DK" dirty="0"/>
          </a:p>
          <a:p>
            <a:endParaRPr lang="da-DK" dirty="0"/>
          </a:p>
        </p:txBody>
      </p:sp>
    </p:spTree>
    <p:custDataLst>
      <p:tags r:id="rId1"/>
    </p:custDataLst>
    <p:extLst>
      <p:ext uri="{BB962C8B-B14F-4D97-AF65-F5344CB8AC3E}">
        <p14:creationId xmlns:p14="http://schemas.microsoft.com/office/powerpoint/2010/main" val="317771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a-DK" dirty="0"/>
              <a:t>Religion</a:t>
            </a:r>
          </a:p>
        </p:txBody>
      </p:sp>
      <p:sp>
        <p:nvSpPr>
          <p:cNvPr id="5" name="Content Placeholder 4"/>
          <p:cNvSpPr>
            <a:spLocks noGrp="1"/>
          </p:cNvSpPr>
          <p:nvPr>
            <p:ph idx="1"/>
          </p:nvPr>
        </p:nvSpPr>
        <p:spPr>
          <a:xfrm>
            <a:off x="985838" y="1373020"/>
            <a:ext cx="10220325" cy="4792283"/>
          </a:xfrm>
        </p:spPr>
        <p:txBody>
          <a:bodyPr/>
          <a:lstStyle/>
          <a:p>
            <a:r>
              <a:rPr lang="da-DK" b="1" dirty="0"/>
              <a:t>C-193/17 </a:t>
            </a:r>
            <a:r>
              <a:rPr lang="da-DK" b="1" dirty="0" err="1"/>
              <a:t>Cresco</a:t>
            </a:r>
            <a:r>
              <a:rPr lang="da-DK" b="1" dirty="0"/>
              <a:t>, 22 </a:t>
            </a:r>
            <a:r>
              <a:rPr lang="da-DK" b="1" dirty="0" err="1"/>
              <a:t>january</a:t>
            </a:r>
            <a:r>
              <a:rPr lang="da-DK" b="1" dirty="0"/>
              <a:t> 2019 (store afdeling)</a:t>
            </a:r>
          </a:p>
          <a:p>
            <a:endParaRPr lang="da-DK" dirty="0"/>
          </a:p>
          <a:p>
            <a:r>
              <a:rPr lang="da-DK" b="1" dirty="0"/>
              <a:t>Den nationale rets forpligtelse – at sikre beskyttelse mod forskelsbehandlingen</a:t>
            </a:r>
          </a:p>
          <a:p>
            <a:pPr marL="342900" indent="-342900">
              <a:buFontTx/>
              <a:buChar char="-"/>
            </a:pPr>
            <a:r>
              <a:rPr lang="da-DK" dirty="0"/>
              <a:t>Ved EU-konform fortolkning, eller ved at undlade at anvende bestemmelsen</a:t>
            </a:r>
          </a:p>
          <a:p>
            <a:pPr marL="342900" indent="-342900">
              <a:buFontTx/>
              <a:buChar char="-"/>
            </a:pPr>
            <a:r>
              <a:rPr lang="da-DK" dirty="0"/>
              <a:t>Den nationale ret har pligt til at anvende enhver gyldig national bestemmelse, på en måde, så der ikke forskelsbehandles. Den eneste gyldige regel at holde sig til i denne sag, er reglen om at medlemmerne af kirken har fri med løn på langfredag. </a:t>
            </a:r>
          </a:p>
          <a:p>
            <a:pPr marL="342900" indent="-342900">
              <a:buFontTx/>
              <a:buChar char="-"/>
            </a:pPr>
            <a:r>
              <a:rPr lang="da-DK" b="1" dirty="0"/>
              <a:t>Så længe </a:t>
            </a:r>
            <a:r>
              <a:rPr lang="da-DK" dirty="0"/>
              <a:t>national ret ikke er bragt i overensstemmelse med EU-retten, kan ligebehandlingsprincippet kun sikres ved, at indrømme personer der forskelsbehandles, de samme rettigheder som personer, der tilhører den privilegerede kategori. Det vil sige, at de mindst begunstigede personer skal stilles som de personer, der nyder fordel af den pågældende begunstigelse</a:t>
            </a:r>
          </a:p>
          <a:p>
            <a:pPr marL="342900" indent="-342900">
              <a:buFontTx/>
              <a:buChar char="-"/>
            </a:pPr>
            <a:r>
              <a:rPr lang="da-DK" b="1" dirty="0"/>
              <a:t>Så længe lovbestemmelsen ikke er ændret, skal alle nyde ret til fri med løn på Langfredag.</a:t>
            </a:r>
          </a:p>
          <a:p>
            <a:endParaRPr lang="da-DK" dirty="0"/>
          </a:p>
          <a:p>
            <a:endParaRPr lang="da-DK" dirty="0"/>
          </a:p>
        </p:txBody>
      </p:sp>
    </p:spTree>
    <p:custDataLst>
      <p:tags r:id="rId1"/>
    </p:custDataLst>
    <p:extLst>
      <p:ext uri="{BB962C8B-B14F-4D97-AF65-F5344CB8AC3E}">
        <p14:creationId xmlns:p14="http://schemas.microsoft.com/office/powerpoint/2010/main" val="65447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a-DK" dirty="0"/>
              <a:t>alder</a:t>
            </a:r>
          </a:p>
        </p:txBody>
      </p:sp>
      <p:sp>
        <p:nvSpPr>
          <p:cNvPr id="5" name="Content Placeholder 4"/>
          <p:cNvSpPr>
            <a:spLocks noGrp="1"/>
          </p:cNvSpPr>
          <p:nvPr>
            <p:ph idx="1"/>
          </p:nvPr>
        </p:nvSpPr>
        <p:spPr/>
        <p:txBody>
          <a:bodyPr/>
          <a:lstStyle/>
          <a:p>
            <a:pPr>
              <a:buNone/>
            </a:pPr>
            <a:r>
              <a:rPr lang="da-DK" b="1" dirty="0"/>
              <a:t>Afgørelse C-396/17 Leitner, 8. maj 2019</a:t>
            </a:r>
            <a:endParaRPr lang="da-DK" dirty="0"/>
          </a:p>
          <a:p>
            <a:pPr>
              <a:buNone/>
            </a:pPr>
            <a:r>
              <a:rPr lang="da-DK" dirty="0"/>
              <a:t>En politibetjent, ansat som tjenestemand, blev indtil 2015 aflønnet ifølge en lønordning, der ikke medregnede anciennitet før det 18. år. Det var i strid med forbuddet mod forskelsbehandling på grund af alder, og i 2015 blev han overført til en ny lønordning for polititjenestemænd. Indplaceringen på den nye skal blev foretaget med afsæt i hans gældende månedsløn. Politibetjenten fik afslag på at få lavet en ny indplacering på den nye skal, der medregnede hans anciennitet før det 18. år t, samt en efterbetaling af tilgodehavende løn. Den manglende medregning af anciennitet før det 18. år betød, at de omhandlede betjentes lønstigninger ville blive forsinket med op til 3 år.</a:t>
            </a:r>
          </a:p>
          <a:p>
            <a:pPr>
              <a:buNone/>
            </a:pPr>
            <a:r>
              <a:rPr lang="da-DK" b="1" dirty="0"/>
              <a:t>Spørgsmålet var først</a:t>
            </a:r>
            <a:r>
              <a:rPr lang="da-DK" dirty="0"/>
              <a:t>, om den fastsatte beregningsmåde udgjorde diskrimination på grund af alder. </a:t>
            </a:r>
            <a:r>
              <a:rPr lang="da-DK" b="1" dirty="0"/>
              <a:t>Dernæst</a:t>
            </a:r>
            <a:r>
              <a:rPr lang="da-DK" dirty="0"/>
              <a:t>, hvordan medlemsstaten skulle forholde sig, når der ikke var adgang til at få prøvet beregningsgrundlaget. </a:t>
            </a:r>
          </a:p>
          <a:p>
            <a:pPr>
              <a:buNone/>
            </a:pPr>
            <a:endParaRPr lang="da-DK" dirty="0"/>
          </a:p>
        </p:txBody>
      </p:sp>
    </p:spTree>
    <p:custDataLst>
      <p:tags r:id="rId1"/>
    </p:custDataLst>
    <p:extLst>
      <p:ext uri="{BB962C8B-B14F-4D97-AF65-F5344CB8AC3E}">
        <p14:creationId xmlns:p14="http://schemas.microsoft.com/office/powerpoint/2010/main" val="106464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a-DK" dirty="0"/>
              <a:t>alder</a:t>
            </a:r>
          </a:p>
        </p:txBody>
      </p:sp>
      <p:sp>
        <p:nvSpPr>
          <p:cNvPr id="5" name="Content Placeholder 4"/>
          <p:cNvSpPr>
            <a:spLocks noGrp="1"/>
          </p:cNvSpPr>
          <p:nvPr>
            <p:ph idx="1"/>
          </p:nvPr>
        </p:nvSpPr>
        <p:spPr/>
        <p:txBody>
          <a:bodyPr/>
          <a:lstStyle/>
          <a:p>
            <a:pPr>
              <a:buNone/>
            </a:pPr>
            <a:r>
              <a:rPr lang="da-DK" b="1" dirty="0"/>
              <a:t>Afgørelse C-396/17 Leitner, 8. maj 2019</a:t>
            </a:r>
            <a:endParaRPr lang="da-DK" dirty="0"/>
          </a:p>
          <a:p>
            <a:pPr>
              <a:buNone/>
            </a:pPr>
            <a:r>
              <a:rPr lang="da-DK" b="1" dirty="0"/>
              <a:t>Diskrimination på grund af alder:</a:t>
            </a:r>
          </a:p>
          <a:p>
            <a:pPr>
              <a:buNone/>
            </a:pPr>
            <a:r>
              <a:rPr lang="da-DK" dirty="0"/>
              <a:t>Indplaceringen på den nye ordning blev foretaget på baggrund af lønniveauet i den gamle – diskriminerende – ordning. </a:t>
            </a:r>
          </a:p>
          <a:p>
            <a:pPr>
              <a:buNone/>
            </a:pPr>
            <a:r>
              <a:rPr lang="da-DK" dirty="0"/>
              <a:t>Dermed videreførte den nye ordning de diskriminerende virkninger af den gamle ordning. </a:t>
            </a:r>
          </a:p>
          <a:p>
            <a:pPr>
              <a:buNone/>
            </a:pPr>
            <a:r>
              <a:rPr lang="da-DK" dirty="0"/>
              <a:t>Et overgangsbeløb udbetalt som kompensation for løntab ved overgangen fra den gamle til den nye ordning til alle ansatte, både dem der havde været ansat før de fyldte 18 år og dem der først var blevet ansat efter det fyldte 18. år, kunne ikke udgøre kompensation for manglende anciennitet før det fyldte 18. år. </a:t>
            </a:r>
          </a:p>
          <a:p>
            <a:pPr>
              <a:buNone/>
            </a:pPr>
            <a:r>
              <a:rPr lang="da-DK" dirty="0"/>
              <a:t>Den nye ordning fortsatte diskriminationen på grund af alder. </a:t>
            </a:r>
          </a:p>
          <a:p>
            <a:pPr>
              <a:buNone/>
            </a:pPr>
            <a:r>
              <a:rPr lang="da-DK" dirty="0"/>
              <a:t>Den ulige behandling på grund af alder kunne </a:t>
            </a:r>
            <a:r>
              <a:rPr lang="da-DK" b="1" dirty="0"/>
              <a:t>ikke begrundes </a:t>
            </a:r>
            <a:r>
              <a:rPr lang="da-DK" dirty="0"/>
              <a:t>efter undtagelsen i Artikel 6(1)</a:t>
            </a:r>
          </a:p>
        </p:txBody>
      </p:sp>
    </p:spTree>
    <p:custDataLst>
      <p:tags r:id="rId1"/>
    </p:custDataLst>
    <p:extLst>
      <p:ext uri="{BB962C8B-B14F-4D97-AF65-F5344CB8AC3E}">
        <p14:creationId xmlns:p14="http://schemas.microsoft.com/office/powerpoint/2010/main" val="360317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a-DK" dirty="0"/>
              <a:t>alder</a:t>
            </a:r>
          </a:p>
        </p:txBody>
      </p:sp>
      <p:sp>
        <p:nvSpPr>
          <p:cNvPr id="5" name="Content Placeholder 4"/>
          <p:cNvSpPr>
            <a:spLocks noGrp="1"/>
          </p:cNvSpPr>
          <p:nvPr>
            <p:ph idx="1"/>
          </p:nvPr>
        </p:nvSpPr>
        <p:spPr/>
        <p:txBody>
          <a:bodyPr/>
          <a:lstStyle/>
          <a:p>
            <a:pPr>
              <a:buNone/>
            </a:pPr>
            <a:r>
              <a:rPr lang="da-DK" b="1" dirty="0"/>
              <a:t>Afgørelse C-396/17 Leitner, 8. maj 2019</a:t>
            </a:r>
          </a:p>
          <a:p>
            <a:pPr>
              <a:buNone/>
            </a:pPr>
            <a:endParaRPr lang="da-DK" b="1" dirty="0"/>
          </a:p>
          <a:p>
            <a:pPr>
              <a:buNone/>
            </a:pPr>
            <a:r>
              <a:rPr lang="da-DK" b="1" dirty="0"/>
              <a:t>National prøvelse af beregningen af ‘overførselsbeløbet’ var ikke mulig:</a:t>
            </a:r>
          </a:p>
          <a:p>
            <a:pPr>
              <a:buNone/>
            </a:pPr>
            <a:r>
              <a:rPr lang="da-DK" dirty="0"/>
              <a:t>Spørgsmålet om overførselsbeløbets størrelse kunne ikke pådømmes ved national domstole. Der kunne kun ændres fejl, der var opstået som tastefejl. </a:t>
            </a:r>
            <a:endParaRPr lang="da-DK" b="1" dirty="0"/>
          </a:p>
          <a:p>
            <a:pPr marL="342900" indent="-342900">
              <a:buFontTx/>
              <a:buChar char="-"/>
            </a:pPr>
            <a:r>
              <a:rPr lang="da-DK" dirty="0"/>
              <a:t>Charterets Artikel 47, stk. 1 – ‘adgang til effektive </a:t>
            </a:r>
            <a:r>
              <a:rPr lang="da-DK" dirty="0" err="1"/>
              <a:t>retsmidler</a:t>
            </a:r>
            <a:r>
              <a:rPr lang="da-DK" dirty="0"/>
              <a:t>’</a:t>
            </a:r>
          </a:p>
          <a:p>
            <a:pPr marL="342900" indent="-342900">
              <a:buFontTx/>
              <a:buChar char="-"/>
            </a:pPr>
            <a:r>
              <a:rPr lang="da-DK" dirty="0"/>
              <a:t>TEU Artikel 19, stk. 1 – ‘adgang til domstolsprøvelse for at sikre en effektiv retsbeskyttelse’</a:t>
            </a:r>
          </a:p>
          <a:p>
            <a:pPr marL="342900" indent="-342900">
              <a:buFontTx/>
              <a:buChar char="-"/>
            </a:pPr>
            <a:r>
              <a:rPr lang="da-DK" dirty="0"/>
              <a:t>Beskæftigelsesdirektivet Artikel 9 – ‘gøre sine rettigheder gældende’</a:t>
            </a:r>
          </a:p>
          <a:p>
            <a:pPr>
              <a:buNone/>
            </a:pPr>
            <a:endParaRPr lang="da-DK" dirty="0"/>
          </a:p>
          <a:p>
            <a:pPr>
              <a:buNone/>
            </a:pPr>
            <a:r>
              <a:rPr lang="da-DK" b="1" dirty="0"/>
              <a:t>Princippet om retten til effektive </a:t>
            </a:r>
            <a:r>
              <a:rPr lang="da-DK" b="1" dirty="0" err="1"/>
              <a:t>retsmidler</a:t>
            </a:r>
            <a:r>
              <a:rPr lang="da-DK" b="1" dirty="0"/>
              <a:t> </a:t>
            </a:r>
            <a:r>
              <a:rPr lang="da-DK" dirty="0"/>
              <a:t>er til hinder for, at en national lovgivning kan begrænse rækkevidden af prøvelsen. Tjenestemanden skal kunne påberåbe sig Artikel 2 for en national ret. </a:t>
            </a:r>
          </a:p>
          <a:p>
            <a:pPr>
              <a:buNone/>
            </a:pPr>
            <a:endParaRPr lang="da-DK" dirty="0"/>
          </a:p>
        </p:txBody>
      </p:sp>
    </p:spTree>
    <p:custDataLst>
      <p:tags r:id="rId1"/>
    </p:custDataLst>
    <p:extLst>
      <p:ext uri="{BB962C8B-B14F-4D97-AF65-F5344CB8AC3E}">
        <p14:creationId xmlns:p14="http://schemas.microsoft.com/office/powerpoint/2010/main" val="42968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a-DK" dirty="0"/>
              <a:t>Nye regler</a:t>
            </a:r>
          </a:p>
        </p:txBody>
      </p:sp>
      <p:sp>
        <p:nvSpPr>
          <p:cNvPr id="5" name="Content Placeholder 4"/>
          <p:cNvSpPr>
            <a:spLocks noGrp="1"/>
          </p:cNvSpPr>
          <p:nvPr>
            <p:ph idx="1"/>
          </p:nvPr>
        </p:nvSpPr>
        <p:spPr/>
        <p:txBody>
          <a:bodyPr/>
          <a:lstStyle/>
          <a:p>
            <a:r>
              <a:rPr lang="da-DK" dirty="0" err="1"/>
              <a:t>Whistleblowerdirektivet</a:t>
            </a:r>
            <a:endParaRPr lang="da-DK" dirty="0"/>
          </a:p>
          <a:p>
            <a:r>
              <a:rPr lang="da-DK" dirty="0"/>
              <a:t>Arbejdsvilkårsdirektivet</a:t>
            </a:r>
          </a:p>
          <a:p>
            <a:r>
              <a:rPr lang="da-DK" dirty="0"/>
              <a:t>Revideret udstationeringsdirektiv</a:t>
            </a:r>
          </a:p>
          <a:p>
            <a:r>
              <a:rPr lang="da-DK" dirty="0"/>
              <a:t>Ændring af forældreorlovsdirektivet</a:t>
            </a:r>
          </a:p>
          <a:p>
            <a:r>
              <a:rPr lang="da-DK" dirty="0"/>
              <a:t>Europæisk arbejdsmyndighed</a:t>
            </a:r>
          </a:p>
          <a:p>
            <a:r>
              <a:rPr lang="da-DK" dirty="0"/>
              <a:t>Regler om grænseoverskridende omdannelser, fusioner og spaltninger</a:t>
            </a:r>
          </a:p>
        </p:txBody>
      </p:sp>
    </p:spTree>
    <p:custDataLst>
      <p:tags r:id="rId1"/>
    </p:custDataLst>
    <p:extLst>
      <p:ext uri="{BB962C8B-B14F-4D97-AF65-F5344CB8AC3E}">
        <p14:creationId xmlns:p14="http://schemas.microsoft.com/office/powerpoint/2010/main" val="2813365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a-DK" dirty="0"/>
              <a:t>alder</a:t>
            </a:r>
          </a:p>
        </p:txBody>
      </p:sp>
      <p:sp>
        <p:nvSpPr>
          <p:cNvPr id="5" name="Content Placeholder 4"/>
          <p:cNvSpPr>
            <a:spLocks noGrp="1"/>
          </p:cNvSpPr>
          <p:nvPr>
            <p:ph idx="1"/>
          </p:nvPr>
        </p:nvSpPr>
        <p:spPr>
          <a:xfrm>
            <a:off x="985838" y="1373020"/>
            <a:ext cx="10220325" cy="4936299"/>
          </a:xfrm>
        </p:spPr>
        <p:txBody>
          <a:bodyPr/>
          <a:lstStyle/>
          <a:p>
            <a:pPr>
              <a:buNone/>
            </a:pPr>
            <a:r>
              <a:rPr lang="da-DK" b="1" dirty="0"/>
              <a:t>Afgørelse C-396/17 Leitner, 8. maj 2019</a:t>
            </a:r>
          </a:p>
          <a:p>
            <a:pPr>
              <a:buNone/>
            </a:pPr>
            <a:endParaRPr lang="da-DK" b="1" dirty="0"/>
          </a:p>
          <a:p>
            <a:pPr>
              <a:buNone/>
            </a:pPr>
            <a:r>
              <a:rPr lang="da-DK" b="1" dirty="0"/>
              <a:t>Hvordan skal den nationale ret forholde sig:</a:t>
            </a:r>
          </a:p>
          <a:p>
            <a:pPr marL="342900" indent="-342900">
              <a:buFontTx/>
              <a:buChar char="-"/>
            </a:pPr>
            <a:r>
              <a:rPr lang="da-DK" dirty="0"/>
              <a:t>Hvis det ikke er muligt ved fortolkning/undlade at anvende</a:t>
            </a:r>
          </a:p>
          <a:p>
            <a:pPr marL="342900" indent="-342900">
              <a:buFontTx/>
              <a:buChar char="-"/>
            </a:pPr>
            <a:r>
              <a:rPr lang="da-DK" b="1" dirty="0"/>
              <a:t>Så længe </a:t>
            </a:r>
            <a:r>
              <a:rPr lang="da-DK" dirty="0"/>
              <a:t>lovgivningen ikke er bragt i overensstemmelse med princippet om ligebehandling, så kan ligebehandling kun opnås ved at anvende de gældende regler på en måde, så de ringere stillede efter den gældende ordning opnår samme retsstilling som de personer, der blev favoriseret ved den gældende ordning. </a:t>
            </a:r>
          </a:p>
          <a:p>
            <a:pPr marL="342900" indent="-342900">
              <a:buFontTx/>
              <a:buChar char="-"/>
            </a:pPr>
            <a:r>
              <a:rPr lang="da-DK" b="1" dirty="0"/>
              <a:t>Dvs. ret til udbetaling af forskellen </a:t>
            </a:r>
            <a:r>
              <a:rPr lang="da-DK" dirty="0"/>
              <a:t>fra sin arbejdsgiver, så længe ordningen ikke sikrer ligebehandling.</a:t>
            </a:r>
          </a:p>
          <a:p>
            <a:pPr marL="342900" indent="-342900">
              <a:buFontTx/>
              <a:buChar char="-"/>
            </a:pPr>
            <a:r>
              <a:rPr lang="da-DK" dirty="0"/>
              <a:t>Der er </a:t>
            </a:r>
            <a:r>
              <a:rPr lang="da-DK" b="1" dirty="0"/>
              <a:t>ikke pligt til at iværksætte bestemte foranstaltninger </a:t>
            </a:r>
            <a:r>
              <a:rPr lang="da-DK" dirty="0"/>
              <a:t>i tilfælde af overtrædelser. Der er kun pligt til at ophæve love og bestemmelser der strider mod princippet om ligebehandling, jf. Artikel 16. </a:t>
            </a:r>
            <a:r>
              <a:rPr lang="da-DK" b="1" dirty="0"/>
              <a:t>Medlemsstaten kan frit vælge </a:t>
            </a:r>
            <a:r>
              <a:rPr lang="da-DK" dirty="0"/>
              <a:t>en så-længe ordning med efterbetaling indtil ny lovgivning måtte blive iværksat der ikke diskriminerer.</a:t>
            </a:r>
          </a:p>
        </p:txBody>
      </p:sp>
    </p:spTree>
    <p:custDataLst>
      <p:tags r:id="rId1"/>
    </p:custDataLst>
    <p:extLst>
      <p:ext uri="{BB962C8B-B14F-4D97-AF65-F5344CB8AC3E}">
        <p14:creationId xmlns:p14="http://schemas.microsoft.com/office/powerpoint/2010/main" val="166390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a-DK" dirty="0"/>
              <a:t>alder</a:t>
            </a:r>
          </a:p>
        </p:txBody>
      </p:sp>
      <p:sp>
        <p:nvSpPr>
          <p:cNvPr id="5" name="Content Placeholder 4"/>
          <p:cNvSpPr>
            <a:spLocks noGrp="1"/>
          </p:cNvSpPr>
          <p:nvPr>
            <p:ph idx="1"/>
          </p:nvPr>
        </p:nvSpPr>
        <p:spPr/>
        <p:txBody>
          <a:bodyPr/>
          <a:lstStyle/>
          <a:p>
            <a:r>
              <a:rPr lang="da-DK" b="1" dirty="0"/>
              <a:t>C-24/17 </a:t>
            </a:r>
            <a:r>
              <a:rPr lang="da-DK" b="1" dirty="0" err="1"/>
              <a:t>Gewerkschaftsbund</a:t>
            </a:r>
            <a:r>
              <a:rPr lang="da-DK" b="1" dirty="0"/>
              <a:t>, 8. maj 2019</a:t>
            </a:r>
          </a:p>
          <a:p>
            <a:r>
              <a:rPr lang="da-DK" dirty="0"/>
              <a:t>Samme lønordning som i Leitner.  Den nye lønordning medregnede anciennitet fra offentlige arbejdsgivere, inkl. europæiske myndigheder, fuld ud ved indplaceringen, mens anden anciennitet kun medregnes med op til 10 år, og kun hvis relevant. </a:t>
            </a:r>
          </a:p>
          <a:p>
            <a:endParaRPr lang="da-DK" dirty="0"/>
          </a:p>
          <a:p>
            <a:r>
              <a:rPr lang="da-DK" b="1" dirty="0"/>
              <a:t>Er ordningen i overensstemmelse med princippet om arbejdskraftens frie bevægelighed </a:t>
            </a:r>
            <a:r>
              <a:rPr lang="da-DK" dirty="0"/>
              <a:t>i TEUF Artikel 45 og Forordning om arbejdskraftens frie bevægelighed Artikel 7?</a:t>
            </a:r>
          </a:p>
          <a:p>
            <a:endParaRPr lang="da-DK" dirty="0"/>
          </a:p>
          <a:p>
            <a:r>
              <a:rPr lang="da-DK" b="1" dirty="0"/>
              <a:t>Diskrimination på grund af nationalitet:</a:t>
            </a:r>
          </a:p>
          <a:p>
            <a:r>
              <a:rPr lang="da-DK" dirty="0"/>
              <a:t>- Ordningen udgør hverken direkte eller indirekte diskrimination på grund af nationalitet.</a:t>
            </a:r>
          </a:p>
          <a:p>
            <a:endParaRPr lang="da-DK" dirty="0"/>
          </a:p>
        </p:txBody>
      </p:sp>
    </p:spTree>
    <p:custDataLst>
      <p:tags r:id="rId1"/>
    </p:custDataLst>
    <p:extLst>
      <p:ext uri="{BB962C8B-B14F-4D97-AF65-F5344CB8AC3E}">
        <p14:creationId xmlns:p14="http://schemas.microsoft.com/office/powerpoint/2010/main" val="44264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a-DK" dirty="0"/>
              <a:t>alder</a:t>
            </a:r>
          </a:p>
        </p:txBody>
      </p:sp>
      <p:sp>
        <p:nvSpPr>
          <p:cNvPr id="5" name="Content Placeholder 4"/>
          <p:cNvSpPr>
            <a:spLocks noGrp="1"/>
          </p:cNvSpPr>
          <p:nvPr>
            <p:ph idx="1"/>
          </p:nvPr>
        </p:nvSpPr>
        <p:spPr>
          <a:xfrm>
            <a:off x="747962" y="1196752"/>
            <a:ext cx="11123951" cy="4521366"/>
          </a:xfrm>
        </p:spPr>
        <p:txBody>
          <a:bodyPr/>
          <a:lstStyle/>
          <a:p>
            <a:r>
              <a:rPr lang="da-DK" b="1" dirty="0"/>
              <a:t>C-24/17 </a:t>
            </a:r>
            <a:r>
              <a:rPr lang="da-DK" b="1" dirty="0" err="1"/>
              <a:t>Gewerkschaftsbund</a:t>
            </a:r>
            <a:r>
              <a:rPr lang="da-DK" b="1" dirty="0"/>
              <a:t> 8. maj 2019 </a:t>
            </a:r>
          </a:p>
          <a:p>
            <a:endParaRPr lang="da-DK" sz="900" dirty="0"/>
          </a:p>
          <a:p>
            <a:pPr>
              <a:buNone/>
            </a:pPr>
            <a:r>
              <a:rPr lang="da-DK" b="1" dirty="0"/>
              <a:t>Forbud mod hindringer for den frie bevægelighed:</a:t>
            </a:r>
          </a:p>
          <a:p>
            <a:r>
              <a:rPr lang="da-DK" dirty="0"/>
              <a:t>- Er der tale om en hindring: Ordningen kan medføre, at personer, der har arbejdet mere end 10 år i udlandet, finder det mindre tiltrækkende at tage arbejde i Østrig. Det udgør derfor en hindring for arbejdskraftens frie bevægelighed. </a:t>
            </a:r>
          </a:p>
          <a:p>
            <a:r>
              <a:rPr lang="da-DK" dirty="0"/>
              <a:t>- Kan hindringen legitimeres (Legitimt mål/tvingende alment hensyn, egnet, nødvendig).</a:t>
            </a:r>
          </a:p>
          <a:p>
            <a:pPr lvl="1"/>
            <a:r>
              <a:rPr lang="da-DK" i="1" dirty="0"/>
              <a:t>Belønning af erfaring</a:t>
            </a:r>
            <a:r>
              <a:rPr lang="da-DK" dirty="0"/>
              <a:t>, er et legitimt mål. Delvis medregning af erfaring er ikke egnet til at opnå det legitime mål. </a:t>
            </a:r>
          </a:p>
          <a:p>
            <a:pPr lvl="1"/>
            <a:r>
              <a:rPr lang="da-DK" i="1" dirty="0"/>
              <a:t>Sikring af loyalitet </a:t>
            </a:r>
            <a:r>
              <a:rPr lang="da-DK" dirty="0"/>
              <a:t>overfor arbejdsgiver kan være et tvingende alment hensyn. Men ordningen forekommer ikke egnet til dette. Ordningens formål er,  at sikre højst mulig mobilitet mellem nævnte arbejdsgivere, der er retligt adskilte. Ordeningen er ikke begrundet i det tvingende almene hensyn at sikre loyalitet. </a:t>
            </a:r>
          </a:p>
          <a:p>
            <a:pPr>
              <a:buNone/>
            </a:pPr>
            <a:r>
              <a:rPr lang="da-DK" b="1" dirty="0"/>
              <a:t>Ordningen kunne ikke legitimeres.</a:t>
            </a:r>
          </a:p>
          <a:p>
            <a:endParaRPr lang="da-DK" dirty="0"/>
          </a:p>
        </p:txBody>
      </p:sp>
    </p:spTree>
    <p:custDataLst>
      <p:tags r:id="rId1"/>
    </p:custDataLst>
    <p:extLst>
      <p:ext uri="{BB962C8B-B14F-4D97-AF65-F5344CB8AC3E}">
        <p14:creationId xmlns:p14="http://schemas.microsoft.com/office/powerpoint/2010/main" val="206780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a-DK" dirty="0"/>
              <a:t>lønmodtagerbegrebet</a:t>
            </a:r>
          </a:p>
        </p:txBody>
      </p:sp>
      <p:sp>
        <p:nvSpPr>
          <p:cNvPr id="5" name="Content Placeholder 4"/>
          <p:cNvSpPr>
            <a:spLocks noGrp="1"/>
          </p:cNvSpPr>
          <p:nvPr>
            <p:ph idx="1"/>
          </p:nvPr>
        </p:nvSpPr>
        <p:spPr/>
        <p:txBody>
          <a:bodyPr/>
          <a:lstStyle/>
          <a:p>
            <a:r>
              <a:rPr lang="da-DK" b="1" dirty="0"/>
              <a:t>C-260/17 </a:t>
            </a:r>
            <a:r>
              <a:rPr lang="da-DK" b="1" dirty="0" err="1"/>
              <a:t>Anodiki</a:t>
            </a:r>
            <a:r>
              <a:rPr lang="da-DK" b="1" dirty="0"/>
              <a:t>  Services, 25 oktober 2018</a:t>
            </a:r>
          </a:p>
          <a:p>
            <a:endParaRPr lang="da-DK" dirty="0"/>
          </a:p>
          <a:p>
            <a:r>
              <a:rPr lang="da-DK" dirty="0"/>
              <a:t>Græske offentlige sygehuse ansatte privatpersoner i private, tidsbegrænsede, individuelle kontrakter til at varetage restaurant-, catering- og rengøringsarbejde, i stedet for at sætte opgaverne i offentligt udbud. </a:t>
            </a:r>
          </a:p>
          <a:p>
            <a:endParaRPr lang="da-DK" dirty="0"/>
          </a:p>
          <a:p>
            <a:r>
              <a:rPr lang="da-DK" b="1" dirty="0"/>
              <a:t>Spørgsmålet var, </a:t>
            </a:r>
            <a:r>
              <a:rPr lang="da-DK" dirty="0"/>
              <a:t>om kontrakterne omfattet af undtagelsen i Udbudsdirektivets 2014/24 artikel 10 om ‘</a:t>
            </a:r>
            <a:r>
              <a:rPr lang="da-DK" b="1" dirty="0"/>
              <a:t>ansættelseskontrakter</a:t>
            </a:r>
            <a:r>
              <a:rPr lang="da-DK" dirty="0"/>
              <a:t>’? </a:t>
            </a:r>
          </a:p>
          <a:p>
            <a:endParaRPr lang="da-DK" dirty="0"/>
          </a:p>
          <a:p>
            <a:r>
              <a:rPr lang="da-DK" dirty="0"/>
              <a:t>Var der </a:t>
            </a:r>
            <a:r>
              <a:rPr lang="da-DK" b="1" dirty="0"/>
              <a:t>pligt til at sætte opgaverne i udbud</a:t>
            </a:r>
            <a:r>
              <a:rPr lang="da-DK" dirty="0"/>
              <a:t>, når de tilsammen oversteg mindstegrænsen i Udbudsdirektivet?</a:t>
            </a:r>
          </a:p>
        </p:txBody>
      </p:sp>
    </p:spTree>
    <p:custDataLst>
      <p:tags r:id="rId1"/>
    </p:custDataLst>
    <p:extLst>
      <p:ext uri="{BB962C8B-B14F-4D97-AF65-F5344CB8AC3E}">
        <p14:creationId xmlns:p14="http://schemas.microsoft.com/office/powerpoint/2010/main" val="221345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a-DK" dirty="0"/>
              <a:t>lønmodtagerbegrebet</a:t>
            </a:r>
          </a:p>
        </p:txBody>
      </p:sp>
      <p:sp>
        <p:nvSpPr>
          <p:cNvPr id="5" name="Content Placeholder 4"/>
          <p:cNvSpPr>
            <a:spLocks noGrp="1"/>
          </p:cNvSpPr>
          <p:nvPr>
            <p:ph idx="1"/>
          </p:nvPr>
        </p:nvSpPr>
        <p:spPr/>
        <p:txBody>
          <a:bodyPr/>
          <a:lstStyle/>
          <a:p>
            <a:r>
              <a:rPr lang="da-DK" dirty="0"/>
              <a:t>C-260/17 </a:t>
            </a:r>
            <a:r>
              <a:rPr lang="da-DK" dirty="0" err="1"/>
              <a:t>Anodiki</a:t>
            </a:r>
            <a:r>
              <a:rPr lang="da-DK" dirty="0"/>
              <a:t>  Services, 25 oktober 2018</a:t>
            </a:r>
          </a:p>
          <a:p>
            <a:r>
              <a:rPr lang="da-DK" b="1" dirty="0"/>
              <a:t>‘Ansættelseskontrakter’</a:t>
            </a:r>
          </a:p>
          <a:p>
            <a:r>
              <a:rPr lang="da-DK" dirty="0"/>
              <a:t>- begrebet er ikke defineret i direktivet, bestemmelsen henviser ikke til national ret</a:t>
            </a:r>
          </a:p>
          <a:p>
            <a:r>
              <a:rPr lang="da-DK" dirty="0"/>
              <a:t>- direktivet forbyder ikke at offentlige myndigheder indgår ansættelseskontrakter (præmis 26 og 27).</a:t>
            </a:r>
          </a:p>
          <a:p>
            <a:r>
              <a:rPr lang="da-DK" dirty="0"/>
              <a:t>- </a:t>
            </a:r>
            <a:r>
              <a:rPr lang="da-DK" dirty="0" err="1"/>
              <a:t>ansættelseskontrakter«omfatter</a:t>
            </a:r>
            <a:r>
              <a:rPr lang="da-DK" dirty="0"/>
              <a:t> alle kontrakter, der ansætter fysiske personer med henblik på at levere tjenesteydelser, og som resulterer i et arbejdsforhold, hvorved disse personer i en vis periode præsterer ydelser mod vederlag for denne offentlige myndighed og efter dennes anvisninger. </a:t>
            </a:r>
          </a:p>
          <a:p>
            <a:r>
              <a:rPr lang="da-DK" dirty="0"/>
              <a:t>- hvordan personerne ansættes er uden relevans. Begrebet kan ikke begrænses til ansættelsesforhold, der er baseret på et særligt tillidsforhold. Der er ikke et subjektivt element i kriterierne for at udgøre en ansættelseskontrakt. </a:t>
            </a:r>
          </a:p>
          <a:p>
            <a:r>
              <a:rPr lang="da-DK" dirty="0"/>
              <a:t>- den tidsmæssige begrænsning er uden relevans</a:t>
            </a:r>
          </a:p>
          <a:p>
            <a:endParaRPr lang="da-DK" dirty="0"/>
          </a:p>
        </p:txBody>
      </p:sp>
    </p:spTree>
    <p:custDataLst>
      <p:tags r:id="rId1"/>
    </p:custDataLst>
    <p:extLst>
      <p:ext uri="{BB962C8B-B14F-4D97-AF65-F5344CB8AC3E}">
        <p14:creationId xmlns:p14="http://schemas.microsoft.com/office/powerpoint/2010/main" val="63842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85838" y="1373021"/>
            <a:ext cx="10220325" cy="4521366"/>
          </a:xfrm>
        </p:spPr>
        <p:txBody>
          <a:bodyPr/>
          <a:lstStyle/>
          <a:p>
            <a:r>
              <a:rPr lang="da-DK" b="1" dirty="0"/>
              <a:t>Afgørelse C-33/17 </a:t>
            </a:r>
            <a:r>
              <a:rPr lang="da-DK" b="1" dirty="0" err="1"/>
              <a:t>Cepelnik</a:t>
            </a:r>
            <a:r>
              <a:rPr lang="da-DK" b="1" dirty="0"/>
              <a:t> ,13. november 2018 (store afdeling)</a:t>
            </a:r>
          </a:p>
          <a:p>
            <a:pPr marL="342900" indent="-342900">
              <a:buFont typeface="Arial" panose="020B0604020202020204" pitchFamily="34" charset="0"/>
              <a:buChar char="•"/>
            </a:pPr>
            <a:endParaRPr lang="da-DK" dirty="0"/>
          </a:p>
          <a:p>
            <a:pPr>
              <a:buNone/>
            </a:pPr>
            <a:r>
              <a:rPr lang="da-DK" dirty="0"/>
              <a:t>Efter østrigsk ret, skal en bygherre, når der er konstateret mistanke om overtrædelser af arbejdsretlige regler, indstille sine betalinger og i stedet indbetale et beløb som sikkerhed for leverandørens eventuelle bøder for overtrædelsen. </a:t>
            </a:r>
          </a:p>
          <a:p>
            <a:pPr>
              <a:buNone/>
            </a:pPr>
            <a:endParaRPr lang="da-DK" dirty="0"/>
          </a:p>
          <a:p>
            <a:pPr>
              <a:buNone/>
            </a:pPr>
            <a:r>
              <a:rPr lang="da-DK" b="1" dirty="0"/>
              <a:t>Er dette en overtrædelse af </a:t>
            </a:r>
            <a:r>
              <a:rPr lang="da-DK" dirty="0"/>
              <a:t>Håndhævelsesdirektivet, af Servicedirektivet eller en restriktion efter Artikel 56?</a:t>
            </a:r>
          </a:p>
          <a:p>
            <a:pPr>
              <a:buNone/>
            </a:pPr>
            <a:endParaRPr lang="da-DK" dirty="0"/>
          </a:p>
          <a:p>
            <a:pPr>
              <a:buNone/>
            </a:pPr>
            <a:r>
              <a:rPr lang="da-DK" b="1" dirty="0"/>
              <a:t>Håndhævelsesdirektivet</a:t>
            </a:r>
            <a:r>
              <a:rPr lang="da-DK" dirty="0"/>
              <a:t>: </a:t>
            </a:r>
          </a:p>
          <a:p>
            <a:pPr>
              <a:buNone/>
            </a:pPr>
            <a:r>
              <a:rPr lang="da-DK" dirty="0"/>
              <a:t>- ikke gennemført i Østrig på tidspunktet, finder ikke anvendelse. </a:t>
            </a:r>
          </a:p>
          <a:p>
            <a:pPr>
              <a:buNone/>
            </a:pPr>
            <a:endParaRPr lang="da-DK" dirty="0"/>
          </a:p>
          <a:p>
            <a:pPr>
              <a:buNone/>
            </a:pPr>
            <a:endParaRPr lang="da-DK" dirty="0"/>
          </a:p>
          <a:p>
            <a:endParaRPr lang="en-GB" dirty="0"/>
          </a:p>
          <a:p>
            <a:endParaRPr lang="en-GB" dirty="0"/>
          </a:p>
          <a:p>
            <a:endParaRPr lang="en-GB" dirty="0"/>
          </a:p>
          <a:p>
            <a:endParaRPr lang="en-GB" dirty="0"/>
          </a:p>
          <a:p>
            <a:endParaRPr lang="da-DK" dirty="0"/>
          </a:p>
        </p:txBody>
      </p:sp>
      <p:sp>
        <p:nvSpPr>
          <p:cNvPr id="7" name="Title 6">
            <a:extLst>
              <a:ext uri="{FF2B5EF4-FFF2-40B4-BE49-F238E27FC236}">
                <a16:creationId xmlns:a16="http://schemas.microsoft.com/office/drawing/2014/main" id="{616600C4-C17D-A942-BF39-5CA88DE749A2}"/>
              </a:ext>
            </a:extLst>
          </p:cNvPr>
          <p:cNvSpPr>
            <a:spLocks noGrp="1"/>
          </p:cNvSpPr>
          <p:nvPr>
            <p:ph type="title"/>
          </p:nvPr>
        </p:nvSpPr>
        <p:spPr/>
        <p:txBody>
          <a:bodyPr/>
          <a:lstStyle/>
          <a:p>
            <a:r>
              <a:rPr lang="da-DK" dirty="0"/>
              <a:t>Udstationering - hindringer:</a:t>
            </a:r>
          </a:p>
        </p:txBody>
      </p:sp>
    </p:spTree>
    <p:custDataLst>
      <p:tags r:id="rId1"/>
    </p:custDataLst>
    <p:extLst>
      <p:ext uri="{BB962C8B-B14F-4D97-AF65-F5344CB8AC3E}">
        <p14:creationId xmlns:p14="http://schemas.microsoft.com/office/powerpoint/2010/main" val="8517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da-DK" b="1" dirty="0"/>
              <a:t>Afgørelse C-33/17 </a:t>
            </a:r>
            <a:r>
              <a:rPr lang="da-DK" b="1" dirty="0" err="1"/>
              <a:t>Cepelnik</a:t>
            </a:r>
            <a:r>
              <a:rPr lang="da-DK" b="1" dirty="0"/>
              <a:t> ,13. november 2018 (store afdeling)</a:t>
            </a:r>
          </a:p>
          <a:p>
            <a:r>
              <a:rPr lang="da-DK" b="1" dirty="0"/>
              <a:t>Servicedirektivet</a:t>
            </a:r>
            <a:r>
              <a:rPr lang="da-DK" dirty="0"/>
              <a:t>:</a:t>
            </a:r>
          </a:p>
          <a:p>
            <a:r>
              <a:rPr lang="da-DK" b="1" dirty="0"/>
              <a:t>- ‘arbejdsretlige regler’ undtagelsen:</a:t>
            </a:r>
          </a:p>
          <a:p>
            <a:r>
              <a:rPr lang="da-DK" dirty="0"/>
              <a:t>- enhver form for retlig eller kontraktlig bestemmelse vedrørende ansættelsesvilkår og forholdet mellem arbejdstagere og arbejdsgivere</a:t>
            </a:r>
          </a:p>
          <a:p>
            <a:r>
              <a:rPr lang="da-DK" dirty="0"/>
              <a:t>- ingen sondring mellem på den ene side de materielle regler og på den anden side regler vedrørende foranstaltninger til sikre overholdelsen af de materielle regler</a:t>
            </a:r>
          </a:p>
          <a:p>
            <a:r>
              <a:rPr lang="da-DK" dirty="0"/>
              <a:t>- EU ønskede at sikre balance mellem at fjerne hindringer for den frie etableringsret, den frie bevægelse af tjenesteydelser og et højt niveau af beskyttelse af almene hensyn,  f.eks. overholdelse af arbejdsretlige regler. </a:t>
            </a:r>
          </a:p>
          <a:p>
            <a:r>
              <a:rPr lang="da-DK" dirty="0"/>
              <a:t>- den nationale ordning er en afskrækkende foranstaltning med henblik på at sikre overholdelsen af de materielle regler. Det bidrager til at sikre et højt niveau af beskyttelse fa de almene hensyn. </a:t>
            </a:r>
          </a:p>
          <a:p>
            <a:r>
              <a:rPr lang="da-DK" dirty="0"/>
              <a:t>- Begrebet ‘arbejdsretlige regler’ omfatter en ordning som i denne situation.</a:t>
            </a:r>
          </a:p>
        </p:txBody>
      </p:sp>
      <p:sp>
        <p:nvSpPr>
          <p:cNvPr id="7" name="Title 6">
            <a:extLst>
              <a:ext uri="{FF2B5EF4-FFF2-40B4-BE49-F238E27FC236}">
                <a16:creationId xmlns:a16="http://schemas.microsoft.com/office/drawing/2014/main" id="{616600C4-C17D-A942-BF39-5CA88DE749A2}"/>
              </a:ext>
            </a:extLst>
          </p:cNvPr>
          <p:cNvSpPr>
            <a:spLocks noGrp="1"/>
          </p:cNvSpPr>
          <p:nvPr>
            <p:ph type="title"/>
          </p:nvPr>
        </p:nvSpPr>
        <p:spPr/>
        <p:txBody>
          <a:bodyPr/>
          <a:lstStyle/>
          <a:p>
            <a:r>
              <a:rPr lang="da-DK" dirty="0"/>
              <a:t>Udstationering - hindringer:</a:t>
            </a:r>
          </a:p>
        </p:txBody>
      </p:sp>
    </p:spTree>
    <p:custDataLst>
      <p:tags r:id="rId1"/>
    </p:custDataLst>
    <p:extLst>
      <p:ext uri="{BB962C8B-B14F-4D97-AF65-F5344CB8AC3E}">
        <p14:creationId xmlns:p14="http://schemas.microsoft.com/office/powerpoint/2010/main" val="106219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3801" y="1172988"/>
            <a:ext cx="10980223" cy="5136332"/>
          </a:xfrm>
        </p:spPr>
        <p:txBody>
          <a:bodyPr/>
          <a:lstStyle/>
          <a:p>
            <a:r>
              <a:rPr lang="da-DK" b="1" dirty="0"/>
              <a:t>Afgørelse C-33/17 </a:t>
            </a:r>
            <a:r>
              <a:rPr lang="da-DK" b="1" dirty="0" err="1"/>
              <a:t>Cepelnik</a:t>
            </a:r>
            <a:r>
              <a:rPr lang="da-DK" b="1" dirty="0"/>
              <a:t> ,13. november 2018 (store afdeling)</a:t>
            </a:r>
          </a:p>
          <a:p>
            <a:r>
              <a:rPr lang="da-DK" b="1" dirty="0"/>
              <a:t>TFEU artikel 56:</a:t>
            </a:r>
          </a:p>
          <a:p>
            <a:r>
              <a:rPr lang="da-DK" dirty="0"/>
              <a:t>- en restriktion enhver foranstaltning, som forbyder, medfører ulemper for eller gør udøvelsen af retten til fri udveksling af tjenesteydelser mindre attraktiv</a:t>
            </a:r>
          </a:p>
          <a:p>
            <a:r>
              <a:rPr lang="da-DK" b="1" dirty="0"/>
              <a:t>Er restriktionen legitim:</a:t>
            </a:r>
          </a:p>
          <a:p>
            <a:r>
              <a:rPr lang="da-DK" b="1" dirty="0"/>
              <a:t>Formål af almen interesse</a:t>
            </a:r>
            <a:r>
              <a:rPr lang="da-DK" dirty="0"/>
              <a:t>: beskyttelse af arbejdstagernes sociale rettigheder, bekæmpelse af svig og forebyggelse af misbrug</a:t>
            </a:r>
          </a:p>
          <a:p>
            <a:r>
              <a:rPr lang="da-DK" b="1" dirty="0"/>
              <a:t>Egnet</a:t>
            </a:r>
            <a:r>
              <a:rPr lang="da-DK" dirty="0"/>
              <a:t>: sikrer effektiviteten af potentielle sanktioner overfor tjenesteyderen</a:t>
            </a:r>
          </a:p>
          <a:p>
            <a:r>
              <a:rPr lang="da-DK" b="1" dirty="0"/>
              <a:t>Proportionel</a:t>
            </a:r>
            <a:r>
              <a:rPr lang="da-DK" dirty="0"/>
              <a:t>: </a:t>
            </a:r>
          </a:p>
          <a:p>
            <a:pPr lvl="1"/>
            <a:r>
              <a:rPr lang="da-DK" dirty="0"/>
              <a:t>På baggrund af ‘begrundet mistanke’, dvs. inden der er konstateret en overtrædelse</a:t>
            </a:r>
          </a:p>
          <a:p>
            <a:pPr lvl="1"/>
            <a:r>
              <a:rPr lang="da-DK" dirty="0"/>
              <a:t>Tjenesteyderen har ikke mulighed for at fremsætte bemærkninger inden iværksættelsen</a:t>
            </a:r>
          </a:p>
          <a:p>
            <a:pPr lvl="1"/>
            <a:r>
              <a:rPr lang="da-DK" dirty="0"/>
              <a:t>Sikkerheden svarer til det udestående beløb i byggeriet, uden hensyn til eventuelle fejl og mangler ved byggeriet og beløbet overstiger potentielt den samlede reelle betaling.’</a:t>
            </a:r>
          </a:p>
          <a:p>
            <a:pPr indent="-180000">
              <a:buNone/>
            </a:pPr>
            <a:r>
              <a:rPr lang="da-DK" dirty="0"/>
              <a:t>- </a:t>
            </a:r>
            <a:r>
              <a:rPr lang="da-DK" b="1" dirty="0"/>
              <a:t>Henset til hver enkelt af de grunde</a:t>
            </a:r>
            <a:r>
              <a:rPr lang="da-DK" dirty="0"/>
              <a:t>, vil en national ordning være en </a:t>
            </a:r>
            <a:r>
              <a:rPr lang="da-DK" dirty="0" err="1"/>
              <a:t>uproportionel</a:t>
            </a:r>
            <a:r>
              <a:rPr lang="da-DK" dirty="0"/>
              <a:t> restriktion</a:t>
            </a:r>
          </a:p>
        </p:txBody>
      </p:sp>
      <p:sp>
        <p:nvSpPr>
          <p:cNvPr id="7" name="Title 6">
            <a:extLst>
              <a:ext uri="{FF2B5EF4-FFF2-40B4-BE49-F238E27FC236}">
                <a16:creationId xmlns:a16="http://schemas.microsoft.com/office/drawing/2014/main" id="{616600C4-C17D-A942-BF39-5CA88DE749A2}"/>
              </a:ext>
            </a:extLst>
          </p:cNvPr>
          <p:cNvSpPr>
            <a:spLocks noGrp="1"/>
          </p:cNvSpPr>
          <p:nvPr>
            <p:ph type="title"/>
          </p:nvPr>
        </p:nvSpPr>
        <p:spPr/>
        <p:txBody>
          <a:bodyPr/>
          <a:lstStyle/>
          <a:p>
            <a:r>
              <a:rPr lang="da-DK" dirty="0"/>
              <a:t>Udstationering - hindringer:</a:t>
            </a:r>
          </a:p>
        </p:txBody>
      </p:sp>
    </p:spTree>
    <p:custDataLst>
      <p:tags r:id="rId1"/>
    </p:custDataLst>
    <p:extLst>
      <p:ext uri="{BB962C8B-B14F-4D97-AF65-F5344CB8AC3E}">
        <p14:creationId xmlns:p14="http://schemas.microsoft.com/office/powerpoint/2010/main" val="37992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a-DK" dirty="0"/>
              <a:t>arbejdstid</a:t>
            </a:r>
          </a:p>
        </p:txBody>
      </p:sp>
      <p:sp>
        <p:nvSpPr>
          <p:cNvPr id="5" name="Content Placeholder 4"/>
          <p:cNvSpPr>
            <a:spLocks noGrp="1"/>
          </p:cNvSpPr>
          <p:nvPr>
            <p:ph idx="1"/>
          </p:nvPr>
        </p:nvSpPr>
        <p:spPr/>
        <p:txBody>
          <a:bodyPr/>
          <a:lstStyle/>
          <a:p>
            <a:r>
              <a:rPr lang="da-DK" b="1" dirty="0"/>
              <a:t>C-55/18 CCOO 14 maj 2019 (store afdeling)</a:t>
            </a:r>
          </a:p>
          <a:p>
            <a:r>
              <a:rPr lang="da-DK" dirty="0"/>
              <a:t>En tillidsrepræsentant i en bank ønskede at arbejdsgiveren skulle etablere et system til registrering af ansattes effektive daglige arbejdstid. For at gøre det muligt at kontrollere dels, at de fastsatte arbejdstider overholdes, dels, at arbejdstager-repræsentanterne faktisk modtager oplysninger om overarbejde hver måned. </a:t>
            </a:r>
          </a:p>
          <a:p>
            <a:r>
              <a:rPr lang="da-DK" dirty="0"/>
              <a:t>Der var ikke en pligt for arbejdsgiver efter national ret. </a:t>
            </a:r>
          </a:p>
          <a:p>
            <a:r>
              <a:rPr lang="da-DK" b="1" dirty="0"/>
              <a:t>Spørgsmålet var om en sådan pligt kunne udledes på EU-retligt p</a:t>
            </a:r>
            <a:r>
              <a:rPr lang="da-DK" dirty="0"/>
              <a:t>lan. Fastsættes en pligt ifølge:</a:t>
            </a:r>
          </a:p>
          <a:p>
            <a:r>
              <a:rPr lang="da-DK" dirty="0"/>
              <a:t>Chartrets artikel 31, stk. 2 om arbejdstid</a:t>
            </a:r>
          </a:p>
          <a:p>
            <a:r>
              <a:rPr lang="da-DK" dirty="0"/>
              <a:t>Artikel 3, 5, 6 og 22 i direktiv 2003/88 om tilrettelæggelse af arbejdstiden</a:t>
            </a:r>
          </a:p>
          <a:p>
            <a:r>
              <a:rPr lang="da-DK" dirty="0"/>
              <a:t>ILO konventioner </a:t>
            </a:r>
            <a:r>
              <a:rPr lang="da-DK" dirty="0" err="1"/>
              <a:t>nr</a:t>
            </a:r>
            <a:r>
              <a:rPr lang="da-DK" dirty="0"/>
              <a:t> 1 og </a:t>
            </a:r>
            <a:r>
              <a:rPr lang="da-DK" dirty="0" err="1"/>
              <a:t>nr</a:t>
            </a:r>
            <a:r>
              <a:rPr lang="da-DK" dirty="0"/>
              <a:t> 30 om arbejdstidens længde</a:t>
            </a:r>
          </a:p>
          <a:p>
            <a:endParaRPr lang="da-DK" dirty="0"/>
          </a:p>
        </p:txBody>
      </p:sp>
    </p:spTree>
    <p:custDataLst>
      <p:tags r:id="rId1"/>
    </p:custDataLst>
    <p:extLst>
      <p:ext uri="{BB962C8B-B14F-4D97-AF65-F5344CB8AC3E}">
        <p14:creationId xmlns:p14="http://schemas.microsoft.com/office/powerpoint/2010/main" val="139826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a-DK" dirty="0"/>
              <a:t>arbejdstid</a:t>
            </a:r>
          </a:p>
        </p:txBody>
      </p:sp>
      <p:sp>
        <p:nvSpPr>
          <p:cNvPr id="5" name="Content Placeholder 4"/>
          <p:cNvSpPr>
            <a:spLocks noGrp="1"/>
          </p:cNvSpPr>
          <p:nvPr>
            <p:ph idx="1"/>
          </p:nvPr>
        </p:nvSpPr>
        <p:spPr/>
        <p:txBody>
          <a:bodyPr/>
          <a:lstStyle/>
          <a:p>
            <a:r>
              <a:rPr lang="da-DK" b="1" dirty="0"/>
              <a:t>C-55/18 CCOO 14 maj 2019 (store afdeling)</a:t>
            </a:r>
          </a:p>
          <a:p>
            <a:r>
              <a:rPr lang="da-DK" b="1" dirty="0"/>
              <a:t>Retten til begrænset arbejdstid:</a:t>
            </a:r>
          </a:p>
          <a:p>
            <a:r>
              <a:rPr lang="da-DK" dirty="0"/>
              <a:t>- en del af Unionens sociallovgivning og udtrykkeligt fastsat i Charterets Artikel 31, 2. </a:t>
            </a:r>
          </a:p>
          <a:p>
            <a:r>
              <a:rPr lang="da-DK" dirty="0"/>
              <a:t>- arbejdstidsdirektivet skal derfor fortolkes i lyset af harteret</a:t>
            </a:r>
          </a:p>
          <a:p>
            <a:r>
              <a:rPr lang="da-DK" dirty="0"/>
              <a:t>- arbejdstidsdirektivet kan derfor ikke fortolkes indskrænkende til skade for arbejdstageren</a:t>
            </a:r>
          </a:p>
          <a:p>
            <a:r>
              <a:rPr lang="da-DK" dirty="0"/>
              <a:t>- formålet er at forbedre arbejdstagernes leve- og arbejdsvilkår ved bestemmelser med hensyn til bl.a. arbejdstidens længde, der garantere en bedre beskyttelse af arbejdstagernes sikkerhed og sundhed </a:t>
            </a:r>
          </a:p>
          <a:p>
            <a:r>
              <a:rPr lang="da-DK" dirty="0"/>
              <a:t>- for at sikre den fulde virkning, skal medlemsstaterne sikre overholdelsen af de minimale hvileperioder og forhindre enhver overskridelse</a:t>
            </a:r>
          </a:p>
        </p:txBody>
      </p:sp>
    </p:spTree>
    <p:custDataLst>
      <p:tags r:id="rId1"/>
    </p:custDataLst>
    <p:extLst>
      <p:ext uri="{BB962C8B-B14F-4D97-AF65-F5344CB8AC3E}">
        <p14:creationId xmlns:p14="http://schemas.microsoft.com/office/powerpoint/2010/main" val="38004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a-DK" sz="3600" dirty="0"/>
              <a:t>Balance mellem arbejdsliv og privatliv for forældre og omsorgspersoner</a:t>
            </a:r>
          </a:p>
        </p:txBody>
      </p:sp>
      <p:sp>
        <p:nvSpPr>
          <p:cNvPr id="5" name="Content Placeholder 4"/>
          <p:cNvSpPr>
            <a:spLocks noGrp="1"/>
          </p:cNvSpPr>
          <p:nvPr>
            <p:ph idx="1"/>
          </p:nvPr>
        </p:nvSpPr>
        <p:spPr/>
        <p:txBody>
          <a:bodyPr/>
          <a:lstStyle/>
          <a:p>
            <a:r>
              <a:rPr lang="da-DK" b="1" dirty="0"/>
              <a:t>Ændring af forældreorlovsdirektivet </a:t>
            </a:r>
          </a:p>
          <a:p>
            <a:r>
              <a:rPr lang="da-DK" dirty="0"/>
              <a:t>COM(2017)253 final – ‘balance mellem arbejdsliv og privatliv for forældre og omsorgspersoner’</a:t>
            </a:r>
          </a:p>
          <a:p>
            <a:r>
              <a:rPr lang="da-DK" b="1" dirty="0"/>
              <a:t>- 2 måneders øremærket barsel til hver af forældrene</a:t>
            </a:r>
          </a:p>
          <a:p>
            <a:pPr lvl="1"/>
            <a:r>
              <a:rPr lang="da-DK" dirty="0"/>
              <a:t>Minimum 6 uger skal ligge i perioden med ret til </a:t>
            </a:r>
            <a:r>
              <a:rPr lang="da-DK" dirty="0" err="1"/>
              <a:t>barselsdagpenge</a:t>
            </a:r>
            <a:endParaRPr lang="da-DK" dirty="0"/>
          </a:p>
          <a:p>
            <a:r>
              <a:rPr lang="da-DK" b="1" dirty="0"/>
              <a:t>- 5 dages omsorgsfri per år for omsorgspersoner</a:t>
            </a:r>
            <a:r>
              <a:rPr lang="da-DK" dirty="0"/>
              <a:t>. Kan bruges til børn eller andre personer i husstanden med behov for omsorg ved sygdom, mv.</a:t>
            </a:r>
          </a:p>
          <a:p>
            <a:pPr lvl="1"/>
            <a:r>
              <a:rPr lang="da-DK" dirty="0"/>
              <a:t>Dvs. ikke krav om ‘tvingende’ årsager som i Lov om lønmodtageres ret til fravær fra arbejde af særlige familiemæssige årsager</a:t>
            </a:r>
          </a:p>
          <a:p>
            <a:r>
              <a:rPr lang="da-DK" b="1" dirty="0"/>
              <a:t>Status</a:t>
            </a:r>
            <a:r>
              <a:rPr lang="da-DK" dirty="0"/>
              <a:t>: Afventer Rådet</a:t>
            </a:r>
          </a:p>
          <a:p>
            <a:r>
              <a:rPr lang="da-DK" b="1" dirty="0"/>
              <a:t>Implementering</a:t>
            </a:r>
            <a:r>
              <a:rPr lang="da-DK" dirty="0"/>
              <a:t>: 3 år efter at Direktivet træder i kraft</a:t>
            </a:r>
          </a:p>
        </p:txBody>
      </p:sp>
    </p:spTree>
    <p:custDataLst>
      <p:tags r:id="rId1"/>
    </p:custDataLst>
    <p:extLst>
      <p:ext uri="{BB962C8B-B14F-4D97-AF65-F5344CB8AC3E}">
        <p14:creationId xmlns:p14="http://schemas.microsoft.com/office/powerpoint/2010/main" val="26744649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a-DK" dirty="0"/>
              <a:t>arbejdstid</a:t>
            </a:r>
          </a:p>
        </p:txBody>
      </p:sp>
      <p:sp>
        <p:nvSpPr>
          <p:cNvPr id="5" name="Content Placeholder 4"/>
          <p:cNvSpPr>
            <a:spLocks noGrp="1"/>
          </p:cNvSpPr>
          <p:nvPr>
            <p:ph idx="1"/>
          </p:nvPr>
        </p:nvSpPr>
        <p:spPr>
          <a:xfrm>
            <a:off x="985838" y="1196752"/>
            <a:ext cx="10220325" cy="4521366"/>
          </a:xfrm>
        </p:spPr>
        <p:txBody>
          <a:bodyPr/>
          <a:lstStyle/>
          <a:p>
            <a:r>
              <a:rPr lang="da-DK" b="1" dirty="0"/>
              <a:t>C-55/18 CCOO 14 maj 2019 (store afdeling)</a:t>
            </a:r>
          </a:p>
          <a:p>
            <a:r>
              <a:rPr lang="da-DK" b="1" dirty="0"/>
              <a:t>Er et system til måling nødvendigt til sådan sikring:</a:t>
            </a:r>
          </a:p>
          <a:p>
            <a:r>
              <a:rPr lang="da-DK" dirty="0"/>
              <a:t>- arbejdstageren er den svage part og kan bringe sin ansættelse på spil, ved at påberåbe sig reglerne om arbejds- og hviletid.</a:t>
            </a:r>
          </a:p>
          <a:p>
            <a:r>
              <a:rPr lang="da-DK" dirty="0"/>
              <a:t>uden et system er det ikke muligt objektivt og pålideligt at fastlægge antal arbejdstimer, tidspunktet for arbejde og antal overarbejdstimer</a:t>
            </a:r>
          </a:p>
          <a:p>
            <a:r>
              <a:rPr lang="da-DK" dirty="0"/>
              <a:t>- det er vanskeligt eller i praksis umuligt for arbejdstagerne at sikre, at rettighederne overholdes med henblik på rent faktisk at gøre brug af begrænsningerne i arbejdstid.</a:t>
            </a:r>
          </a:p>
          <a:p>
            <a:r>
              <a:rPr lang="da-DK" dirty="0"/>
              <a:t>- En objektiv og pålidelig kilde til fastlæggelse af antallet af daglige og ugentlige arbejdstimer er afgørende</a:t>
            </a:r>
          </a:p>
          <a:p>
            <a:r>
              <a:rPr lang="da-DK" dirty="0"/>
              <a:t>- I betragtning af at medlemsstaterne skal sikre at minimumshvileperioder og ugentlige maksimale arbejdstimer overholdes gennem at træffe alle nødvendige foranstaltninger, kan </a:t>
            </a:r>
            <a:r>
              <a:rPr lang="da-DK" b="1" dirty="0"/>
              <a:t>en national ordning der ikke har en forpligtelse til at anvende et instrument, der muliggør en objektiv og pålidelige fastlæggelse af antallet af daglige og ugentlige arbejdstimer ikke garantere den effektive virkning </a:t>
            </a:r>
            <a:r>
              <a:rPr lang="da-DK" dirty="0"/>
              <a:t>af de rettigheder</a:t>
            </a:r>
          </a:p>
          <a:p>
            <a:endParaRPr lang="da-DK" dirty="0"/>
          </a:p>
        </p:txBody>
      </p:sp>
    </p:spTree>
    <p:custDataLst>
      <p:tags r:id="rId1"/>
    </p:custDataLst>
    <p:extLst>
      <p:ext uri="{BB962C8B-B14F-4D97-AF65-F5344CB8AC3E}">
        <p14:creationId xmlns:p14="http://schemas.microsoft.com/office/powerpoint/2010/main" val="171328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a-DK" dirty="0"/>
              <a:t>arbejdstid</a:t>
            </a:r>
          </a:p>
        </p:txBody>
      </p:sp>
      <p:sp>
        <p:nvSpPr>
          <p:cNvPr id="5" name="Content Placeholder 4"/>
          <p:cNvSpPr>
            <a:spLocks noGrp="1"/>
          </p:cNvSpPr>
          <p:nvPr>
            <p:ph idx="1"/>
          </p:nvPr>
        </p:nvSpPr>
        <p:spPr/>
        <p:txBody>
          <a:bodyPr/>
          <a:lstStyle/>
          <a:p>
            <a:r>
              <a:rPr lang="da-DK" b="1" dirty="0"/>
              <a:t>C-55/18 CCOO 14 maj 2019 (store afdeling)</a:t>
            </a:r>
          </a:p>
          <a:p>
            <a:r>
              <a:rPr lang="da-DK" b="1" dirty="0"/>
              <a:t>Hvad så med ….</a:t>
            </a:r>
          </a:p>
          <a:p>
            <a:r>
              <a:rPr lang="da-DK" dirty="0"/>
              <a:t>- En national lovgivning der fastsætter en lavere ugentlig arbejdstid end direktivet er uden betydning. </a:t>
            </a:r>
            <a:br>
              <a:rPr lang="da-DK" dirty="0"/>
            </a:br>
            <a:r>
              <a:rPr lang="da-DK" dirty="0"/>
              <a:t>- Det er ikke tilstrækkeligt at man registrerer overarbejde</a:t>
            </a:r>
          </a:p>
          <a:p>
            <a:r>
              <a:rPr lang="da-DK" dirty="0"/>
              <a:t>- andre bevismidler: mobiltelefoner, arbejdscomputere, vidner, e-mails, kan bruges til at etablere en formodning ud fra fakta. De er ikke tilstrækkeligt til at fastslå objektivt og pålideligt den daglige og ugentlige arbejdstid.</a:t>
            </a:r>
          </a:p>
          <a:p>
            <a:r>
              <a:rPr lang="da-DK" dirty="0"/>
              <a:t>- arbejdstilsynets kontrol er ikke tilstrækkeligt. </a:t>
            </a:r>
          </a:p>
          <a:p>
            <a:r>
              <a:rPr lang="da-DK" dirty="0"/>
              <a:t>- når der ikke findes et system til målingen af arbejdstid, er der intet der garanterer at arbejdstagernes ret til en begrænset arbejdstid respekteres</a:t>
            </a:r>
          </a:p>
          <a:p>
            <a:r>
              <a:rPr lang="da-DK" dirty="0"/>
              <a:t>- arbejdsgiverens ansvar er ikke grænseløst. Men når den nationale lovgivning slet ikke pålægger arbejdsgiveren at måle arbejdstiden, gøres beskyttelsen reelt illusorisk. </a:t>
            </a:r>
          </a:p>
        </p:txBody>
      </p:sp>
    </p:spTree>
    <p:custDataLst>
      <p:tags r:id="rId1"/>
    </p:custDataLst>
    <p:extLst>
      <p:ext uri="{BB962C8B-B14F-4D97-AF65-F5344CB8AC3E}">
        <p14:creationId xmlns:p14="http://schemas.microsoft.com/office/powerpoint/2010/main" val="28646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a-DK" dirty="0"/>
              <a:t>arbejdstid</a:t>
            </a:r>
          </a:p>
        </p:txBody>
      </p:sp>
      <p:sp>
        <p:nvSpPr>
          <p:cNvPr id="5" name="Content Placeholder 4"/>
          <p:cNvSpPr>
            <a:spLocks noGrp="1"/>
          </p:cNvSpPr>
          <p:nvPr>
            <p:ph idx="1"/>
          </p:nvPr>
        </p:nvSpPr>
        <p:spPr/>
        <p:txBody>
          <a:bodyPr/>
          <a:lstStyle/>
          <a:p>
            <a:r>
              <a:rPr lang="da-DK" b="1" dirty="0"/>
              <a:t>C-55/18 CCOO 14 maj 2019 (store afdeling)</a:t>
            </a:r>
          </a:p>
          <a:p>
            <a:endParaRPr lang="da-DK" b="1" dirty="0"/>
          </a:p>
          <a:p>
            <a:r>
              <a:rPr lang="da-DK" b="1" dirty="0"/>
              <a:t>Medlemsstaterne skal pålægge arbejdsgiverne en forpligtelse til at indføre et objektivt, pålideligt og tilgængeligt system, der gør det muligt at måle længden af hver enkelt arbejdstagers daglige arbejdstid. </a:t>
            </a:r>
          </a:p>
          <a:p>
            <a:r>
              <a:rPr lang="da-DK" dirty="0"/>
              <a:t>- for at sikre den effektive virkning af arbejdstidsdirektivet, </a:t>
            </a:r>
          </a:p>
          <a:p>
            <a:r>
              <a:rPr lang="da-DK" dirty="0"/>
              <a:t>- for at sikre den grundlæggende rettighed fastsat i Charterets Artikel 31 (2)</a:t>
            </a:r>
          </a:p>
          <a:p>
            <a:r>
              <a:rPr lang="da-DK" dirty="0"/>
              <a:t>- og som støttes af bestemmelsen i arbejdsmiljødirektivet, om at tilrettelægge en ordning og tilvejebringe de nødvendige midler til beskyttelse af arbejdstagernes sikkerhed og sundhed.</a:t>
            </a:r>
          </a:p>
          <a:p>
            <a:endParaRPr lang="da-DK" dirty="0"/>
          </a:p>
        </p:txBody>
      </p:sp>
    </p:spTree>
    <p:custDataLst>
      <p:tags r:id="rId1"/>
    </p:custDataLst>
    <p:extLst>
      <p:ext uri="{BB962C8B-B14F-4D97-AF65-F5344CB8AC3E}">
        <p14:creationId xmlns:p14="http://schemas.microsoft.com/office/powerpoint/2010/main" val="292257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a-DK" dirty="0"/>
              <a:t>arbejdstid</a:t>
            </a:r>
          </a:p>
        </p:txBody>
      </p:sp>
      <p:sp>
        <p:nvSpPr>
          <p:cNvPr id="5" name="Content Placeholder 4"/>
          <p:cNvSpPr>
            <a:spLocks noGrp="1"/>
          </p:cNvSpPr>
          <p:nvPr>
            <p:ph idx="1"/>
          </p:nvPr>
        </p:nvSpPr>
        <p:spPr>
          <a:xfrm>
            <a:off x="985838" y="1196752"/>
            <a:ext cx="10220325" cy="4521366"/>
          </a:xfrm>
        </p:spPr>
        <p:txBody>
          <a:bodyPr/>
          <a:lstStyle/>
          <a:p>
            <a:r>
              <a:rPr lang="da-DK" b="1" dirty="0"/>
              <a:t>C-55/18 CCOO 14 maj 2019 (store afdeling)</a:t>
            </a:r>
          </a:p>
          <a:p>
            <a:pPr>
              <a:buNone/>
            </a:pPr>
            <a:endParaRPr lang="da-DK" dirty="0"/>
          </a:p>
          <a:p>
            <a:r>
              <a:rPr lang="da-DK" b="1" dirty="0"/>
              <a:t>Medlemsstaterne fastsætter:</a:t>
            </a:r>
          </a:p>
          <a:p>
            <a:pPr marL="342900" indent="-342900">
              <a:buFontTx/>
              <a:buChar char="-"/>
            </a:pPr>
            <a:r>
              <a:rPr lang="da-DK" dirty="0"/>
              <a:t>de nærmere bestemmelser, hvilken form, hvilke hensyn til forhold inden for de berørte sektorer og visse virksomheder, navnlig henset til deres størrelse, </a:t>
            </a:r>
          </a:p>
          <a:p>
            <a:pPr marL="342900" indent="-342900">
              <a:buFontTx/>
              <a:buChar char="-"/>
            </a:pPr>
            <a:r>
              <a:rPr lang="da-DK" dirty="0"/>
              <a:t>Med forbehold af artikel 17 i arbejdstidsdirektivet, der giver medlemsstaterne mulighed for at fravige artikel 3-6, når varigheden af arbejdstiden på grund af de særlige forhold, der gør sig gældende for den udøvende virksomhed, ikke måles og/eller fastsættes på forhånd eller kan fastsættes af arbejdstagerne selv.</a:t>
            </a:r>
          </a:p>
          <a:p>
            <a:pPr>
              <a:buNone/>
            </a:pPr>
            <a:endParaRPr lang="da-DK" dirty="0"/>
          </a:p>
          <a:p>
            <a:pPr>
              <a:buNone/>
            </a:pPr>
            <a:r>
              <a:rPr lang="da-DK" b="1" dirty="0"/>
              <a:t>Pligten ændres ikke af:</a:t>
            </a:r>
          </a:p>
          <a:p>
            <a:pPr marL="342900" indent="-342900">
              <a:buFontTx/>
              <a:buChar char="-"/>
            </a:pPr>
            <a:r>
              <a:rPr lang="da-DK" dirty="0"/>
              <a:t>Økonomiske udgifter for arbejdsgiveren</a:t>
            </a:r>
          </a:p>
          <a:p>
            <a:pPr marL="342900" indent="-342900">
              <a:buFontTx/>
              <a:buChar char="-"/>
            </a:pPr>
            <a:r>
              <a:rPr lang="da-DK" dirty="0"/>
              <a:t>Krav allerede eksisterer i transportsektoren ud fra hensynet til særlig beskyttelse. En lignende objektiv og pålidelig ordning er nemlig mere generelt nødvendig for at sikre den effektive virkning for alle arbejdstager</a:t>
            </a:r>
          </a:p>
          <a:p>
            <a:pPr marL="342900" indent="-342900">
              <a:buFontTx/>
              <a:buChar char="-"/>
            </a:pPr>
            <a:endParaRPr lang="da-DK" dirty="0"/>
          </a:p>
        </p:txBody>
      </p:sp>
    </p:spTree>
    <p:custDataLst>
      <p:tags r:id="rId1"/>
    </p:custDataLst>
    <p:extLst>
      <p:ext uri="{BB962C8B-B14F-4D97-AF65-F5344CB8AC3E}">
        <p14:creationId xmlns:p14="http://schemas.microsoft.com/office/powerpoint/2010/main" val="389017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a-DK" dirty="0"/>
              <a:t>Tidsbegrænset ansættelse, ferie</a:t>
            </a:r>
          </a:p>
        </p:txBody>
      </p:sp>
      <p:sp>
        <p:nvSpPr>
          <p:cNvPr id="5" name="Content Placeholder 4"/>
          <p:cNvSpPr>
            <a:spLocks noGrp="1"/>
          </p:cNvSpPr>
          <p:nvPr>
            <p:ph idx="1"/>
          </p:nvPr>
        </p:nvSpPr>
        <p:spPr/>
        <p:txBody>
          <a:bodyPr/>
          <a:lstStyle/>
          <a:p>
            <a:r>
              <a:rPr lang="da-DK" i="1" dirty="0"/>
              <a:t>Tidsbegrænset ansættelse :</a:t>
            </a:r>
            <a:endParaRPr lang="da-DK" dirty="0"/>
          </a:p>
          <a:p>
            <a:r>
              <a:rPr lang="da-DK" dirty="0"/>
              <a:t>C-486/18 </a:t>
            </a:r>
            <a:r>
              <a:rPr lang="da-DK" i="1" dirty="0"/>
              <a:t>Praxair</a:t>
            </a:r>
            <a:r>
              <a:rPr lang="da-DK" dirty="0"/>
              <a:t>: Sanktionen for overtrædelse af kravet om objektiv begrundelse for forlængelse af tidsbegrænsede ansættelser (17 kontrakter i træk) skal passe til grovheden af overtrædelsen. Fastansættelse med tilbagevirkende kraft, eller udmåling af en godtgørelse, skal udmåles konkret. </a:t>
            </a:r>
          </a:p>
          <a:p>
            <a:endParaRPr lang="da-DK" dirty="0"/>
          </a:p>
          <a:p>
            <a:r>
              <a:rPr lang="da-DK" dirty="0"/>
              <a:t>C-331/17 </a:t>
            </a:r>
            <a:r>
              <a:rPr lang="da-DK" i="1" dirty="0" err="1"/>
              <a:t>Sciotto</a:t>
            </a:r>
            <a:r>
              <a:rPr lang="da-DK" dirty="0"/>
              <a:t>: Ansatte ved operaen og orkestre (balletdanser) kan ikke undtages fra direktivet om tidsbegrænsede kontrakter. Direktivet foreskriver ikke fastansættelse ved misbrug. </a:t>
            </a:r>
          </a:p>
          <a:p>
            <a:endParaRPr lang="da-DK" dirty="0"/>
          </a:p>
          <a:p>
            <a:r>
              <a:rPr lang="da-DK" i="1" dirty="0"/>
              <a:t>Feriebetaling, løn:</a:t>
            </a:r>
            <a:endParaRPr lang="da-DK" dirty="0"/>
          </a:p>
          <a:p>
            <a:r>
              <a:rPr lang="da-DK" dirty="0"/>
              <a:t>C-385/17 </a:t>
            </a:r>
            <a:r>
              <a:rPr lang="da-DK" i="1" dirty="0"/>
              <a:t>Hein</a:t>
            </a:r>
            <a:r>
              <a:rPr lang="da-DK" dirty="0"/>
              <a:t>: Beregning af løn under ferie foretaget på baggrund af optjeningsperiode med deltidsbeskæftigelse. Det er i strid med EU-retten, hvis lønnen under afholdelse af ferien ikke er den samme som lønnen på ferieafholdelsestidspunktet.</a:t>
            </a:r>
          </a:p>
          <a:p>
            <a:endParaRPr lang="da-DK" dirty="0"/>
          </a:p>
        </p:txBody>
      </p:sp>
    </p:spTree>
    <p:custDataLst>
      <p:tags r:id="rId1"/>
    </p:custDataLst>
    <p:extLst>
      <p:ext uri="{BB962C8B-B14F-4D97-AF65-F5344CB8AC3E}">
        <p14:creationId xmlns:p14="http://schemas.microsoft.com/office/powerpoint/2010/main" val="263265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139698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a-DK" dirty="0"/>
              <a:t>Revideret udstationeringsdirektiv</a:t>
            </a:r>
          </a:p>
        </p:txBody>
      </p:sp>
      <p:sp>
        <p:nvSpPr>
          <p:cNvPr id="5" name="Content Placeholder 4"/>
          <p:cNvSpPr>
            <a:spLocks noGrp="1"/>
          </p:cNvSpPr>
          <p:nvPr>
            <p:ph idx="1"/>
          </p:nvPr>
        </p:nvSpPr>
        <p:spPr>
          <a:xfrm>
            <a:off x="985838" y="1960078"/>
            <a:ext cx="10220325" cy="4277233"/>
          </a:xfrm>
        </p:spPr>
        <p:txBody>
          <a:bodyPr/>
          <a:lstStyle/>
          <a:p>
            <a:r>
              <a:rPr lang="da-DK" b="1" dirty="0"/>
              <a:t>Revideret udstationeringsdirektiv</a:t>
            </a:r>
          </a:p>
          <a:p>
            <a:r>
              <a:rPr lang="da-DK" dirty="0"/>
              <a:t>Direktiv 2018/957/EU om ændring af direktiv 96/71 om udstationering af arbejdstagere</a:t>
            </a:r>
          </a:p>
          <a:p>
            <a:endParaRPr lang="da-DK" dirty="0"/>
          </a:p>
          <a:p>
            <a:r>
              <a:rPr lang="da-DK" b="1" dirty="0"/>
              <a:t>- Aflønning: Samme løn som for lokale</a:t>
            </a:r>
          </a:p>
          <a:p>
            <a:pPr lvl="1"/>
            <a:r>
              <a:rPr lang="da-DK" dirty="0"/>
              <a:t>Alle løndele</a:t>
            </a:r>
          </a:p>
          <a:p>
            <a:pPr>
              <a:buNone/>
            </a:pPr>
            <a:r>
              <a:rPr lang="da-DK" b="1" dirty="0"/>
              <a:t>- Udstationeringsperiode: 12 måneder (+ 6 måneder)</a:t>
            </a:r>
          </a:p>
          <a:p>
            <a:pPr marL="774900" lvl="1" indent="-342900"/>
            <a:r>
              <a:rPr lang="da-DK" dirty="0"/>
              <a:t>For samme arbejdsgiver til samme opgave . </a:t>
            </a:r>
          </a:p>
          <a:p>
            <a:pPr marL="774900" lvl="1" indent="-342900"/>
            <a:r>
              <a:rPr lang="da-DK" dirty="0"/>
              <a:t>Inklusive nye personer udstationeret til samme arbejde.</a:t>
            </a:r>
          </a:p>
          <a:p>
            <a:pPr>
              <a:buNone/>
            </a:pPr>
            <a:r>
              <a:rPr lang="da-DK" b="1" dirty="0"/>
              <a:t>- Udvidelse af mulige kollektive aftaler</a:t>
            </a:r>
            <a:endParaRPr lang="da-DK" dirty="0"/>
          </a:p>
          <a:p>
            <a:r>
              <a:rPr lang="da-DK" b="1" dirty="0"/>
              <a:t>Implementeringsfrist: </a:t>
            </a:r>
            <a:r>
              <a:rPr lang="da-DK" dirty="0"/>
              <a:t>29 juli 2020</a:t>
            </a:r>
          </a:p>
        </p:txBody>
      </p:sp>
    </p:spTree>
    <p:custDataLst>
      <p:tags r:id="rId1"/>
    </p:custDataLst>
    <p:extLst>
      <p:ext uri="{BB962C8B-B14F-4D97-AF65-F5344CB8AC3E}">
        <p14:creationId xmlns:p14="http://schemas.microsoft.com/office/powerpoint/2010/main" val="444659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a-DK" dirty="0"/>
              <a:t>Gennemsigtige og forudsigelige arbejdsvilkår</a:t>
            </a:r>
          </a:p>
        </p:txBody>
      </p:sp>
      <p:sp>
        <p:nvSpPr>
          <p:cNvPr id="5" name="Content Placeholder 4"/>
          <p:cNvSpPr>
            <a:spLocks noGrp="1"/>
          </p:cNvSpPr>
          <p:nvPr>
            <p:ph idx="1"/>
          </p:nvPr>
        </p:nvSpPr>
        <p:spPr/>
        <p:txBody>
          <a:bodyPr/>
          <a:lstStyle/>
          <a:p>
            <a:r>
              <a:rPr lang="da-DK" b="1" dirty="0"/>
              <a:t>Afløseren til Ansættelsesbevisdirektivet. Fastsætter minimumsrettigheder.</a:t>
            </a:r>
          </a:p>
          <a:p>
            <a:pPr>
              <a:buNone/>
            </a:pPr>
            <a:r>
              <a:rPr lang="da-DK" b="1" dirty="0"/>
              <a:t>Arbejdstager: </a:t>
            </a:r>
          </a:p>
          <a:p>
            <a:pPr marL="342900" indent="-342900">
              <a:buFont typeface="Arial" panose="020B0604020202020204" pitchFamily="34" charset="0"/>
              <a:buChar char="•"/>
            </a:pPr>
            <a:r>
              <a:rPr lang="da-DK" dirty="0"/>
              <a:t>‘alle arbejdstagere i Unionen med en ansættelseskontrakt eller et ansættelsesforhold som fastsat i gældende ret, ved overenskomst eller i gældende praksis i de enkelte medlemsstater under hensyntagen til Domstolens retspraksis.’</a:t>
            </a:r>
          </a:p>
          <a:p>
            <a:pPr>
              <a:buNone/>
            </a:pPr>
            <a:r>
              <a:rPr lang="da-DK" b="1" dirty="0"/>
              <a:t>Mindstekrav: </a:t>
            </a:r>
          </a:p>
          <a:p>
            <a:pPr marL="342900" indent="-342900">
              <a:buFont typeface="Arial" panose="020B0604020202020204" pitchFamily="34" charset="0"/>
              <a:buChar char="•"/>
            </a:pPr>
            <a:r>
              <a:rPr lang="da-DK" dirty="0"/>
              <a:t>Maksimal prøvetid på 6 måneder, ikke forbud mod bibeskæftigelse, minimumsforudsigelighed ved uforudsigeligt arbejde, kontrakter på tilkaldebasis begrænses, ret til anmodning om kontrakt på ‘forudsigelige’ vilkår efter 6 måneders tjeneste, obligatorisk uddannelse, ret til kollektive forhandlinger.</a:t>
            </a:r>
          </a:p>
          <a:p>
            <a:pPr>
              <a:buNone/>
            </a:pPr>
            <a:r>
              <a:rPr lang="da-DK" b="1" dirty="0"/>
              <a:t>Sanktioner og håndhævelse</a:t>
            </a:r>
          </a:p>
          <a:p>
            <a:r>
              <a:rPr lang="da-DK" b="1" dirty="0"/>
              <a:t>Status: </a:t>
            </a:r>
            <a:r>
              <a:rPr lang="da-DK" dirty="0"/>
              <a:t>Afventer Rådet</a:t>
            </a:r>
          </a:p>
          <a:p>
            <a:r>
              <a:rPr lang="da-DK" b="1" dirty="0"/>
              <a:t>Implementering: </a:t>
            </a:r>
            <a:r>
              <a:rPr lang="da-DK" dirty="0"/>
              <a:t>tre år efter ikrafttræden</a:t>
            </a:r>
          </a:p>
        </p:txBody>
      </p:sp>
    </p:spTree>
    <p:custDataLst>
      <p:tags r:id="rId1"/>
    </p:custDataLst>
    <p:extLst>
      <p:ext uri="{BB962C8B-B14F-4D97-AF65-F5344CB8AC3E}">
        <p14:creationId xmlns:p14="http://schemas.microsoft.com/office/powerpoint/2010/main" val="248806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a-DK" dirty="0"/>
              <a:t>beskyttelse af personer, der indberetter overtrædelser af EU-lov</a:t>
            </a:r>
          </a:p>
        </p:txBody>
      </p:sp>
      <p:sp>
        <p:nvSpPr>
          <p:cNvPr id="5" name="Content Placeholder 4"/>
          <p:cNvSpPr>
            <a:spLocks noGrp="1"/>
          </p:cNvSpPr>
          <p:nvPr>
            <p:ph idx="1"/>
          </p:nvPr>
        </p:nvSpPr>
        <p:spPr>
          <a:xfrm>
            <a:off x="621804" y="1772816"/>
            <a:ext cx="11567021" cy="4464496"/>
          </a:xfrm>
        </p:spPr>
        <p:txBody>
          <a:bodyPr/>
          <a:lstStyle/>
          <a:p>
            <a:r>
              <a:rPr lang="da-DK" b="1" dirty="0" err="1"/>
              <a:t>Whistleblowerdirektivet</a:t>
            </a:r>
            <a:r>
              <a:rPr lang="da-DK" b="1" dirty="0"/>
              <a:t>: </a:t>
            </a:r>
            <a:r>
              <a:rPr lang="da-DK" dirty="0"/>
              <a:t>COM(2018) 218</a:t>
            </a:r>
          </a:p>
          <a:p>
            <a:r>
              <a:rPr lang="da-DK" b="1" dirty="0"/>
              <a:t>Overtrædelser af EU ret:</a:t>
            </a:r>
          </a:p>
          <a:p>
            <a:pPr marL="342900" indent="-342900">
              <a:buFont typeface="Arial" panose="020B0604020202020204" pitchFamily="34" charset="0"/>
              <a:buChar char="•"/>
            </a:pPr>
            <a:r>
              <a:rPr lang="da-DK" dirty="0"/>
              <a:t>Reglerne om offentlige udbud, finansielle services, hvidvask, produkt sikkerhed, transport sikkerhed, atom sikkerhed, fødevaresundhed, offentlig sundhed, forbrugerbeskyttelse og databeskyttelse. Overtrædelser, der påvirker EU’s finansielle interesser. Overtrædelser vedrørende det indre marked, inkl. brud på konkurrence- og statsstøtteregler, selskabsskatteregler ved misbrug af selskaber</a:t>
            </a:r>
          </a:p>
          <a:p>
            <a:r>
              <a:rPr lang="da-DK" b="1" dirty="0" err="1"/>
              <a:t>Whistleblowers</a:t>
            </a:r>
            <a:r>
              <a:rPr lang="da-DK" b="1" dirty="0"/>
              <a:t> skal kunne vælge mellem interne og eksterne kanaler</a:t>
            </a:r>
            <a:r>
              <a:rPr lang="da-DK" dirty="0"/>
              <a:t>, og - hvis der ikke handles – offentlige kanaler</a:t>
            </a:r>
          </a:p>
          <a:p>
            <a:r>
              <a:rPr lang="da-DK" b="1" dirty="0"/>
              <a:t>Ansættelsesretlige reaktioner er forbudt</a:t>
            </a:r>
            <a:r>
              <a:rPr lang="da-DK" dirty="0"/>
              <a:t>, herunder afskedigelse, forflytninger, chikane, etc. </a:t>
            </a:r>
          </a:p>
          <a:p>
            <a:pPr marL="342900" indent="-342900">
              <a:buFont typeface="Arial" panose="020B0604020202020204" pitchFamily="34" charset="0"/>
              <a:buChar char="•"/>
            </a:pPr>
            <a:r>
              <a:rPr lang="da-DK" dirty="0"/>
              <a:t>Kolleger, der hjælper </a:t>
            </a:r>
            <a:r>
              <a:rPr lang="da-DK" dirty="0" err="1"/>
              <a:t>whistlebloweren</a:t>
            </a:r>
            <a:r>
              <a:rPr lang="da-DK" dirty="0"/>
              <a:t> er ligeledes beskyttede</a:t>
            </a:r>
          </a:p>
          <a:p>
            <a:r>
              <a:rPr lang="da-DK" dirty="0"/>
              <a:t> </a:t>
            </a:r>
            <a:r>
              <a:rPr lang="da-DK" b="1" dirty="0"/>
              <a:t>Status</a:t>
            </a:r>
            <a:r>
              <a:rPr lang="da-DK" dirty="0"/>
              <a:t>: I Rådet</a:t>
            </a:r>
          </a:p>
          <a:p>
            <a:r>
              <a:rPr lang="da-DK" b="1" dirty="0"/>
              <a:t>Implementeringsfrist</a:t>
            </a:r>
            <a:r>
              <a:rPr lang="da-DK" dirty="0"/>
              <a:t>: 2 år efter direktivet træder i kraft</a:t>
            </a:r>
          </a:p>
        </p:txBody>
      </p:sp>
    </p:spTree>
    <p:custDataLst>
      <p:tags r:id="rId1"/>
    </p:custDataLst>
    <p:extLst>
      <p:ext uri="{BB962C8B-B14F-4D97-AF65-F5344CB8AC3E}">
        <p14:creationId xmlns:p14="http://schemas.microsoft.com/office/powerpoint/2010/main" val="320086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a-DK" dirty="0"/>
              <a:t>Europæisk arbejdsmyndighed</a:t>
            </a:r>
          </a:p>
        </p:txBody>
      </p:sp>
      <p:sp>
        <p:nvSpPr>
          <p:cNvPr id="5" name="Content Placeholder 4"/>
          <p:cNvSpPr>
            <a:spLocks noGrp="1"/>
          </p:cNvSpPr>
          <p:nvPr>
            <p:ph idx="1"/>
          </p:nvPr>
        </p:nvSpPr>
        <p:spPr/>
        <p:txBody>
          <a:bodyPr/>
          <a:lstStyle/>
          <a:p>
            <a:r>
              <a:rPr lang="da-DK" b="1" dirty="0"/>
              <a:t>Forordning om oprettelse af en europæisk arbejdsmarkedsmyndighed</a:t>
            </a:r>
          </a:p>
          <a:p>
            <a:r>
              <a:rPr lang="da-DK" dirty="0"/>
              <a:t>COM(2018) 0131</a:t>
            </a:r>
          </a:p>
          <a:p>
            <a:pPr marL="342900" indent="-342900">
              <a:buFontTx/>
              <a:buChar char="-"/>
            </a:pPr>
            <a:r>
              <a:rPr lang="da-DK" b="1" dirty="0"/>
              <a:t>Letter adgang til information </a:t>
            </a:r>
            <a:r>
              <a:rPr lang="da-DK" dirty="0"/>
              <a:t>om rettigheder og pligter på tværs af medlemslandende</a:t>
            </a:r>
          </a:p>
          <a:p>
            <a:pPr marL="342900" indent="-342900">
              <a:buFontTx/>
              <a:buChar char="-"/>
            </a:pPr>
            <a:r>
              <a:rPr lang="da-DK" b="1" dirty="0"/>
              <a:t>Letter adgangen til fælles kontrolbesøg</a:t>
            </a:r>
          </a:p>
          <a:p>
            <a:pPr marL="342900" indent="-342900">
              <a:buFontTx/>
              <a:buChar char="-"/>
            </a:pPr>
            <a:r>
              <a:rPr lang="da-DK" dirty="0"/>
              <a:t>Berører ikke grundlæggende rettigheder, herunder konfliktretten</a:t>
            </a:r>
          </a:p>
          <a:p>
            <a:pPr marL="342900" indent="-342900">
              <a:buFontTx/>
              <a:buChar char="-"/>
            </a:pPr>
            <a:r>
              <a:rPr lang="da-DK" b="1" dirty="0"/>
              <a:t>Fremmer samarbejdet </a:t>
            </a:r>
            <a:r>
              <a:rPr lang="da-DK" dirty="0"/>
              <a:t>om at håndtere sort arbejde og andre forhold, der er en risiko for det indre marked, såsom postkasse selskaber</a:t>
            </a:r>
          </a:p>
          <a:p>
            <a:pPr marL="342900" indent="-342900">
              <a:buFontTx/>
              <a:buChar char="-"/>
            </a:pPr>
            <a:r>
              <a:rPr lang="da-DK" dirty="0"/>
              <a:t>Direktionen skal bestå af et medlem fra hver medlemsstat, fire medlemmer udpeget af de faglige organisationer, samt repræsentanter fra kommissionen og </a:t>
            </a:r>
            <a:r>
              <a:rPr lang="da-DK" dirty="0" err="1"/>
              <a:t>parliamentet</a:t>
            </a:r>
            <a:r>
              <a:rPr lang="da-DK" dirty="0"/>
              <a:t>.  </a:t>
            </a:r>
            <a:endParaRPr lang="da-DK" b="1" dirty="0"/>
          </a:p>
          <a:p>
            <a:r>
              <a:rPr lang="da-DK" b="1" dirty="0"/>
              <a:t>Status</a:t>
            </a:r>
            <a:r>
              <a:rPr lang="da-DK" dirty="0"/>
              <a:t>: I Rådet</a:t>
            </a:r>
          </a:p>
          <a:p>
            <a:r>
              <a:rPr lang="da-DK" b="1" dirty="0"/>
              <a:t>Implementering</a:t>
            </a:r>
            <a:r>
              <a:rPr lang="da-DK" dirty="0"/>
              <a:t>: 2 år efter ikrafttræden</a:t>
            </a:r>
          </a:p>
        </p:txBody>
      </p:sp>
    </p:spTree>
    <p:custDataLst>
      <p:tags r:id="rId1"/>
    </p:custDataLst>
    <p:extLst>
      <p:ext uri="{BB962C8B-B14F-4D97-AF65-F5344CB8AC3E}">
        <p14:creationId xmlns:p14="http://schemas.microsoft.com/office/powerpoint/2010/main" val="3922576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a-DK" dirty="0"/>
              <a:t>grænseoverskridende virksomhedsomdannelser, mv.</a:t>
            </a:r>
          </a:p>
        </p:txBody>
      </p:sp>
      <p:sp>
        <p:nvSpPr>
          <p:cNvPr id="5" name="Content Placeholder 4"/>
          <p:cNvSpPr>
            <a:spLocks noGrp="1"/>
          </p:cNvSpPr>
          <p:nvPr>
            <p:ph idx="1"/>
          </p:nvPr>
        </p:nvSpPr>
        <p:spPr/>
        <p:txBody>
          <a:bodyPr/>
          <a:lstStyle/>
          <a:p>
            <a:r>
              <a:rPr lang="da-DK" b="1" dirty="0"/>
              <a:t>COM(2018) 241, forslag om ændring af direktiv 2017/1132 for så vidt angår omdannelser, fusioner og spaltninger</a:t>
            </a:r>
          </a:p>
          <a:p>
            <a:endParaRPr lang="da-DK" sz="1050" dirty="0"/>
          </a:p>
          <a:p>
            <a:r>
              <a:rPr lang="da-DK" b="1" dirty="0" err="1"/>
              <a:t>Polbud</a:t>
            </a:r>
            <a:r>
              <a:rPr lang="da-DK" b="1" dirty="0"/>
              <a:t> afgørelsen</a:t>
            </a:r>
            <a:r>
              <a:rPr lang="da-DK" dirty="0"/>
              <a:t>, C-106/16 i 2017:  Den frie etableringsret ved flytning af virksomhed til en anden medlemsstat kan ikke begrænses af krav fra den oprindelige stat i forbindelse med flytningen. Polens krav om, at virksomheden skulle likvideres i Polen før den kunne afmeldes i Polen, var en hindring for den frie bevægelighed.  Forskellige hensyn, herunder til arbejdstagerne, kunne ikke retfærdiggøre kravet.</a:t>
            </a:r>
          </a:p>
          <a:p>
            <a:endParaRPr lang="da-DK" sz="1100" dirty="0"/>
          </a:p>
          <a:p>
            <a:r>
              <a:rPr lang="da-DK" b="1" dirty="0"/>
              <a:t>Kommissionens forslag:</a:t>
            </a:r>
            <a:r>
              <a:rPr lang="da-DK" dirty="0"/>
              <a:t> Harmonisering af reglerne om grænseoverskridende omdannelser, fusioner og spaltninger (det 14. selskabsdirektiv)</a:t>
            </a:r>
          </a:p>
        </p:txBody>
      </p:sp>
    </p:spTree>
    <p:custDataLst>
      <p:tags r:id="rId1"/>
    </p:custDataLst>
    <p:extLst>
      <p:ext uri="{BB962C8B-B14F-4D97-AF65-F5344CB8AC3E}">
        <p14:creationId xmlns:p14="http://schemas.microsoft.com/office/powerpoint/2010/main" val="3987597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a-DK" dirty="0"/>
              <a:t>grænseoverskridende virksomhedsomdannelser, mv</a:t>
            </a:r>
          </a:p>
        </p:txBody>
      </p:sp>
      <p:sp>
        <p:nvSpPr>
          <p:cNvPr id="5" name="Content Placeholder 4"/>
          <p:cNvSpPr>
            <a:spLocks noGrp="1"/>
          </p:cNvSpPr>
          <p:nvPr>
            <p:ph idx="1"/>
          </p:nvPr>
        </p:nvSpPr>
        <p:spPr>
          <a:xfrm>
            <a:off x="985838" y="1960078"/>
            <a:ext cx="10220325" cy="4897921"/>
          </a:xfrm>
        </p:spPr>
        <p:txBody>
          <a:bodyPr/>
          <a:lstStyle/>
          <a:p>
            <a:r>
              <a:rPr lang="da-DK" b="1" dirty="0"/>
              <a:t>Indhold per april 2019:</a:t>
            </a:r>
            <a:endParaRPr lang="da-DK" dirty="0"/>
          </a:p>
          <a:p>
            <a:pPr marL="342900" indent="-342900">
              <a:buFont typeface="Arial" panose="020B0604020202020204" pitchFamily="34" charset="0"/>
              <a:buChar char="•"/>
            </a:pPr>
            <a:r>
              <a:rPr lang="da-DK" dirty="0"/>
              <a:t>Omdannelse omfatter situationer, hvor en virksomhed antager det nye lands selskabsform </a:t>
            </a:r>
          </a:p>
          <a:p>
            <a:pPr marL="342900" indent="-342900">
              <a:buFont typeface="Arial" panose="020B0604020202020204" pitchFamily="34" charset="0"/>
              <a:buChar char="•"/>
            </a:pPr>
            <a:r>
              <a:rPr lang="da-DK" dirty="0"/>
              <a:t>Myndigheder kan </a:t>
            </a:r>
            <a:r>
              <a:rPr lang="da-DK" b="1" dirty="0"/>
              <a:t>hindre</a:t>
            </a:r>
            <a:r>
              <a:rPr lang="da-DK" dirty="0"/>
              <a:t> </a:t>
            </a:r>
            <a:r>
              <a:rPr lang="da-DK" b="1" dirty="0"/>
              <a:t>omdannelsen</a:t>
            </a:r>
            <a:r>
              <a:rPr lang="da-DK" dirty="0"/>
              <a:t> ved tegn på misbrug</a:t>
            </a:r>
          </a:p>
          <a:p>
            <a:pPr marL="342900" indent="-342900">
              <a:buFont typeface="Arial" panose="020B0604020202020204" pitchFamily="34" charset="0"/>
              <a:buChar char="•"/>
            </a:pPr>
            <a:r>
              <a:rPr lang="da-DK" dirty="0"/>
              <a:t>Udpegning af en </a:t>
            </a:r>
            <a:r>
              <a:rPr lang="da-DK" b="1" dirty="0"/>
              <a:t>ekstern ekspert </a:t>
            </a:r>
            <a:r>
              <a:rPr lang="da-DK" dirty="0"/>
              <a:t>til at gennemgå udkastet til omdannelsen</a:t>
            </a:r>
          </a:p>
          <a:p>
            <a:pPr marL="342900" indent="-342900">
              <a:buFont typeface="Arial" panose="020B0604020202020204" pitchFamily="34" charset="0"/>
              <a:buChar char="•"/>
            </a:pPr>
            <a:r>
              <a:rPr lang="da-DK" b="1" dirty="0"/>
              <a:t>Arbejdstagerhøring</a:t>
            </a:r>
            <a:r>
              <a:rPr lang="da-DK" dirty="0"/>
              <a:t> inden omdannelsen, som minimum inden vilkårene er aftalt i udkast. Proceduren fastsættes af medlemslandene. </a:t>
            </a:r>
          </a:p>
          <a:p>
            <a:pPr marL="342900" indent="-342900">
              <a:buFont typeface="Arial" panose="020B0604020202020204" pitchFamily="34" charset="0"/>
              <a:buChar char="•"/>
            </a:pPr>
            <a:r>
              <a:rPr lang="da-DK" dirty="0"/>
              <a:t>Bestemmelser om </a:t>
            </a:r>
            <a:r>
              <a:rPr lang="da-DK" b="1" dirty="0"/>
              <a:t>medarbejderrepræsentanter</a:t>
            </a:r>
            <a:r>
              <a:rPr lang="da-DK" dirty="0"/>
              <a:t> i bestyrelsen</a:t>
            </a:r>
          </a:p>
          <a:p>
            <a:pPr marL="774900" lvl="1" indent="-342900"/>
            <a:r>
              <a:rPr lang="da-DK" dirty="0"/>
              <a:t>En betinget </a:t>
            </a:r>
            <a:r>
              <a:rPr lang="da-DK" b="1" dirty="0"/>
              <a:t>før-efter regel</a:t>
            </a:r>
          </a:p>
          <a:p>
            <a:pPr>
              <a:buNone/>
            </a:pPr>
            <a:r>
              <a:rPr lang="da-DK" b="1" dirty="0"/>
              <a:t>Status</a:t>
            </a:r>
            <a:r>
              <a:rPr lang="da-DK" dirty="0"/>
              <a:t>: Afventer Rådet</a:t>
            </a:r>
          </a:p>
          <a:p>
            <a:pPr>
              <a:buNone/>
            </a:pPr>
            <a:r>
              <a:rPr lang="da-DK" b="1" dirty="0"/>
              <a:t>Implementering</a:t>
            </a:r>
            <a:r>
              <a:rPr lang="da-DK" dirty="0"/>
              <a:t>: 3 år</a:t>
            </a:r>
          </a:p>
        </p:txBody>
      </p:sp>
    </p:spTree>
    <p:custDataLst>
      <p:tags r:id="rId1"/>
    </p:custDataLst>
    <p:extLst>
      <p:ext uri="{BB962C8B-B14F-4D97-AF65-F5344CB8AC3E}">
        <p14:creationId xmlns:p14="http://schemas.microsoft.com/office/powerpoint/2010/main" val="29275478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FYSLIDEID" val="636240379814403676"/>
</p:tagLst>
</file>

<file path=ppt/tags/tag10.xml><?xml version="1.0" encoding="utf-8"?>
<p:tagLst xmlns:a="http://schemas.openxmlformats.org/drawingml/2006/main" xmlns:r="http://schemas.openxmlformats.org/officeDocument/2006/relationships" xmlns:p="http://schemas.openxmlformats.org/presentationml/2006/main">
  <p:tag name="TEMPLAFYSLIDEID" val="636240379815028580"/>
</p:tagLst>
</file>

<file path=ppt/tags/tag11.xml><?xml version="1.0" encoding="utf-8"?>
<p:tagLst xmlns:a="http://schemas.openxmlformats.org/drawingml/2006/main" xmlns:r="http://schemas.openxmlformats.org/officeDocument/2006/relationships" xmlns:p="http://schemas.openxmlformats.org/presentationml/2006/main">
  <p:tag name="TEMPLAFYSLIDEID" val="636240379815028580"/>
</p:tagLst>
</file>

<file path=ppt/tags/tag12.xml><?xml version="1.0" encoding="utf-8"?>
<p:tagLst xmlns:a="http://schemas.openxmlformats.org/drawingml/2006/main" xmlns:r="http://schemas.openxmlformats.org/officeDocument/2006/relationships" xmlns:p="http://schemas.openxmlformats.org/presentationml/2006/main">
  <p:tag name="TEMPLAFYSLIDEID" val="636240379815028580"/>
</p:tagLst>
</file>

<file path=ppt/tags/tag13.xml><?xml version="1.0" encoding="utf-8"?>
<p:tagLst xmlns:a="http://schemas.openxmlformats.org/drawingml/2006/main" xmlns:r="http://schemas.openxmlformats.org/officeDocument/2006/relationships" xmlns:p="http://schemas.openxmlformats.org/presentationml/2006/main">
  <p:tag name="TEMPLAFYSLIDEID" val="636240379815028580"/>
</p:tagLst>
</file>

<file path=ppt/tags/tag14.xml><?xml version="1.0" encoding="utf-8"?>
<p:tagLst xmlns:a="http://schemas.openxmlformats.org/drawingml/2006/main" xmlns:r="http://schemas.openxmlformats.org/officeDocument/2006/relationships" xmlns:p="http://schemas.openxmlformats.org/presentationml/2006/main">
  <p:tag name="TEMPLAFYSLIDEID" val="636240379815028580"/>
</p:tagLst>
</file>

<file path=ppt/tags/tag15.xml><?xml version="1.0" encoding="utf-8"?>
<p:tagLst xmlns:a="http://schemas.openxmlformats.org/drawingml/2006/main" xmlns:r="http://schemas.openxmlformats.org/officeDocument/2006/relationships" xmlns:p="http://schemas.openxmlformats.org/presentationml/2006/main">
  <p:tag name="TEMPLAFYSLIDEID" val="636240379815028580"/>
</p:tagLst>
</file>

<file path=ppt/tags/tag16.xml><?xml version="1.0" encoding="utf-8"?>
<p:tagLst xmlns:a="http://schemas.openxmlformats.org/drawingml/2006/main" xmlns:r="http://schemas.openxmlformats.org/officeDocument/2006/relationships" xmlns:p="http://schemas.openxmlformats.org/presentationml/2006/main">
  <p:tag name="TEMPLAFYSLIDEID" val="636240379815028580"/>
</p:tagLst>
</file>

<file path=ppt/tags/tag17.xml><?xml version="1.0" encoding="utf-8"?>
<p:tagLst xmlns:a="http://schemas.openxmlformats.org/drawingml/2006/main" xmlns:r="http://schemas.openxmlformats.org/officeDocument/2006/relationships" xmlns:p="http://schemas.openxmlformats.org/presentationml/2006/main">
  <p:tag name="TEMPLAFYSLIDEID" val="636240379815028580"/>
</p:tagLst>
</file>

<file path=ppt/tags/tag18.xml><?xml version="1.0" encoding="utf-8"?>
<p:tagLst xmlns:a="http://schemas.openxmlformats.org/drawingml/2006/main" xmlns:r="http://schemas.openxmlformats.org/officeDocument/2006/relationships" xmlns:p="http://schemas.openxmlformats.org/presentationml/2006/main">
  <p:tag name="TEMPLAFYSLIDEID" val="636240379815028580"/>
</p:tagLst>
</file>

<file path=ppt/tags/tag19.xml><?xml version="1.0" encoding="utf-8"?>
<p:tagLst xmlns:a="http://schemas.openxmlformats.org/drawingml/2006/main" xmlns:r="http://schemas.openxmlformats.org/officeDocument/2006/relationships" xmlns:p="http://schemas.openxmlformats.org/presentationml/2006/main">
  <p:tag name="TEMPLAFYSLIDEID" val="636240379815028580"/>
</p:tagLst>
</file>

<file path=ppt/tags/tag2.xml><?xml version="1.0" encoding="utf-8"?>
<p:tagLst xmlns:a="http://schemas.openxmlformats.org/drawingml/2006/main" xmlns:r="http://schemas.openxmlformats.org/officeDocument/2006/relationships" xmlns:p="http://schemas.openxmlformats.org/presentationml/2006/main">
  <p:tag name="TEMPLAFYSLIDEID" val="636240379814716092"/>
</p:tagLst>
</file>

<file path=ppt/tags/tag20.xml><?xml version="1.0" encoding="utf-8"?>
<p:tagLst xmlns:a="http://schemas.openxmlformats.org/drawingml/2006/main" xmlns:r="http://schemas.openxmlformats.org/officeDocument/2006/relationships" xmlns:p="http://schemas.openxmlformats.org/presentationml/2006/main">
  <p:tag name="TEMPLAFYSLIDEID" val="636240379815028580"/>
</p:tagLst>
</file>

<file path=ppt/tags/tag21.xml><?xml version="1.0" encoding="utf-8"?>
<p:tagLst xmlns:a="http://schemas.openxmlformats.org/drawingml/2006/main" xmlns:r="http://schemas.openxmlformats.org/officeDocument/2006/relationships" xmlns:p="http://schemas.openxmlformats.org/presentationml/2006/main">
  <p:tag name="TEMPLAFYSLIDEID" val="636240379815028580"/>
</p:tagLst>
</file>

<file path=ppt/tags/tag22.xml><?xml version="1.0" encoding="utf-8"?>
<p:tagLst xmlns:a="http://schemas.openxmlformats.org/drawingml/2006/main" xmlns:r="http://schemas.openxmlformats.org/officeDocument/2006/relationships" xmlns:p="http://schemas.openxmlformats.org/presentationml/2006/main">
  <p:tag name="TEMPLAFYSLIDEID" val="636240379815028580"/>
</p:tagLst>
</file>

<file path=ppt/tags/tag23.xml><?xml version="1.0" encoding="utf-8"?>
<p:tagLst xmlns:a="http://schemas.openxmlformats.org/drawingml/2006/main" xmlns:r="http://schemas.openxmlformats.org/officeDocument/2006/relationships" xmlns:p="http://schemas.openxmlformats.org/presentationml/2006/main">
  <p:tag name="TEMPLAFYSLIDEID" val="636240379815028580"/>
</p:tagLst>
</file>

<file path=ppt/tags/tag24.xml><?xml version="1.0" encoding="utf-8"?>
<p:tagLst xmlns:a="http://schemas.openxmlformats.org/drawingml/2006/main" xmlns:r="http://schemas.openxmlformats.org/officeDocument/2006/relationships" xmlns:p="http://schemas.openxmlformats.org/presentationml/2006/main">
  <p:tag name="TEMPLAFYSLIDEID" val="636240379815028580"/>
</p:tagLst>
</file>

<file path=ppt/tags/tag25.xml><?xml version="1.0" encoding="utf-8"?>
<p:tagLst xmlns:a="http://schemas.openxmlformats.org/drawingml/2006/main" xmlns:r="http://schemas.openxmlformats.org/officeDocument/2006/relationships" xmlns:p="http://schemas.openxmlformats.org/presentationml/2006/main">
  <p:tag name="TEMPLAFYSLIDEID" val="636240379815028580"/>
</p:tagLst>
</file>

<file path=ppt/tags/tag26.xml><?xml version="1.0" encoding="utf-8"?>
<p:tagLst xmlns:a="http://schemas.openxmlformats.org/drawingml/2006/main" xmlns:r="http://schemas.openxmlformats.org/officeDocument/2006/relationships" xmlns:p="http://schemas.openxmlformats.org/presentationml/2006/main">
  <p:tag name="TEMPLAFYSLIDEID" val="636240379815028580"/>
</p:tagLst>
</file>

<file path=ppt/tags/tag27.xml><?xml version="1.0" encoding="utf-8"?>
<p:tagLst xmlns:a="http://schemas.openxmlformats.org/drawingml/2006/main" xmlns:r="http://schemas.openxmlformats.org/officeDocument/2006/relationships" xmlns:p="http://schemas.openxmlformats.org/presentationml/2006/main">
  <p:tag name="TEMPLAFYSLIDEID" val="636240379815028580"/>
</p:tagLst>
</file>

<file path=ppt/tags/tag28.xml><?xml version="1.0" encoding="utf-8"?>
<p:tagLst xmlns:a="http://schemas.openxmlformats.org/drawingml/2006/main" xmlns:r="http://schemas.openxmlformats.org/officeDocument/2006/relationships" xmlns:p="http://schemas.openxmlformats.org/presentationml/2006/main">
  <p:tag name="TEMPLAFYSLIDEID" val="636240379815028580"/>
</p:tagLst>
</file>

<file path=ppt/tags/tag29.xml><?xml version="1.0" encoding="utf-8"?>
<p:tagLst xmlns:a="http://schemas.openxmlformats.org/drawingml/2006/main" xmlns:r="http://schemas.openxmlformats.org/officeDocument/2006/relationships" xmlns:p="http://schemas.openxmlformats.org/presentationml/2006/main">
  <p:tag name="TEMPLAFYSLIDEID" val="636240379815028580"/>
</p:tagLst>
</file>

<file path=ppt/tags/tag3.xml><?xml version="1.0" encoding="utf-8"?>
<p:tagLst xmlns:a="http://schemas.openxmlformats.org/drawingml/2006/main" xmlns:r="http://schemas.openxmlformats.org/officeDocument/2006/relationships" xmlns:p="http://schemas.openxmlformats.org/presentationml/2006/main">
  <p:tag name="TEMPLAFYSLIDEID" val="636240379814716092"/>
</p:tagLst>
</file>

<file path=ppt/tags/tag30.xml><?xml version="1.0" encoding="utf-8"?>
<p:tagLst xmlns:a="http://schemas.openxmlformats.org/drawingml/2006/main" xmlns:r="http://schemas.openxmlformats.org/officeDocument/2006/relationships" xmlns:p="http://schemas.openxmlformats.org/presentationml/2006/main">
  <p:tag name="TEMPLAFYSLIDEID" val="636240379815028580"/>
</p:tagLst>
</file>

<file path=ppt/tags/tag31.xml><?xml version="1.0" encoding="utf-8"?>
<p:tagLst xmlns:a="http://schemas.openxmlformats.org/drawingml/2006/main" xmlns:r="http://schemas.openxmlformats.org/officeDocument/2006/relationships" xmlns:p="http://schemas.openxmlformats.org/presentationml/2006/main">
  <p:tag name="TEMPLAFYSLIDEID" val="636240379815028580"/>
</p:tagLst>
</file>

<file path=ppt/tags/tag32.xml><?xml version="1.0" encoding="utf-8"?>
<p:tagLst xmlns:a="http://schemas.openxmlformats.org/drawingml/2006/main" xmlns:r="http://schemas.openxmlformats.org/officeDocument/2006/relationships" xmlns:p="http://schemas.openxmlformats.org/presentationml/2006/main">
  <p:tag name="TEMPLAFYSLIDEID" val="636240379815028580"/>
</p:tagLst>
</file>

<file path=ppt/tags/tag33.xml><?xml version="1.0" encoding="utf-8"?>
<p:tagLst xmlns:a="http://schemas.openxmlformats.org/drawingml/2006/main" xmlns:r="http://schemas.openxmlformats.org/officeDocument/2006/relationships" xmlns:p="http://schemas.openxmlformats.org/presentationml/2006/main">
  <p:tag name="TEMPLAFYSLIDEID" val="636240379815028580"/>
</p:tagLst>
</file>

<file path=ppt/tags/tag34.xml><?xml version="1.0" encoding="utf-8"?>
<p:tagLst xmlns:a="http://schemas.openxmlformats.org/drawingml/2006/main" xmlns:r="http://schemas.openxmlformats.org/officeDocument/2006/relationships" xmlns:p="http://schemas.openxmlformats.org/presentationml/2006/main">
  <p:tag name="TEMPLAFYSLIDEID" val="636240379815497340"/>
</p:tagLst>
</file>

<file path=ppt/tags/tag4.xml><?xml version="1.0" encoding="utf-8"?>
<p:tagLst xmlns:a="http://schemas.openxmlformats.org/drawingml/2006/main" xmlns:r="http://schemas.openxmlformats.org/officeDocument/2006/relationships" xmlns:p="http://schemas.openxmlformats.org/presentationml/2006/main">
  <p:tag name="TEMPLAFYSLIDEID" val="636240379814716092"/>
</p:tagLst>
</file>

<file path=ppt/tags/tag5.xml><?xml version="1.0" encoding="utf-8"?>
<p:tagLst xmlns:a="http://schemas.openxmlformats.org/drawingml/2006/main" xmlns:r="http://schemas.openxmlformats.org/officeDocument/2006/relationships" xmlns:p="http://schemas.openxmlformats.org/presentationml/2006/main">
  <p:tag name="TEMPLAFYSLIDEID" val="636240379814716092"/>
</p:tagLst>
</file>

<file path=ppt/tags/tag6.xml><?xml version="1.0" encoding="utf-8"?>
<p:tagLst xmlns:a="http://schemas.openxmlformats.org/drawingml/2006/main" xmlns:r="http://schemas.openxmlformats.org/officeDocument/2006/relationships" xmlns:p="http://schemas.openxmlformats.org/presentationml/2006/main">
  <p:tag name="TEMPLAFYSLIDEID" val="636240379814716092"/>
</p:tagLst>
</file>

<file path=ppt/tags/tag7.xml><?xml version="1.0" encoding="utf-8"?>
<p:tagLst xmlns:a="http://schemas.openxmlformats.org/drawingml/2006/main" xmlns:r="http://schemas.openxmlformats.org/officeDocument/2006/relationships" xmlns:p="http://schemas.openxmlformats.org/presentationml/2006/main">
  <p:tag name="TEMPLAFYSLIDEID" val="636240379814716092"/>
</p:tagLst>
</file>

<file path=ppt/tags/tag8.xml><?xml version="1.0" encoding="utf-8"?>
<p:tagLst xmlns:a="http://schemas.openxmlformats.org/drawingml/2006/main" xmlns:r="http://schemas.openxmlformats.org/officeDocument/2006/relationships" xmlns:p="http://schemas.openxmlformats.org/presentationml/2006/main">
  <p:tag name="TEMPLAFYSLIDEID" val="636240379814716092"/>
</p:tagLst>
</file>

<file path=ppt/tags/tag9.xml><?xml version="1.0" encoding="utf-8"?>
<p:tagLst xmlns:a="http://schemas.openxmlformats.org/drawingml/2006/main" xmlns:r="http://schemas.openxmlformats.org/officeDocument/2006/relationships" xmlns:p="http://schemas.openxmlformats.org/presentationml/2006/main">
  <p:tag name="TEMPLAFYSLIDEID" val="636240379814716092"/>
</p:tagLst>
</file>

<file path=ppt/theme/theme1.xml><?xml version="1.0" encoding="utf-8"?>
<a:theme xmlns:a="http://schemas.openxmlformats.org/drawingml/2006/main" name="BSS 16:9">
  <a:themeElements>
    <a:clrScheme name="AU_Blue">
      <a:dk1>
        <a:srgbClr val="000000"/>
      </a:dk1>
      <a:lt1>
        <a:srgbClr val="FFFFFF"/>
      </a:lt1>
      <a:dk2>
        <a:srgbClr val="002546"/>
      </a:dk2>
      <a:lt2>
        <a:srgbClr val="002546"/>
      </a:lt2>
      <a:accent1>
        <a:srgbClr val="0A1439"/>
      </a:accent1>
      <a:accent2>
        <a:srgbClr val="183D83"/>
      </a:accent2>
      <a:accent3>
        <a:srgbClr val="87D1F4"/>
      </a:accent3>
      <a:accent4>
        <a:srgbClr val="33525F"/>
      </a:accent4>
      <a:accent5>
        <a:srgbClr val="548195"/>
      </a:accent5>
      <a:accent6>
        <a:srgbClr val="C6C6C6"/>
      </a:accent6>
      <a:hlink>
        <a:srgbClr val="03428E"/>
      </a:hlink>
      <a:folHlink>
        <a:srgbClr val="03428E"/>
      </a:folHlink>
    </a:clrScheme>
    <a:fontScheme name="AU Passata">
      <a:majorFont>
        <a:latin typeface="AU Passata"/>
        <a:ea typeface=""/>
        <a:cs typeface=""/>
      </a:majorFont>
      <a:minorFont>
        <a:latin typeface="AU Passa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778" cap="flat" cmpd="sng" algn="ctr">
          <a:solidFill>
            <a:schemeClr val="accent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95000"/>
          </a:lnSpc>
          <a:spcBef>
            <a:spcPct val="0"/>
          </a:spcBef>
          <a:spcAft>
            <a:spcPct val="0"/>
          </a:spcAft>
          <a:buClrTx/>
          <a:buSzTx/>
          <a:buFont typeface="AU Passata" pitchFamily="34" charset="0"/>
          <a:buNone/>
          <a:tabLst/>
          <a:defRPr kumimoji="0" sz="1600" b="0" i="0" u="none" strike="noStrike" cap="none" normalizeH="0" baseline="0" dirty="0" err="1">
            <a:ln>
              <a:noFill/>
            </a:ln>
            <a:solidFill>
              <a:schemeClr val="bg1"/>
            </a:solidFill>
            <a:effectLst/>
            <a:latin typeface="AU Passata" pitchFamily="34" charset="0"/>
          </a:defRPr>
        </a:defPPr>
      </a:lstStyle>
    </a:spDef>
    <a:ln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a:ln>
              <a:noFill/>
            </a:ln>
            <a:solidFill>
              <a:schemeClr val="tx1"/>
            </a:solidFill>
            <a:effectLst/>
            <a:latin typeface="AU Passata" pitchFamily="34" charset="0"/>
          </a:defRPr>
        </a:defPPr>
      </a:lstStyle>
    </a:lnDef>
    <a:txDef>
      <a:spPr>
        <a:noFill/>
      </a:spPr>
      <a:bodyPr wrap="square" lIns="0" tIns="0" rIns="0" bIns="0" rtlCol="0">
        <a:spAutoFit/>
      </a:bodyPr>
      <a:lstStyle>
        <a:defPPr>
          <a:lnSpc>
            <a:spcPct val="95000"/>
          </a:lnSpc>
          <a:defRPr sz="1600" dirty="0">
            <a:latin typeface="+mn-lt"/>
          </a:defRPr>
        </a:defPPr>
      </a:lstStyle>
    </a:txDef>
  </a:objectDefaults>
  <a:extraClrSchemeLst/>
  <a:extLst>
    <a:ext uri="{05A4C25C-085E-4340-85A3-A5531E510DB2}">
      <thm15:themeFamily xmlns:thm15="http://schemas.microsoft.com/office/thememl/2012/main" name="AU PowerPoint Template 16-9.potx" id="{7A6F7BDC-B87C-43B1-A03F-8FC29EB8E4AA}" vid="{0342C178-0357-4DD1-B9D7-A15D067ACA9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3728</Words>
  <Application>Microsoft Macintosh PowerPoint</Application>
  <PresentationFormat>Custom</PresentationFormat>
  <Paragraphs>324</Paragraphs>
  <Slides>35</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AU Passata</vt:lpstr>
      <vt:lpstr>Georgia</vt:lpstr>
      <vt:lpstr>AU Passata Light</vt:lpstr>
      <vt:lpstr>Calibri</vt:lpstr>
      <vt:lpstr>Arial</vt:lpstr>
      <vt:lpstr>BSS 16:9</vt:lpstr>
      <vt:lpstr>Nyt fra eu</vt:lpstr>
      <vt:lpstr>Nye regler</vt:lpstr>
      <vt:lpstr>Balance mellem arbejdsliv og privatliv for forældre og omsorgspersoner</vt:lpstr>
      <vt:lpstr>Revideret udstationeringsdirektiv</vt:lpstr>
      <vt:lpstr>Gennemsigtige og forudsigelige arbejdsvilkår</vt:lpstr>
      <vt:lpstr>beskyttelse af personer, der indberetter overtrædelser af EU-lov</vt:lpstr>
      <vt:lpstr>Europæisk arbejdsmyndighed</vt:lpstr>
      <vt:lpstr>grænseoverskridende virksomhedsomdannelser, mv.</vt:lpstr>
      <vt:lpstr>grænseoverskridende virksomhedsomdannelser, mv</vt:lpstr>
      <vt:lpstr>Retspraksis</vt:lpstr>
      <vt:lpstr>Religion</vt:lpstr>
      <vt:lpstr>Religion</vt:lpstr>
      <vt:lpstr>Religion</vt:lpstr>
      <vt:lpstr>Religion</vt:lpstr>
      <vt:lpstr>Religion</vt:lpstr>
      <vt:lpstr>Religion</vt:lpstr>
      <vt:lpstr>alder</vt:lpstr>
      <vt:lpstr>alder</vt:lpstr>
      <vt:lpstr>alder</vt:lpstr>
      <vt:lpstr>alder</vt:lpstr>
      <vt:lpstr>alder</vt:lpstr>
      <vt:lpstr>alder</vt:lpstr>
      <vt:lpstr>lønmodtagerbegrebet</vt:lpstr>
      <vt:lpstr>lønmodtagerbegrebet</vt:lpstr>
      <vt:lpstr>Udstationering - hindringer:</vt:lpstr>
      <vt:lpstr>Udstationering - hindringer:</vt:lpstr>
      <vt:lpstr>Udstationering - hindringer:</vt:lpstr>
      <vt:lpstr>arbejdstid</vt:lpstr>
      <vt:lpstr>arbejdstid</vt:lpstr>
      <vt:lpstr>arbejdstid</vt:lpstr>
      <vt:lpstr>arbejdstid</vt:lpstr>
      <vt:lpstr>arbejdstid</vt:lpstr>
      <vt:lpstr>arbejdstid</vt:lpstr>
      <vt:lpstr>Tidsbegrænset ansættelse, ferie</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2019-05-27T12:28:19Z</cp:lastPrinted>
  <dcterms:modified xsi:type="dcterms:W3CDTF">2019-05-27T12:29:27Z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luginDependencies_0">
    <vt:lpwstr>{"635926855539746206:636045261152541358":[{"dependencyType":"DataSource","dependencyId":":","dependencyVersion":null},{"dependencyType":"DataSource","dependencyId":":","dependencyVersion":null},{"dependencyType":"DataSource","dependencyId":":","dependency</vt:lpwstr>
  </property>
  <property fmtid="{D5CDD505-2E9C-101B-9397-08002B2CF9AE}" pid="3" name="PluginDependencies_1">
    <vt:lpwstr>Version":null},{"dependencyType":"DataSource","dependencyId":":","dependencyVersion":null},{"dependencyType":"DataSource","dependencyId":":","dependencyVersion":null},{"dependencyType":"DataSource","dependencyId":":","dependencyVersion":null},{"dependency</vt:lpwstr>
  </property>
  <property fmtid="{D5CDD505-2E9C-101B-9397-08002B2CF9AE}" pid="4" name="PluginDependencies_2">
    <vt:lpwstr>Type":"DataSource","dependencyId":":","dependencyVersion":null},{"dependencyType":"DataSource","dependencyId":":","dependencyVersion":null},{"dependencyType":"DataSource","dependencyId":":","dependencyVersion":null},{"dependencyType":"DataSource","depende</vt:lpwstr>
  </property>
  <property fmtid="{D5CDD505-2E9C-101B-9397-08002B2CF9AE}" pid="5" name="PluginDependencies_3">
    <vt:lpwstr>ncyId":":","dependencyVersion":null},{"dependencyType":"DataSource","dependencyId":":","dependencyVersion":null},{"dependencyType":"DataSource","dependencyId":":","dependencyVersion":null},{"dependencyType":"DataSource","dependencyId":":","dependencyVersi</vt:lpwstr>
  </property>
  <property fmtid="{D5CDD505-2E9C-101B-9397-08002B2CF9AE}" pid="6" name="PluginDependencies_4">
    <vt:lpwstr>on":null},{"dependencyType":"DataSource","dependencyId":":","dependencyVersion":null},{"dependencyType":"DataSource","dependencyId":":","dependencyVersion":null},{"dependencyType":"DataSource","dependencyId":":","dependencyVersion":null},{"dependencyType"</vt:lpwstr>
  </property>
  <property fmtid="{D5CDD505-2E9C-101B-9397-08002B2CF9AE}" pid="7" name="PluginDependencies_5">
    <vt:lpwstr>:"DataSource","dependencyId":":","dependencyVersion":null},{"dependencyType":"DataSource","dependencyId":":","dependencyVersion":null},{"dependencyType":"DataSource","dependencyId":":","dependencyVersion":null},{"dependencyType":"DataSource","dependencyId</vt:lpwstr>
  </property>
  <property fmtid="{D5CDD505-2E9C-101B-9397-08002B2CF9AE}" pid="8" name="PluginDependencies_6">
    <vt:lpwstr>":":","dependencyVersion":null},{"dependencyType":"DataSource","dependencyId":":","dependencyVersion":null},{"dependencyType":"DataSource","dependencyId":":","dependencyVersion":null},{"dependencyType":"DataSource","dependencyId":":","dependencyVersion":n</vt:lpwstr>
  </property>
  <property fmtid="{D5CDD505-2E9C-101B-9397-08002B2CF9AE}" pid="9" name="PluginDependencies_7">
    <vt:lpwstr>ull},{"dependencyType":"DataSource","dependencyId":":","dependencyVersion":null},{"dependencyType":"DataSource","dependencyId":":","dependencyVersion":null},{"dependencyType":"DataSource","dependencyId":":","dependencyVersion":null},{"dependencyType":"Dat</vt:lpwstr>
  </property>
  <property fmtid="{D5CDD505-2E9C-101B-9397-08002B2CF9AE}" pid="10" name="PluginDependencies_8">
    <vt:lpwstr>aSource","dependencyId":":","dependencyVersion":null},{"dependencyType":"DataSource","dependencyId":":","dependencyVersion":null},{"dependencyType":"DataSource","dependencyId":":","dependencyVersion":null},{"dependencyType":"DataSource","dependencyId":":"</vt:lpwstr>
  </property>
  <property fmtid="{D5CDD505-2E9C-101B-9397-08002B2CF9AE}" pid="11" name="PluginDependencies_9">
    <vt:lpwstr>,"dependencyVersion":null},{"dependencyType":"DataSource","dependencyId":":","dependencyVersion":null},{"dependencyType":"DataSource","dependencyId":":","dependencyVersion":null},{"dependencyType":"DataSource","dependencyId":":","dependencyVersion":null},</vt:lpwstr>
  </property>
  <property fmtid="{D5CDD505-2E9C-101B-9397-08002B2CF9AE}" pid="12" name="PluginDependencies_10">
    <vt:lpwstr>{"dependencyType":"DataSource","dependencyId":":","dependencyVersion":null},{"dependencyType":"DataSource","dependencyId":":","dependencyVersion":null},{"dependencyType":"DataSource","dependencyId":":","dependencyVersion":null},{"dependencyType":"DataSour</vt:lpwstr>
  </property>
  <property fmtid="{D5CDD505-2E9C-101B-9397-08002B2CF9AE}" pid="13" name="PluginDependencies_11">
    <vt:lpwstr>ce","dependencyId":":","dependencyVersion":null},{"dependencyType":"DataSource","dependencyId":":","dependencyVersion":null},{"dependencyType":"DataSource","dependencyId":":","dependencyVersion":null},{"dependencyType":"DataSource","dependencyId":":","dep</vt:lpwstr>
  </property>
  <property fmtid="{D5CDD505-2E9C-101B-9397-08002B2CF9AE}" pid="14" name="PluginDependencies_12">
    <vt:lpwstr>endencyVersion":null},{"dependencyType":"DataSource","dependencyId":":","dependencyVersion":null},{"dependencyType":"DataSource","dependencyId":":","dependencyVersion":null},{"dependencyType":"DataSource","dependencyId":":","dependencyVersion":null},{"dep</vt:lpwstr>
  </property>
  <property fmtid="{D5CDD505-2E9C-101B-9397-08002B2CF9AE}" pid="15" name="PluginDependencies_13">
    <vt:lpwstr>endencyType":"DataSource","dependencyId":":","dependencyVersion":null},{"dependencyType":"DataSource","dependencyId":":","dependencyVersion":null},{"dependencyType":"DataSource","dependencyId":":","dependencyVersion":null},{"dependencyType":"DataSource","</vt:lpwstr>
  </property>
  <property fmtid="{D5CDD505-2E9C-101B-9397-08002B2CF9AE}" pid="16" name="PluginDependencies_14">
    <vt:lpwstr>dependencyId":":","dependencyVersion":null},{"dependencyType":"DataSource","dependencyId":":","dependencyVersion":null},{"dependencyType":"DataSource","dependencyId":":","dependencyVersion":null},{"dependencyType":"DataSource","dependencyId":":","dependen</vt:lpwstr>
  </property>
  <property fmtid="{D5CDD505-2E9C-101B-9397-08002B2CF9AE}" pid="17" name="PluginDependencies_15">
    <vt:lpwstr>cyVersion":null},{"dependencyType":"DataSource","dependencyId":":","dependencyVersion":null},{"dependencyType":"DataSource","dependencyId":":","dependencyVersion":null},{"dependencyType":"DataSource","dependencyId":":","dependencyVersion":null},{"dependen</vt:lpwstr>
  </property>
  <property fmtid="{D5CDD505-2E9C-101B-9397-08002B2CF9AE}" pid="18" name="PluginDependencies_16">
    <vt:lpwstr>cyType":"DataSource","dependencyId":":","dependencyVersion":null},{"dependencyType":"DataSource","dependencyId":":","dependencyVersion":null},{"dependencyType":"DataSource","dependencyId":":","dependencyVersion":null},{"dependencyType":"DataSource","depen</vt:lpwstr>
  </property>
  <property fmtid="{D5CDD505-2E9C-101B-9397-08002B2CF9AE}" pid="19" name="PluginDependencies_17">
    <vt:lpwstr>dencyId":":","dependencyVersion":null},{"dependencyType":"DataSource","dependencyId":":","dependencyVersion":null},{"dependencyType":"DataSource","dependencyId":":","dependencyVersion":null},{"dependencyType":"DataSource","dependencyId":":","dependencyVer</vt:lpwstr>
  </property>
  <property fmtid="{D5CDD505-2E9C-101B-9397-08002B2CF9AE}" pid="20" name="PluginDependencies_18">
    <vt:lpwstr>sion":null},{"dependencyType":"DataSource","dependencyId":":","dependencyVersion":null},{"dependencyType":"DataSource","dependencyId":":","dependencyVersion":null},{"dependencyType":"DataSource","dependencyId":":","dependencyVersion":null},{"dependencyTyp</vt:lpwstr>
  </property>
  <property fmtid="{D5CDD505-2E9C-101B-9397-08002B2CF9AE}" pid="21" name="PluginDependencies_19">
    <vt:lpwstr>e":"DataSource","dependencyId":":","dependencyVersion":null},{"dependencyType":"DataSource","dependencyId":":","dependencyVersion":null},{"dependencyType":"DataSource","dependencyId":":","dependencyVersion":null},{"dependencyType":"DataSource","dependency</vt:lpwstr>
  </property>
  <property fmtid="{D5CDD505-2E9C-101B-9397-08002B2CF9AE}" pid="22" name="PluginDependencies_20">
    <vt:lpwstr>Id":":","dependencyVersion":null},{"dependencyType":"DataSource","dependencyId":":","dependencyVersion":null},{"dependencyType":"DataSource","dependencyId":":","dependencyVersion":null},{"dependencyType":"DataSource","dependencyId":":","dependencyVersion"</vt:lpwstr>
  </property>
  <property fmtid="{D5CDD505-2E9C-101B-9397-08002B2CF9AE}" pid="23" name="PluginDependencies_21">
    <vt:lpwstr>:null},{"dependencyType":"DataSource","dependencyId":":","dependencyVersion":null},{"dependencyType":"DataSource","dependencyId":":","dependencyVersion":null},{"dependencyType":"DataSource","dependencyId":":","dependencyVersion":null},{"dependencyType":"D</vt:lpwstr>
  </property>
  <property fmtid="{D5CDD505-2E9C-101B-9397-08002B2CF9AE}" pid="24" name="PluginDependencies_22">
    <vt:lpwstr>ataSource","dependencyId":":","dependencyVersion":null},{"dependencyType":"DataSource","dependencyId":":","dependencyVersion":null},{"dependencyType":"DataSource","dependencyId":":","dependencyVersion":null},{"dependencyType":"DataSource","dependencyId":"</vt:lpwstr>
  </property>
  <property fmtid="{D5CDD505-2E9C-101B-9397-08002B2CF9AE}" pid="25" name="PluginDependencies_23">
    <vt:lpwstr>:","dependencyVersion":null},{"dependencyType":"DataSource","dependencyId":":","dependencyVersion":null},{"dependencyType":"DataSource","dependencyId":":","dependencyVersion":null},{"dependencyType":"DataSource","dependencyId":":","dependencyVersion":null</vt:lpwstr>
  </property>
  <property fmtid="{D5CDD505-2E9C-101B-9397-08002B2CF9AE}" pid="26" name="PluginDependencies_24">
    <vt:lpwstr>},{"dependencyType":"DataSource","dependencyId":":","dependencyVersion":null},{"dependencyType":"DataSource","dependencyId":":","dependencyVersion":null},{"dependencyType":"DataSource","dependencyId":":","dependencyVersion":null},{"dependencyType":"DataSo</vt:lpwstr>
  </property>
  <property fmtid="{D5CDD505-2E9C-101B-9397-08002B2CF9AE}" pid="27" name="PluginDependencies_25">
    <vt:lpwstr>urce","dependencyId":":","dependencyVersion":null},{"dependencyType":"DataSource","dependencyId":":","dependencyVersion":null},{"dependencyType":"DataSource","dependencyId":":","dependencyVersion":null},{"dependencyType":"DataSource","dependencyId":":","d</vt:lpwstr>
  </property>
  <property fmtid="{D5CDD505-2E9C-101B-9397-08002B2CF9AE}" pid="28" name="PluginDependencies_26">
    <vt:lpwstr>ependencyVersion":null},{"dependencyType":"DataSource","dependencyId":":","dependencyVersion":null},{"dependencyType":"DataSource","dependencyId":":","dependencyVersion":null},{"dependencyType":"DataSource","dependencyId":":","dependencyVersion":null},{"d</vt:lpwstr>
  </property>
  <property fmtid="{D5CDD505-2E9C-101B-9397-08002B2CF9AE}" pid="29" name="PluginDependencies_27">
    <vt:lpwstr>ependencyType":"DataSource","dependencyId":":","dependencyVersion":null},{"dependencyType":"DataSource","dependencyId":":","dependencyVersion":null},{"dependencyType":"DataSource","dependencyId":":","dependencyVersion":null},{"dependencyType":"DataSource"</vt:lpwstr>
  </property>
  <property fmtid="{D5CDD505-2E9C-101B-9397-08002B2CF9AE}" pid="30" name="PluginDependencies_28">
    <vt:lpwstr>,"dependencyId":":","dependencyVersion":null},{"dependencyType":"DataSource","dependencyId":":","dependencyVersion":null},{"dependencyType":"DataSource","dependencyId":":","dependencyVersion":null},{"dependencyType":"DataSource","dependencyId":":","depend</vt:lpwstr>
  </property>
  <property fmtid="{D5CDD505-2E9C-101B-9397-08002B2CF9AE}" pid="31" name="PluginDependencies_29">
    <vt:lpwstr>encyVersion":null},{"dependencyType":"DataSource","dependencyId":":","dependencyVersion":null},{"dependencyType":"DataSource","dependencyId":":","dependencyVersion":null},{"dependencyType":"DataSource","dependencyId":":","dependencyVersion":null},{"depend</vt:lpwstr>
  </property>
  <property fmtid="{D5CDD505-2E9C-101B-9397-08002B2CF9AE}" pid="32" name="PluginDependencies_30">
    <vt:lpwstr>encyType":"DataSource","dependencyId":":","dependencyVersion":null},{"dependencyType":"DataSource","dependencyId":":","dependencyVersion":null},{"dependencyType":"DataSource","dependencyId":":","dependencyVersion":null},{"dependencyType":"DataSource","dep</vt:lpwstr>
  </property>
  <property fmtid="{D5CDD505-2E9C-101B-9397-08002B2CF9AE}" pid="33" name="PluginDependencies_31">
    <vt:lpwstr>endencyId":":","dependencyVersion":null},{"dependencyType":"DataSource","dependencyId":":","dependencyVersion":null},{"dependencyType":"DataSource","dependencyId":":","dependencyVersion":null},{"dependencyType":"DataSource","dependencyId":":","dependencyV</vt:lpwstr>
  </property>
  <property fmtid="{D5CDD505-2E9C-101B-9397-08002B2CF9AE}" pid="34" name="PluginDependencies_32">
    <vt:lpwstr>ersion":null},{"dependencyType":"DataSource","dependencyId":":","dependencyVersion":null},{"dependencyType":"DataSource","dependencyId":":","dependencyVersion":null},{"dependencyType":"DataSource","dependencyId":":","dependencyVersion":null},{"dependencyT</vt:lpwstr>
  </property>
  <property fmtid="{D5CDD505-2E9C-101B-9397-08002B2CF9AE}" pid="35" name="PluginDependencies_33">
    <vt:lpwstr>ype":"DataSource","dependencyId":":","dependencyVersion":null},{"dependencyType":"DataSource","dependencyId":":","dependencyVersion":null},{"dependencyType":"DataSource","dependencyId":":","dependencyVersion":null},{"dependencyType":"DataSource","dependen</vt:lpwstr>
  </property>
  <property fmtid="{D5CDD505-2E9C-101B-9397-08002B2CF9AE}" pid="36" name="PluginDependencies_34">
    <vt:lpwstr>cyId":":","dependencyVersion":null},{"dependencyType":"DataSource","dependencyId":":","dependencyVersion":null},{"dependencyType":"DataSource","dependencyId":":","dependencyVersion":null},{"dependencyType":"DataSource","dependencyId":":","dependencyVersio</vt:lpwstr>
  </property>
  <property fmtid="{D5CDD505-2E9C-101B-9397-08002B2CF9AE}" pid="37" name="PluginDependencies_35">
    <vt:lpwstr>n":null},{"dependencyType":"DataSource","dependencyId":":","dependencyVersion":null},{"dependencyType":"DataSource","dependencyId":":","dependencyVersion":null},{"dependencyType":"DataSource","dependencyId":":","dependencyVersion":null},{"dependencyType":</vt:lpwstr>
  </property>
  <property fmtid="{D5CDD505-2E9C-101B-9397-08002B2CF9AE}" pid="38" name="PluginDependencies_36">
    <vt:lpwstr>"DataSource","dependencyId":":","dependencyVersion":null},{"dependencyType":"DataSource","dependencyId":":","dependencyVersion":null},{"dependencyType":"DataSource","dependencyId":":","dependencyVersion":null},{"dependencyType":"DataSource","dependencyId"</vt:lpwstr>
  </property>
  <property fmtid="{D5CDD505-2E9C-101B-9397-08002B2CF9AE}" pid="39" name="PluginDependencies_37">
    <vt:lpwstr>:":","dependencyVersion":null},{"dependencyType":"DataSource","dependencyId":":","dependencyVersion":null},{"dependencyType":"DataSource","dependencyId":":","dependencyVersion":null},{"dependencyType":"DataSource","dependencyId":":","dependencyVersion":nu</vt:lpwstr>
  </property>
  <property fmtid="{D5CDD505-2E9C-101B-9397-08002B2CF9AE}" pid="40" name="PluginDependencies_38">
    <vt:lpwstr>ll},{"dependencyType":"DataSource","dependencyId":":","dependencyVersion":null},{"dependencyType":"DataSource","dependencyId":":","dependencyVersion":null},{"dependencyType":"DataSource","dependencyId":":","dependencyVersion":null},{"dependencyType":"Data</vt:lpwstr>
  </property>
  <property fmtid="{D5CDD505-2E9C-101B-9397-08002B2CF9AE}" pid="41" name="PluginDependencies_39">
    <vt:lpwstr>Source","dependencyId":":","dependencyVersion":null},{"dependencyType":"DataSource","dependencyId":":","dependencyVersion":null},{"dependencyType":"DataSource","dependencyId":":","dependencyVersion":null},{"dependencyType":"DataSource","dependencyId":":",</vt:lpwstr>
  </property>
  <property fmtid="{D5CDD505-2E9C-101B-9397-08002B2CF9AE}" pid="42" name="PluginDependencies_40">
    <vt:lpwstr>"dependencyVersion":null},{"dependencyType":"DataSource","dependencyId":":","dependencyVersion":null},{"dependencyType":"DataSource","dependencyId":":","dependencyVersion":null},{"dependencyType":"DataSource","dependencyId":":","dependencyVersion":null},{</vt:lpwstr>
  </property>
  <property fmtid="{D5CDD505-2E9C-101B-9397-08002B2CF9AE}" pid="43" name="PluginDependencies_41">
    <vt:lpwstr>"dependencyType":"DataSource","dependencyId":":","dependencyVersion":null},{"dependencyType":"DataSource","dependencyId":":","dependencyVersion":null},{"dependencyType":"DataSource","dependencyId":":","dependencyVersion":null},{"dependencyType":"DataSourc</vt:lpwstr>
  </property>
  <property fmtid="{D5CDD505-2E9C-101B-9397-08002B2CF9AE}" pid="44" name="PluginDependencies_42">
    <vt:lpwstr>e","dependencyId":":","dependencyVersion":null},{"dependencyType":"DataSource","dependencyId":":","dependencyVersion":null},{"dependencyType":"DataSource","dependencyId":":","dependencyVersion":null},{"dependencyType":"DataSource","dependencyId":":","depe</vt:lpwstr>
  </property>
  <property fmtid="{D5CDD505-2E9C-101B-9397-08002B2CF9AE}" pid="45" name="PluginDependencies_43">
    <vt:lpwstr>ndencyVersion":null},{"dependencyType":"DataSource","dependencyId":":","dependencyVersion":null},{"dependencyType":"DataSource","dependencyId":":","dependencyVersion":null},{"dependencyType":"DataSource","dependencyId":":","dependencyVersion":null},{"depe</vt:lpwstr>
  </property>
  <property fmtid="{D5CDD505-2E9C-101B-9397-08002B2CF9AE}" pid="46" name="PluginDependencies_44">
    <vt:lpwstr>ndencyType":"DataSource","dependencyId":":","dependencyVersion":null},{"dependencyType":"DataSource","dependencyId":":","dependencyVersion":null},{"dependencyType":"DataSource","dependencyId":":","dependencyVersion":null},{"dependencyType":"DataSource","d</vt:lpwstr>
  </property>
  <property fmtid="{D5CDD505-2E9C-101B-9397-08002B2CF9AE}" pid="47" name="PluginDependencies_45">
    <vt:lpwstr>ependencyId":":","dependencyVersion":null},{"dependencyType":"DataSource","dependencyId":":","dependencyVersion":null},{"dependencyType":"DataSource","dependencyId":":","dependencyVersion":null},{"dependencyType":"DataSource","dependencyId":":","dependenc</vt:lpwstr>
  </property>
  <property fmtid="{D5CDD505-2E9C-101B-9397-08002B2CF9AE}" pid="48" name="PluginDependencies_46">
    <vt:lpwstr>yVersion":null},{"dependencyType":"DataSource","dependencyId":":","dependencyVersion":null},{"dependencyType":"DataSource","dependencyId":":","dependencyVersion":null},{"dependencyType":"DataSource","dependencyId":":","dependencyVersion":null},{"dependenc</vt:lpwstr>
  </property>
  <property fmtid="{D5CDD505-2E9C-101B-9397-08002B2CF9AE}" pid="49" name="PluginDependencies_47">
    <vt:lpwstr>yType":"DataSource","dependencyId":":","dependencyVersion":null},{"dependencyType":"DataSource","dependencyId":":","dependencyVersion":null},{"dependencyType":"DataSource","dependencyId":":","dependencyVersion":null},{"dependencyType":"DataSource","depend</vt:lpwstr>
  </property>
  <property fmtid="{D5CDD505-2E9C-101B-9397-08002B2CF9AE}" pid="50" name="PluginDependencies_48">
    <vt:lpwstr>encyId":":","dependencyVersion":null},{"dependencyType":"DataSource","dependencyId":":","dependencyVersion":null},{"dependencyType":"DataSource","dependencyId":":","dependencyVersion":null},{"dependencyType":"DataSource","dependencyId":":","dependencyVers</vt:lpwstr>
  </property>
  <property fmtid="{D5CDD505-2E9C-101B-9397-08002B2CF9AE}" pid="51" name="PluginDependencies_49">
    <vt:lpwstr>ion":null},{"dependencyType":"DataSource","dependencyId":":","dependencyVersion":null},{"dependencyType":"DataSource","dependencyId":":","dependencyVersion":null},{"dependencyType":"DataSource","dependencyId":":","dependencyVersion":null},{"dependencyType</vt:lpwstr>
  </property>
  <property fmtid="{D5CDD505-2E9C-101B-9397-08002B2CF9AE}" pid="52" name="PluginDependencies_50">
    <vt:lpwstr>":"DataSource","dependencyId":":","dependencyVersion":null},{"dependencyType":"DataSource","dependencyId":":","dependencyVersion":null},{"dependencyType":"DataSource","dependencyId":":","dependencyVersion":null},{"dependencyType":"DataSource","dependencyI</vt:lpwstr>
  </property>
  <property fmtid="{D5CDD505-2E9C-101B-9397-08002B2CF9AE}" pid="53" name="PluginDependencies_51">
    <vt:lpwstr>d":":","dependencyVersion":null},{"dependencyType":"DataSource","dependencyId":":","dependencyVersion":null},{"dependencyType":"DataSource","dependencyId":":","dependencyVersion":null},{"dependencyType":"DataSource","dependencyId":":","dependencyVersion":</vt:lpwstr>
  </property>
  <property fmtid="{D5CDD505-2E9C-101B-9397-08002B2CF9AE}" pid="54" name="PluginDependencies_52">
    <vt:lpwstr>null},{"dependencyType":"DataSource","dependencyId":":","dependencyVersion":null},{"dependencyType":"DataSource","dependencyId":":","dependencyVersion":null},{"dependencyType":"DataSource","dependencyId":":","dependencyVersion":null},{"dependencyType":"Da</vt:lpwstr>
  </property>
  <property fmtid="{D5CDD505-2E9C-101B-9397-08002B2CF9AE}" pid="55" name="PluginDependencies_53">
    <vt:lpwstr>taSource","dependencyId":":","dependencyVersion":null}],"635926855539746206:636045261152541359":[],"635926855539746206:636045261152541360":[],"635926855539746206:636045261152541361":[],"635926855539746206:636045261152541362":[],"635690283596553901:6357565</vt:lpwstr>
  </property>
  <property fmtid="{D5CDD505-2E9C-101B-9397-08002B2CF9AE}" pid="56" name="PluginDependencies_54">
    <vt:lpwstr>74568773657":[]}</vt:lpwstr>
  </property>
  <property fmtid="{D5CDD505-2E9C-101B-9397-08002B2CF9AE}" pid="57" name="CustomerId">
    <vt:lpwstr>auoffice</vt:lpwstr>
  </property>
  <property fmtid="{D5CDD505-2E9C-101B-9397-08002B2CF9AE}" pid="58" name="TemplateId">
    <vt:lpwstr>636116758097597385</vt:lpwstr>
  </property>
  <property fmtid="{D5CDD505-2E9C-101B-9397-08002B2CF9AE}" pid="59" name="UserProfileId">
    <vt:lpwstr>636307929211832005</vt:lpwstr>
  </property>
  <property fmtid="{D5CDD505-2E9C-101B-9397-08002B2CF9AE}" pid="60" name="TemplafyTimeStamp">
    <vt:lpwstr>2017-03-02T07:52:54.0768626Z</vt:lpwstr>
  </property>
  <property fmtid="{D5CDD505-2E9C-101B-9397-08002B2CF9AE}" pid="61" name="OfficeID">
    <vt:lpwstr>3200</vt:lpwstr>
  </property>
  <property fmtid="{D5CDD505-2E9C-101B-9397-08002B2CF9AE}" pid="62" name="colorthemechange">
    <vt:lpwstr>True</vt:lpwstr>
  </property>
</Properties>
</file>