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6"/>
  </p:notesMasterIdLst>
  <p:handoutMasterIdLst>
    <p:handoutMasterId r:id="rId37"/>
  </p:handoutMasterIdLst>
  <p:sldIdLst>
    <p:sldId id="258" r:id="rId5"/>
    <p:sldId id="373" r:id="rId6"/>
    <p:sldId id="406" r:id="rId7"/>
    <p:sldId id="353" r:id="rId8"/>
    <p:sldId id="351" r:id="rId9"/>
    <p:sldId id="401" r:id="rId10"/>
    <p:sldId id="352" r:id="rId11"/>
    <p:sldId id="403" r:id="rId12"/>
    <p:sldId id="327" r:id="rId13"/>
    <p:sldId id="404" r:id="rId14"/>
    <p:sldId id="402" r:id="rId15"/>
    <p:sldId id="366" r:id="rId16"/>
    <p:sldId id="405" r:id="rId17"/>
    <p:sldId id="407" r:id="rId18"/>
    <p:sldId id="409" r:id="rId19"/>
    <p:sldId id="398" r:id="rId20"/>
    <p:sldId id="367" r:id="rId21"/>
    <p:sldId id="408" r:id="rId22"/>
    <p:sldId id="368" r:id="rId23"/>
    <p:sldId id="375" r:id="rId24"/>
    <p:sldId id="410" r:id="rId25"/>
    <p:sldId id="411" r:id="rId26"/>
    <p:sldId id="412" r:id="rId27"/>
    <p:sldId id="334" r:id="rId28"/>
    <p:sldId id="399" r:id="rId29"/>
    <p:sldId id="400" r:id="rId30"/>
    <p:sldId id="413" r:id="rId31"/>
    <p:sldId id="414" r:id="rId32"/>
    <p:sldId id="416" r:id="rId33"/>
    <p:sldId id="417" r:id="rId34"/>
    <p:sldId id="418" r:id="rId35"/>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Gadugi" panose="020B0502040204020203" pitchFamily="34" charset="0"/>
      <p:regular r:id="rId42"/>
      <p:bold r:id="rId43"/>
    </p:embeddedFont>
    <p:embeddedFont>
      <p:font typeface="Source Sans Pro" panose="020B0503030403020204" pitchFamily="34" charset="0"/>
      <p:regular r:id="rId44"/>
      <p:bold r:id="rId45"/>
      <p:italic r:id="rId46"/>
      <p:boldItalic r:id="rId47"/>
    </p:embeddedFont>
    <p:embeddedFont>
      <p:font typeface="Minion Pro" panose="02040503050306090203" pitchFamily="18" charset="0"/>
      <p:regular r:id="rId48"/>
      <p:bold r:id="rId49"/>
      <p:italic r:id="rId50"/>
      <p:boldItalic r:id="rId51"/>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1E4"/>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69" d="100"/>
          <a:sy n="69" d="100"/>
        </p:scale>
        <p:origin x="82" y="278"/>
      </p:cViewPr>
      <p:guideLst/>
    </p:cSldViewPr>
  </p:slideViewPr>
  <p:notesTextViewPr>
    <p:cViewPr>
      <p:scale>
        <a:sx n="1" d="1"/>
        <a:sy n="1" d="1"/>
      </p:scale>
      <p:origin x="0" y="0"/>
    </p:cViewPr>
  </p:notesTextViewPr>
  <p:notesViewPr>
    <p:cSldViewPr snapToGrid="0">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øren Staghøj" userId="8b0982fc-b537-420b-8c10-759f7e00af9b" providerId="ADAL" clId="{C51ED8FF-C8D9-4BC2-BA45-7730A50E3E80}"/>
    <pc:docChg chg="undo custSel modSld">
      <pc:chgData name="Søren Staghøj" userId="8b0982fc-b537-420b-8c10-759f7e00af9b" providerId="ADAL" clId="{C51ED8FF-C8D9-4BC2-BA45-7730A50E3E80}" dt="2018-10-23T10:46:00.241" v="343" actId="27636"/>
      <pc:docMkLst>
        <pc:docMk/>
      </pc:docMkLst>
      <pc:sldChg chg="modSp">
        <pc:chgData name="Søren Staghøj" userId="8b0982fc-b537-420b-8c10-759f7e00af9b" providerId="ADAL" clId="{C51ED8FF-C8D9-4BC2-BA45-7730A50E3E80}" dt="2018-10-23T10:25:06.138" v="197" actId="1035"/>
        <pc:sldMkLst>
          <pc:docMk/>
          <pc:sldMk cId="3437762477" sldId="258"/>
        </pc:sldMkLst>
        <pc:spChg chg="mod">
          <ac:chgData name="Søren Staghøj" userId="8b0982fc-b537-420b-8c10-759f7e00af9b" providerId="ADAL" clId="{C51ED8FF-C8D9-4BC2-BA45-7730A50E3E80}" dt="2018-10-23T10:25:06.138" v="197" actId="1035"/>
          <ac:spMkLst>
            <pc:docMk/>
            <pc:sldMk cId="3437762477" sldId="258"/>
            <ac:spMk id="21" creationId="{00000000-0000-0000-0000-000000000000}"/>
          </ac:spMkLst>
        </pc:spChg>
        <pc:picChg chg="mod">
          <ac:chgData name="Søren Staghøj" userId="8b0982fc-b537-420b-8c10-759f7e00af9b" providerId="ADAL" clId="{C51ED8FF-C8D9-4BC2-BA45-7730A50E3E80}" dt="2018-10-23T10:25:00.162" v="189" actId="1036"/>
          <ac:picMkLst>
            <pc:docMk/>
            <pc:sldMk cId="3437762477" sldId="258"/>
            <ac:picMk id="19" creationId="{00000000-0000-0000-0000-000000000000}"/>
          </ac:picMkLst>
        </pc:picChg>
      </pc:sldChg>
      <pc:sldChg chg="modSp">
        <pc:chgData name="Søren Staghøj" userId="8b0982fc-b537-420b-8c10-759f7e00af9b" providerId="ADAL" clId="{C51ED8FF-C8D9-4BC2-BA45-7730A50E3E80}" dt="2018-10-23T10:19:54.420" v="82" actId="2710"/>
        <pc:sldMkLst>
          <pc:docMk/>
          <pc:sldMk cId="1801308544" sldId="334"/>
        </pc:sldMkLst>
        <pc:spChg chg="mod">
          <ac:chgData name="Søren Staghøj" userId="8b0982fc-b537-420b-8c10-759f7e00af9b" providerId="ADAL" clId="{C51ED8FF-C8D9-4BC2-BA45-7730A50E3E80}" dt="2018-10-23T10:19:54.420" v="82" actId="2710"/>
          <ac:spMkLst>
            <pc:docMk/>
            <pc:sldMk cId="1801308544" sldId="334"/>
            <ac:spMk id="2" creationId="{00000000-0000-0000-0000-000000000000}"/>
          </ac:spMkLst>
        </pc:spChg>
        <pc:spChg chg="mod">
          <ac:chgData name="Søren Staghøj" userId="8b0982fc-b537-420b-8c10-759f7e00af9b" providerId="ADAL" clId="{C51ED8FF-C8D9-4BC2-BA45-7730A50E3E80}" dt="2018-10-23T10:19:54.420" v="82" actId="2710"/>
          <ac:spMkLst>
            <pc:docMk/>
            <pc:sldMk cId="1801308544" sldId="334"/>
            <ac:spMk id="3" creationId="{00000000-0000-0000-0000-000000000000}"/>
          </ac:spMkLst>
        </pc:spChg>
      </pc:sldChg>
      <pc:sldChg chg="modSp">
        <pc:chgData name="Søren Staghøj" userId="8b0982fc-b537-420b-8c10-759f7e00af9b" providerId="ADAL" clId="{C51ED8FF-C8D9-4BC2-BA45-7730A50E3E80}" dt="2018-10-23T10:45:30.082" v="336" actId="1076"/>
        <pc:sldMkLst>
          <pc:docMk/>
          <pc:sldMk cId="1328644598" sldId="351"/>
        </pc:sldMkLst>
        <pc:spChg chg="mod">
          <ac:chgData name="Søren Staghøj" userId="8b0982fc-b537-420b-8c10-759f7e00af9b" providerId="ADAL" clId="{C51ED8FF-C8D9-4BC2-BA45-7730A50E3E80}" dt="2018-10-23T10:45:22.520" v="334" actId="255"/>
          <ac:spMkLst>
            <pc:docMk/>
            <pc:sldMk cId="1328644598" sldId="351"/>
            <ac:spMk id="9" creationId="{00000000-0000-0000-0000-000000000000}"/>
          </ac:spMkLst>
        </pc:spChg>
        <pc:spChg chg="mod">
          <ac:chgData name="Søren Staghøj" userId="8b0982fc-b537-420b-8c10-759f7e00af9b" providerId="ADAL" clId="{C51ED8FF-C8D9-4BC2-BA45-7730A50E3E80}" dt="2018-10-23T10:45:30.082" v="336" actId="1076"/>
          <ac:spMkLst>
            <pc:docMk/>
            <pc:sldMk cId="1328644598" sldId="351"/>
            <ac:spMk id="10" creationId="{B84139E2-A6CC-41AE-8DE4-808D0A68741C}"/>
          </ac:spMkLst>
        </pc:spChg>
      </pc:sldChg>
      <pc:sldChg chg="addSp modSp">
        <pc:chgData name="Søren Staghøj" userId="8b0982fc-b537-420b-8c10-759f7e00af9b" providerId="ADAL" clId="{C51ED8FF-C8D9-4BC2-BA45-7730A50E3E80}" dt="2018-10-23T10:33:37.256" v="247" actId="14100"/>
        <pc:sldMkLst>
          <pc:docMk/>
          <pc:sldMk cId="171080193" sldId="352"/>
        </pc:sldMkLst>
        <pc:spChg chg="add mod">
          <ac:chgData name="Søren Staghøj" userId="8b0982fc-b537-420b-8c10-759f7e00af9b" providerId="ADAL" clId="{C51ED8FF-C8D9-4BC2-BA45-7730A50E3E80}" dt="2018-10-23T10:33:15.971" v="239" actId="1076"/>
          <ac:spMkLst>
            <pc:docMk/>
            <pc:sldMk cId="171080193" sldId="352"/>
            <ac:spMk id="7" creationId="{2EA290E3-FD61-4CE1-A3E1-E601855907D7}"/>
          </ac:spMkLst>
        </pc:spChg>
        <pc:spChg chg="mod">
          <ac:chgData name="Søren Staghøj" userId="8b0982fc-b537-420b-8c10-759f7e00af9b" providerId="ADAL" clId="{C51ED8FF-C8D9-4BC2-BA45-7730A50E3E80}" dt="2018-10-23T10:33:23.338" v="241" actId="14100"/>
          <ac:spMkLst>
            <pc:docMk/>
            <pc:sldMk cId="171080193" sldId="352"/>
            <ac:spMk id="9" creationId="{00000000-0000-0000-0000-000000000000}"/>
          </ac:spMkLst>
        </pc:spChg>
        <pc:spChg chg="add mod">
          <ac:chgData name="Søren Staghøj" userId="8b0982fc-b537-420b-8c10-759f7e00af9b" providerId="ADAL" clId="{C51ED8FF-C8D9-4BC2-BA45-7730A50E3E80}" dt="2018-10-23T10:33:37.256" v="247" actId="14100"/>
          <ac:spMkLst>
            <pc:docMk/>
            <pc:sldMk cId="171080193" sldId="352"/>
            <ac:spMk id="10" creationId="{3A528502-6E64-46F5-B65F-750E4DD5D826}"/>
          </ac:spMkLst>
        </pc:spChg>
        <pc:picChg chg="add mod">
          <ac:chgData name="Søren Staghøj" userId="8b0982fc-b537-420b-8c10-759f7e00af9b" providerId="ADAL" clId="{C51ED8FF-C8D9-4BC2-BA45-7730A50E3E80}" dt="2018-10-23T10:32:58.393" v="231" actId="1076"/>
          <ac:picMkLst>
            <pc:docMk/>
            <pc:sldMk cId="171080193" sldId="352"/>
            <ac:picMk id="3" creationId="{77DD98B6-302D-47B0-9B5D-A65A816DFE01}"/>
          </ac:picMkLst>
        </pc:picChg>
      </pc:sldChg>
      <pc:sldChg chg="modSp">
        <pc:chgData name="Søren Staghøj" userId="8b0982fc-b537-420b-8c10-759f7e00af9b" providerId="ADAL" clId="{C51ED8FF-C8D9-4BC2-BA45-7730A50E3E80}" dt="2018-10-23T10:12:40.067" v="6" actId="2710"/>
        <pc:sldMkLst>
          <pc:docMk/>
          <pc:sldMk cId="942302112" sldId="353"/>
        </pc:sldMkLst>
        <pc:spChg chg="mod">
          <ac:chgData name="Søren Staghøj" userId="8b0982fc-b537-420b-8c10-759f7e00af9b" providerId="ADAL" clId="{C51ED8FF-C8D9-4BC2-BA45-7730A50E3E80}" dt="2018-10-23T10:12:40.067" v="6" actId="2710"/>
          <ac:spMkLst>
            <pc:docMk/>
            <pc:sldMk cId="942302112" sldId="353"/>
            <ac:spMk id="3" creationId="{00000000-0000-0000-0000-000000000000}"/>
          </ac:spMkLst>
        </pc:spChg>
      </pc:sldChg>
      <pc:sldChg chg="modSp">
        <pc:chgData name="Søren Staghøj" userId="8b0982fc-b537-420b-8c10-759f7e00af9b" providerId="ADAL" clId="{C51ED8FF-C8D9-4BC2-BA45-7730A50E3E80}" dt="2018-10-23T10:14:09.426" v="28" actId="404"/>
        <pc:sldMkLst>
          <pc:docMk/>
          <pc:sldMk cId="2400997903" sldId="367"/>
        </pc:sldMkLst>
        <pc:spChg chg="mod">
          <ac:chgData name="Søren Staghøj" userId="8b0982fc-b537-420b-8c10-759f7e00af9b" providerId="ADAL" clId="{C51ED8FF-C8D9-4BC2-BA45-7730A50E3E80}" dt="2018-10-23T10:14:09.426" v="28" actId="404"/>
          <ac:spMkLst>
            <pc:docMk/>
            <pc:sldMk cId="2400997903" sldId="367"/>
            <ac:spMk id="2" creationId="{00000000-0000-0000-0000-000000000000}"/>
          </ac:spMkLst>
        </pc:spChg>
        <pc:spChg chg="mod">
          <ac:chgData name="Søren Staghøj" userId="8b0982fc-b537-420b-8c10-759f7e00af9b" providerId="ADAL" clId="{C51ED8FF-C8D9-4BC2-BA45-7730A50E3E80}" dt="2018-10-23T10:13:56.277" v="26" actId="27636"/>
          <ac:spMkLst>
            <pc:docMk/>
            <pc:sldMk cId="2400997903" sldId="367"/>
            <ac:spMk id="3" creationId="{00000000-0000-0000-0000-000000000000}"/>
          </ac:spMkLst>
        </pc:spChg>
      </pc:sldChg>
      <pc:sldChg chg="addSp delSp modSp">
        <pc:chgData name="Søren Staghøj" userId="8b0982fc-b537-420b-8c10-759f7e00af9b" providerId="ADAL" clId="{C51ED8FF-C8D9-4BC2-BA45-7730A50E3E80}" dt="2018-10-23T10:37:04.047" v="251" actId="478"/>
        <pc:sldMkLst>
          <pc:docMk/>
          <pc:sldMk cId="1167590706" sldId="368"/>
        </pc:sldMkLst>
        <pc:spChg chg="mod">
          <ac:chgData name="Søren Staghøj" userId="8b0982fc-b537-420b-8c10-759f7e00af9b" providerId="ADAL" clId="{C51ED8FF-C8D9-4BC2-BA45-7730A50E3E80}" dt="2018-10-23T10:15:46.770" v="50"/>
          <ac:spMkLst>
            <pc:docMk/>
            <pc:sldMk cId="1167590706" sldId="368"/>
            <ac:spMk id="2" creationId="{00000000-0000-0000-0000-000000000000}"/>
          </ac:spMkLst>
        </pc:spChg>
        <pc:spChg chg="mod">
          <ac:chgData name="Søren Staghøj" userId="8b0982fc-b537-420b-8c10-759f7e00af9b" providerId="ADAL" clId="{C51ED8FF-C8D9-4BC2-BA45-7730A50E3E80}" dt="2018-10-23T10:15:39.612" v="49" actId="2711"/>
          <ac:spMkLst>
            <pc:docMk/>
            <pc:sldMk cId="1167590706" sldId="368"/>
            <ac:spMk id="3" creationId="{00000000-0000-0000-0000-000000000000}"/>
          </ac:spMkLst>
        </pc:spChg>
        <pc:picChg chg="add del mod">
          <ac:chgData name="Søren Staghøj" userId="8b0982fc-b537-420b-8c10-759f7e00af9b" providerId="ADAL" clId="{C51ED8FF-C8D9-4BC2-BA45-7730A50E3E80}" dt="2018-10-23T10:37:04.047" v="251" actId="478"/>
          <ac:picMkLst>
            <pc:docMk/>
            <pc:sldMk cId="1167590706" sldId="368"/>
            <ac:picMk id="5" creationId="{1A6C275D-D059-46F4-8BB1-76E2E2E00AA0}"/>
          </ac:picMkLst>
        </pc:picChg>
      </pc:sldChg>
      <pc:sldChg chg="addSp modSp">
        <pc:chgData name="Søren Staghøj" userId="8b0982fc-b537-420b-8c10-759f7e00af9b" providerId="ADAL" clId="{C51ED8FF-C8D9-4BC2-BA45-7730A50E3E80}" dt="2018-10-23T10:40:48.661" v="285" actId="20577"/>
        <pc:sldMkLst>
          <pc:docMk/>
          <pc:sldMk cId="4066404287" sldId="375"/>
        </pc:sldMkLst>
        <pc:spChg chg="mod">
          <ac:chgData name="Søren Staghøj" userId="8b0982fc-b537-420b-8c10-759f7e00af9b" providerId="ADAL" clId="{C51ED8FF-C8D9-4BC2-BA45-7730A50E3E80}" dt="2018-10-23T10:16:07.582" v="52"/>
          <ac:spMkLst>
            <pc:docMk/>
            <pc:sldMk cId="4066404287" sldId="375"/>
            <ac:spMk id="2" creationId="{00000000-0000-0000-0000-000000000000}"/>
          </ac:spMkLst>
        </pc:spChg>
        <pc:spChg chg="mod">
          <ac:chgData name="Søren Staghøj" userId="8b0982fc-b537-420b-8c10-759f7e00af9b" providerId="ADAL" clId="{C51ED8FF-C8D9-4BC2-BA45-7730A50E3E80}" dt="2018-10-23T10:40:09.856" v="256" actId="14100"/>
          <ac:spMkLst>
            <pc:docMk/>
            <pc:sldMk cId="4066404287" sldId="375"/>
            <ac:spMk id="3" creationId="{00000000-0000-0000-0000-000000000000}"/>
          </ac:spMkLst>
        </pc:spChg>
        <pc:spChg chg="add mod">
          <ac:chgData name="Søren Staghøj" userId="8b0982fc-b537-420b-8c10-759f7e00af9b" providerId="ADAL" clId="{C51ED8FF-C8D9-4BC2-BA45-7730A50E3E80}" dt="2018-10-23T10:40:48.661" v="285" actId="20577"/>
          <ac:spMkLst>
            <pc:docMk/>
            <pc:sldMk cId="4066404287" sldId="375"/>
            <ac:spMk id="6" creationId="{9344A75E-A9C3-44D8-943E-8C271BEFFDDE}"/>
          </ac:spMkLst>
        </pc:spChg>
        <pc:picChg chg="add mod">
          <ac:chgData name="Søren Staghøj" userId="8b0982fc-b537-420b-8c10-759f7e00af9b" providerId="ADAL" clId="{C51ED8FF-C8D9-4BC2-BA45-7730A50E3E80}" dt="2018-10-23T10:40:05.922" v="255" actId="14100"/>
          <ac:picMkLst>
            <pc:docMk/>
            <pc:sldMk cId="4066404287" sldId="375"/>
            <ac:picMk id="5" creationId="{A8D5B6A2-804D-4A87-89FE-3342DE732545}"/>
          </ac:picMkLst>
        </pc:picChg>
      </pc:sldChg>
      <pc:sldChg chg="modSp">
        <pc:chgData name="Søren Staghøj" userId="8b0982fc-b537-420b-8c10-759f7e00af9b" providerId="ADAL" clId="{C51ED8FF-C8D9-4BC2-BA45-7730A50E3E80}" dt="2018-10-23T10:13:48.353" v="22"/>
        <pc:sldMkLst>
          <pc:docMk/>
          <pc:sldMk cId="1642797158" sldId="398"/>
        </pc:sldMkLst>
        <pc:spChg chg="mod">
          <ac:chgData name="Søren Staghøj" userId="8b0982fc-b537-420b-8c10-759f7e00af9b" providerId="ADAL" clId="{C51ED8FF-C8D9-4BC2-BA45-7730A50E3E80}" dt="2018-10-23T10:13:48.353" v="22"/>
          <ac:spMkLst>
            <pc:docMk/>
            <pc:sldMk cId="1642797158" sldId="398"/>
            <ac:spMk id="2" creationId="{00000000-0000-0000-0000-000000000000}"/>
          </ac:spMkLst>
        </pc:spChg>
        <pc:spChg chg="mod">
          <ac:chgData name="Søren Staghøj" userId="8b0982fc-b537-420b-8c10-759f7e00af9b" providerId="ADAL" clId="{C51ED8FF-C8D9-4BC2-BA45-7730A50E3E80}" dt="2018-10-23T10:13:39.568" v="21" actId="27636"/>
          <ac:spMkLst>
            <pc:docMk/>
            <pc:sldMk cId="1642797158" sldId="398"/>
            <ac:spMk id="3" creationId="{00000000-0000-0000-0000-000000000000}"/>
          </ac:spMkLst>
        </pc:spChg>
      </pc:sldChg>
      <pc:sldChg chg="addSp modSp">
        <pc:chgData name="Søren Staghøj" userId="8b0982fc-b537-420b-8c10-759f7e00af9b" providerId="ADAL" clId="{C51ED8FF-C8D9-4BC2-BA45-7730A50E3E80}" dt="2018-10-23T10:44:20.602" v="331" actId="1076"/>
        <pc:sldMkLst>
          <pc:docMk/>
          <pc:sldMk cId="2022207225" sldId="399"/>
        </pc:sldMkLst>
        <pc:spChg chg="mod">
          <ac:chgData name="Søren Staghøj" userId="8b0982fc-b537-420b-8c10-759f7e00af9b" providerId="ADAL" clId="{C51ED8FF-C8D9-4BC2-BA45-7730A50E3E80}" dt="2018-10-23T10:20:07.235" v="84" actId="2711"/>
          <ac:spMkLst>
            <pc:docMk/>
            <pc:sldMk cId="2022207225" sldId="399"/>
            <ac:spMk id="2" creationId="{245A344E-5C4C-4111-9218-77C2E8E3C286}"/>
          </ac:spMkLst>
        </pc:spChg>
        <pc:spChg chg="mod">
          <ac:chgData name="Søren Staghøj" userId="8b0982fc-b537-420b-8c10-759f7e00af9b" providerId="ADAL" clId="{C51ED8FF-C8D9-4BC2-BA45-7730A50E3E80}" dt="2018-10-23T10:43:34.259" v="310" actId="27636"/>
          <ac:spMkLst>
            <pc:docMk/>
            <pc:sldMk cId="2022207225" sldId="399"/>
            <ac:spMk id="3" creationId="{C05A85EB-F616-41EC-8730-8F7200181667}"/>
          </ac:spMkLst>
        </pc:spChg>
        <pc:spChg chg="add mod">
          <ac:chgData name="Søren Staghøj" userId="8b0982fc-b537-420b-8c10-759f7e00af9b" providerId="ADAL" clId="{C51ED8FF-C8D9-4BC2-BA45-7730A50E3E80}" dt="2018-10-23T10:43:52.531" v="318" actId="1076"/>
          <ac:spMkLst>
            <pc:docMk/>
            <pc:sldMk cId="2022207225" sldId="399"/>
            <ac:spMk id="6" creationId="{E4AC2D18-7A31-4C96-AEF5-51DE4FD1EA81}"/>
          </ac:spMkLst>
        </pc:spChg>
        <pc:spChg chg="add mod">
          <ac:chgData name="Søren Staghøj" userId="8b0982fc-b537-420b-8c10-759f7e00af9b" providerId="ADAL" clId="{C51ED8FF-C8D9-4BC2-BA45-7730A50E3E80}" dt="2018-10-23T10:44:20.602" v="331" actId="1076"/>
          <ac:spMkLst>
            <pc:docMk/>
            <pc:sldMk cId="2022207225" sldId="399"/>
            <ac:spMk id="7" creationId="{9790DB61-E2CF-4151-B032-42021FBECC7F}"/>
          </ac:spMkLst>
        </pc:spChg>
        <pc:picChg chg="add mod">
          <ac:chgData name="Søren Staghøj" userId="8b0982fc-b537-420b-8c10-759f7e00af9b" providerId="ADAL" clId="{C51ED8FF-C8D9-4BC2-BA45-7730A50E3E80}" dt="2018-10-23T10:44:03.616" v="319" actId="1076"/>
          <ac:picMkLst>
            <pc:docMk/>
            <pc:sldMk cId="2022207225" sldId="399"/>
            <ac:picMk id="5" creationId="{3FF76451-48EC-47A0-AB1C-C848AD6A9CB3}"/>
          </ac:picMkLst>
        </pc:picChg>
      </pc:sldChg>
      <pc:sldChg chg="modSp">
        <pc:chgData name="Søren Staghøj" userId="8b0982fc-b537-420b-8c10-759f7e00af9b" providerId="ADAL" clId="{C51ED8FF-C8D9-4BC2-BA45-7730A50E3E80}" dt="2018-10-23T10:21:56.811" v="107"/>
        <pc:sldMkLst>
          <pc:docMk/>
          <pc:sldMk cId="765976670" sldId="400"/>
        </pc:sldMkLst>
        <pc:spChg chg="mod">
          <ac:chgData name="Søren Staghøj" userId="8b0982fc-b537-420b-8c10-759f7e00af9b" providerId="ADAL" clId="{C51ED8FF-C8D9-4BC2-BA45-7730A50E3E80}" dt="2018-10-23T10:21:56.811" v="107"/>
          <ac:spMkLst>
            <pc:docMk/>
            <pc:sldMk cId="765976670" sldId="400"/>
            <ac:spMk id="2" creationId="{245A344E-5C4C-4111-9218-77C2E8E3C286}"/>
          </ac:spMkLst>
        </pc:spChg>
        <pc:spChg chg="mod">
          <ac:chgData name="Søren Staghøj" userId="8b0982fc-b537-420b-8c10-759f7e00af9b" providerId="ADAL" clId="{C51ED8FF-C8D9-4BC2-BA45-7730A50E3E80}" dt="2018-10-23T10:20:19.536" v="88" actId="27636"/>
          <ac:spMkLst>
            <pc:docMk/>
            <pc:sldMk cId="765976670" sldId="400"/>
            <ac:spMk id="3" creationId="{C05A85EB-F616-41EC-8730-8F7200181667}"/>
          </ac:spMkLst>
        </pc:spChg>
      </pc:sldChg>
      <pc:sldChg chg="addSp modSp">
        <pc:chgData name="Søren Staghøj" userId="8b0982fc-b537-420b-8c10-759f7e00af9b" providerId="ADAL" clId="{C51ED8FF-C8D9-4BC2-BA45-7730A50E3E80}" dt="2018-10-23T10:30:52.352" v="225" actId="1076"/>
        <pc:sldMkLst>
          <pc:docMk/>
          <pc:sldMk cId="821494554" sldId="401"/>
        </pc:sldMkLst>
        <pc:spChg chg="add mod">
          <ac:chgData name="Søren Staghøj" userId="8b0982fc-b537-420b-8c10-759f7e00af9b" providerId="ADAL" clId="{C51ED8FF-C8D9-4BC2-BA45-7730A50E3E80}" dt="2018-10-23T10:30:52.352" v="225" actId="1076"/>
          <ac:spMkLst>
            <pc:docMk/>
            <pc:sldMk cId="821494554" sldId="401"/>
            <ac:spMk id="7" creationId="{7F0D1ED1-1B11-451D-A10A-F6A6ABBC263C}"/>
          </ac:spMkLst>
        </pc:spChg>
        <pc:spChg chg="mod">
          <ac:chgData name="Søren Staghøj" userId="8b0982fc-b537-420b-8c10-759f7e00af9b" providerId="ADAL" clId="{C51ED8FF-C8D9-4BC2-BA45-7730A50E3E80}" dt="2018-10-23T10:30:46.527" v="223" actId="14100"/>
          <ac:spMkLst>
            <pc:docMk/>
            <pc:sldMk cId="821494554" sldId="401"/>
            <ac:spMk id="9" creationId="{00000000-0000-0000-0000-000000000000}"/>
          </ac:spMkLst>
        </pc:spChg>
        <pc:spChg chg="add mod">
          <ac:chgData name="Søren Staghøj" userId="8b0982fc-b537-420b-8c10-759f7e00af9b" providerId="ADAL" clId="{C51ED8FF-C8D9-4BC2-BA45-7730A50E3E80}" dt="2018-10-23T10:30:42.757" v="222" actId="27636"/>
          <ac:spMkLst>
            <pc:docMk/>
            <pc:sldMk cId="821494554" sldId="401"/>
            <ac:spMk id="10" creationId="{BEE24C86-EABE-44F4-BD6E-61AF57E89F0D}"/>
          </ac:spMkLst>
        </pc:spChg>
        <pc:picChg chg="add mod">
          <ac:chgData name="Søren Staghøj" userId="8b0982fc-b537-420b-8c10-759f7e00af9b" providerId="ADAL" clId="{C51ED8FF-C8D9-4BC2-BA45-7730A50E3E80}" dt="2018-10-23T10:30:49.413" v="224" actId="14100"/>
          <ac:picMkLst>
            <pc:docMk/>
            <pc:sldMk cId="821494554" sldId="401"/>
            <ac:picMk id="3" creationId="{B03DC045-F1DB-44A8-A927-587AC0B421DA}"/>
          </ac:picMkLst>
        </pc:picChg>
      </pc:sldChg>
      <pc:sldChg chg="modSp">
        <pc:chgData name="Søren Staghøj" userId="8b0982fc-b537-420b-8c10-759f7e00af9b" providerId="ADAL" clId="{C51ED8FF-C8D9-4BC2-BA45-7730A50E3E80}" dt="2018-10-23T10:25:43.853" v="198" actId="404"/>
        <pc:sldMkLst>
          <pc:docMk/>
          <pc:sldMk cId="4087746244" sldId="406"/>
        </pc:sldMkLst>
        <pc:spChg chg="mod">
          <ac:chgData name="Søren Staghøj" userId="8b0982fc-b537-420b-8c10-759f7e00af9b" providerId="ADAL" clId="{C51ED8FF-C8D9-4BC2-BA45-7730A50E3E80}" dt="2018-10-23T10:25:43.853" v="198" actId="404"/>
          <ac:spMkLst>
            <pc:docMk/>
            <pc:sldMk cId="4087746244" sldId="406"/>
            <ac:spMk id="2" creationId="{00000000-0000-0000-0000-000000000000}"/>
          </ac:spMkLst>
        </pc:spChg>
        <pc:spChg chg="mod">
          <ac:chgData name="Søren Staghøj" userId="8b0982fc-b537-420b-8c10-759f7e00af9b" providerId="ADAL" clId="{C51ED8FF-C8D9-4BC2-BA45-7730A50E3E80}" dt="2018-10-23T10:12:35.682" v="5" actId="27636"/>
          <ac:spMkLst>
            <pc:docMk/>
            <pc:sldMk cId="4087746244" sldId="406"/>
            <ac:spMk id="3" creationId="{00000000-0000-0000-0000-000000000000}"/>
          </ac:spMkLst>
        </pc:spChg>
      </pc:sldChg>
      <pc:sldChg chg="modSp">
        <pc:chgData name="Søren Staghøj" userId="8b0982fc-b537-420b-8c10-759f7e00af9b" providerId="ADAL" clId="{C51ED8FF-C8D9-4BC2-BA45-7730A50E3E80}" dt="2018-10-23T10:15:29.912" v="47" actId="113"/>
        <pc:sldMkLst>
          <pc:docMk/>
          <pc:sldMk cId="153544873" sldId="408"/>
        </pc:sldMkLst>
        <pc:spChg chg="mod">
          <ac:chgData name="Søren Staghøj" userId="8b0982fc-b537-420b-8c10-759f7e00af9b" providerId="ADAL" clId="{C51ED8FF-C8D9-4BC2-BA45-7730A50E3E80}" dt="2018-10-23T10:14:22.728" v="32" actId="2710"/>
          <ac:spMkLst>
            <pc:docMk/>
            <pc:sldMk cId="153544873" sldId="408"/>
            <ac:spMk id="2" creationId="{00000000-0000-0000-0000-000000000000}"/>
          </ac:spMkLst>
        </pc:spChg>
        <pc:spChg chg="mod">
          <ac:chgData name="Søren Staghøj" userId="8b0982fc-b537-420b-8c10-759f7e00af9b" providerId="ADAL" clId="{C51ED8FF-C8D9-4BC2-BA45-7730A50E3E80}" dt="2018-10-23T10:15:29.912" v="47" actId="113"/>
          <ac:spMkLst>
            <pc:docMk/>
            <pc:sldMk cId="153544873" sldId="408"/>
            <ac:spMk id="3" creationId="{00000000-0000-0000-0000-000000000000}"/>
          </ac:spMkLst>
        </pc:spChg>
      </pc:sldChg>
      <pc:sldChg chg="modSp">
        <pc:chgData name="Søren Staghøj" userId="8b0982fc-b537-420b-8c10-759f7e00af9b" providerId="ADAL" clId="{C51ED8FF-C8D9-4BC2-BA45-7730A50E3E80}" dt="2018-10-23T10:12:53.684" v="8" actId="27636"/>
        <pc:sldMkLst>
          <pc:docMk/>
          <pc:sldMk cId="3926364867" sldId="409"/>
        </pc:sldMkLst>
        <pc:spChg chg="mod">
          <ac:chgData name="Søren Staghøj" userId="8b0982fc-b537-420b-8c10-759f7e00af9b" providerId="ADAL" clId="{C51ED8FF-C8D9-4BC2-BA45-7730A50E3E80}" dt="2018-10-23T10:12:53.684" v="8" actId="27636"/>
          <ac:spMkLst>
            <pc:docMk/>
            <pc:sldMk cId="3926364867" sldId="409"/>
            <ac:spMk id="3" creationId="{F80ECAB4-0949-4F31-ABB2-B11BA60D2E2B}"/>
          </ac:spMkLst>
        </pc:spChg>
      </pc:sldChg>
      <pc:sldChg chg="addSp modSp">
        <pc:chgData name="Søren Staghøj" userId="8b0982fc-b537-420b-8c10-759f7e00af9b" providerId="ADAL" clId="{C51ED8FF-C8D9-4BC2-BA45-7730A50E3E80}" dt="2018-10-23T10:17:42.123" v="65" actId="1035"/>
        <pc:sldMkLst>
          <pc:docMk/>
          <pc:sldMk cId="3251679751" sldId="410"/>
        </pc:sldMkLst>
        <pc:spChg chg="mod">
          <ac:chgData name="Søren Staghøj" userId="8b0982fc-b537-420b-8c10-759f7e00af9b" providerId="ADAL" clId="{C51ED8FF-C8D9-4BC2-BA45-7730A50E3E80}" dt="2018-10-23T10:17:27.455" v="62" actId="1076"/>
          <ac:spMkLst>
            <pc:docMk/>
            <pc:sldMk cId="3251679751" sldId="410"/>
            <ac:spMk id="2" creationId="{054B9253-5134-4D93-930A-4326EA6BFA4F}"/>
          </ac:spMkLst>
        </pc:spChg>
        <pc:spChg chg="add mod ord">
          <ac:chgData name="Søren Staghøj" userId="8b0982fc-b537-420b-8c10-759f7e00af9b" providerId="ADAL" clId="{C51ED8FF-C8D9-4BC2-BA45-7730A50E3E80}" dt="2018-10-23T10:17:42.123" v="65" actId="1035"/>
          <ac:spMkLst>
            <pc:docMk/>
            <pc:sldMk cId="3251679751" sldId="410"/>
            <ac:spMk id="4" creationId="{1BFE97D0-34B5-414C-8E4F-277C00635427}"/>
          </ac:spMkLst>
        </pc:spChg>
        <pc:picChg chg="mod">
          <ac:chgData name="Søren Staghøj" userId="8b0982fc-b537-420b-8c10-759f7e00af9b" providerId="ADAL" clId="{C51ED8FF-C8D9-4BC2-BA45-7730A50E3E80}" dt="2018-10-23T10:17:11.211" v="59" actId="1076"/>
          <ac:picMkLst>
            <pc:docMk/>
            <pc:sldMk cId="3251679751" sldId="410"/>
            <ac:picMk id="2050" creationId="{F1660CF2-6647-48EE-8CCE-0364634E81E5}"/>
          </ac:picMkLst>
        </pc:picChg>
      </pc:sldChg>
      <pc:sldChg chg="modSp">
        <pc:chgData name="Søren Staghøj" userId="8b0982fc-b537-420b-8c10-759f7e00af9b" providerId="ADAL" clId="{C51ED8FF-C8D9-4BC2-BA45-7730A50E3E80}" dt="2018-10-23T10:18:26.530" v="74"/>
        <pc:sldMkLst>
          <pc:docMk/>
          <pc:sldMk cId="3080293683" sldId="411"/>
        </pc:sldMkLst>
        <pc:spChg chg="mod">
          <ac:chgData name="Søren Staghøj" userId="8b0982fc-b537-420b-8c10-759f7e00af9b" providerId="ADAL" clId="{C51ED8FF-C8D9-4BC2-BA45-7730A50E3E80}" dt="2018-10-23T10:18:26.530" v="74"/>
          <ac:spMkLst>
            <pc:docMk/>
            <pc:sldMk cId="3080293683" sldId="411"/>
            <ac:spMk id="2" creationId="{FFFC97DE-338C-4133-8334-B28419C87AED}"/>
          </ac:spMkLst>
        </pc:spChg>
        <pc:spChg chg="mod">
          <ac:chgData name="Søren Staghøj" userId="8b0982fc-b537-420b-8c10-759f7e00af9b" providerId="ADAL" clId="{C51ED8FF-C8D9-4BC2-BA45-7730A50E3E80}" dt="2018-10-23T10:18:26.530" v="74"/>
          <ac:spMkLst>
            <pc:docMk/>
            <pc:sldMk cId="3080293683" sldId="411"/>
            <ac:spMk id="3" creationId="{11257F55-38C1-41EB-9969-2C3805CE78C6}"/>
          </ac:spMkLst>
        </pc:spChg>
      </pc:sldChg>
      <pc:sldChg chg="modSp">
        <pc:chgData name="Søren Staghøj" userId="8b0982fc-b537-420b-8c10-759f7e00af9b" providerId="ADAL" clId="{C51ED8FF-C8D9-4BC2-BA45-7730A50E3E80}" dt="2018-10-23T10:19:07.810" v="79" actId="2710"/>
        <pc:sldMkLst>
          <pc:docMk/>
          <pc:sldMk cId="245369213" sldId="412"/>
        </pc:sldMkLst>
        <pc:spChg chg="mod">
          <ac:chgData name="Søren Staghøj" userId="8b0982fc-b537-420b-8c10-759f7e00af9b" providerId="ADAL" clId="{C51ED8FF-C8D9-4BC2-BA45-7730A50E3E80}" dt="2018-10-23T10:19:07.810" v="79" actId="2710"/>
          <ac:spMkLst>
            <pc:docMk/>
            <pc:sldMk cId="245369213" sldId="412"/>
            <ac:spMk id="2" creationId="{9F5CD648-099C-4999-A310-90517314A4A6}"/>
          </ac:spMkLst>
        </pc:spChg>
        <pc:spChg chg="mod">
          <ac:chgData name="Søren Staghøj" userId="8b0982fc-b537-420b-8c10-759f7e00af9b" providerId="ADAL" clId="{C51ED8FF-C8D9-4BC2-BA45-7730A50E3E80}" dt="2018-10-23T10:19:07.810" v="79" actId="2710"/>
          <ac:spMkLst>
            <pc:docMk/>
            <pc:sldMk cId="245369213" sldId="412"/>
            <ac:spMk id="3" creationId="{6C51CB53-CA21-4C4E-9B03-257135DF10E7}"/>
          </ac:spMkLst>
        </pc:spChg>
      </pc:sldChg>
      <pc:sldChg chg="modSp">
        <pc:chgData name="Søren Staghøj" userId="8b0982fc-b537-420b-8c10-759f7e00af9b" providerId="ADAL" clId="{C51ED8FF-C8D9-4BC2-BA45-7730A50E3E80}" dt="2018-10-23T10:21:53.186" v="106" actId="404"/>
        <pc:sldMkLst>
          <pc:docMk/>
          <pc:sldMk cId="300642806" sldId="413"/>
        </pc:sldMkLst>
        <pc:spChg chg="mod">
          <ac:chgData name="Søren Staghøj" userId="8b0982fc-b537-420b-8c10-759f7e00af9b" providerId="ADAL" clId="{C51ED8FF-C8D9-4BC2-BA45-7730A50E3E80}" dt="2018-10-23T10:21:53.186" v="106" actId="404"/>
          <ac:spMkLst>
            <pc:docMk/>
            <pc:sldMk cId="300642806" sldId="413"/>
            <ac:spMk id="2" creationId="{245A344E-5C4C-4111-9218-77C2E8E3C286}"/>
          </ac:spMkLst>
        </pc:spChg>
        <pc:spChg chg="mod">
          <ac:chgData name="Søren Staghøj" userId="8b0982fc-b537-420b-8c10-759f7e00af9b" providerId="ADAL" clId="{C51ED8FF-C8D9-4BC2-BA45-7730A50E3E80}" dt="2018-10-23T10:21:18.553" v="95" actId="2710"/>
          <ac:spMkLst>
            <pc:docMk/>
            <pc:sldMk cId="300642806" sldId="413"/>
            <ac:spMk id="3" creationId="{C05A85EB-F616-41EC-8730-8F7200181667}"/>
          </ac:spMkLst>
        </pc:spChg>
      </pc:sldChg>
      <pc:sldChg chg="modSp">
        <pc:chgData name="Søren Staghøj" userId="8b0982fc-b537-420b-8c10-759f7e00af9b" providerId="ADAL" clId="{C51ED8FF-C8D9-4BC2-BA45-7730A50E3E80}" dt="2018-10-23T10:46:00.241" v="343" actId="27636"/>
        <pc:sldMkLst>
          <pc:docMk/>
          <pc:sldMk cId="2469302208" sldId="414"/>
        </pc:sldMkLst>
        <pc:spChg chg="mod">
          <ac:chgData name="Søren Staghøj" userId="8b0982fc-b537-420b-8c10-759f7e00af9b" providerId="ADAL" clId="{C51ED8FF-C8D9-4BC2-BA45-7730A50E3E80}" dt="2018-10-23T10:21:47.550" v="105" actId="27636"/>
          <ac:spMkLst>
            <pc:docMk/>
            <pc:sldMk cId="2469302208" sldId="414"/>
            <ac:spMk id="2" creationId="{245A344E-5C4C-4111-9218-77C2E8E3C286}"/>
          </ac:spMkLst>
        </pc:spChg>
        <pc:spChg chg="mod">
          <ac:chgData name="Søren Staghøj" userId="8b0982fc-b537-420b-8c10-759f7e00af9b" providerId="ADAL" clId="{C51ED8FF-C8D9-4BC2-BA45-7730A50E3E80}" dt="2018-10-23T10:46:00.241" v="343" actId="27636"/>
          <ac:spMkLst>
            <pc:docMk/>
            <pc:sldMk cId="2469302208" sldId="414"/>
            <ac:spMk id="3" creationId="{C05A85EB-F616-41EC-8730-8F7200181667}"/>
          </ac:spMkLst>
        </pc:spChg>
      </pc:sldChg>
      <pc:sldChg chg="modSp">
        <pc:chgData name="Søren Staghøj" userId="8b0982fc-b537-420b-8c10-759f7e00af9b" providerId="ADAL" clId="{C51ED8FF-C8D9-4BC2-BA45-7730A50E3E80}" dt="2018-10-23T10:22:14.699" v="111" actId="27636"/>
        <pc:sldMkLst>
          <pc:docMk/>
          <pc:sldMk cId="3468557223" sldId="416"/>
        </pc:sldMkLst>
        <pc:spChg chg="mod">
          <ac:chgData name="Søren Staghøj" userId="8b0982fc-b537-420b-8c10-759f7e00af9b" providerId="ADAL" clId="{C51ED8FF-C8D9-4BC2-BA45-7730A50E3E80}" dt="2018-10-23T10:22:07.289" v="109" actId="2711"/>
          <ac:spMkLst>
            <pc:docMk/>
            <pc:sldMk cId="3468557223" sldId="416"/>
            <ac:spMk id="2" creationId="{245A344E-5C4C-4111-9218-77C2E8E3C286}"/>
          </ac:spMkLst>
        </pc:spChg>
        <pc:spChg chg="mod">
          <ac:chgData name="Søren Staghøj" userId="8b0982fc-b537-420b-8c10-759f7e00af9b" providerId="ADAL" clId="{C51ED8FF-C8D9-4BC2-BA45-7730A50E3E80}" dt="2018-10-23T10:22:14.699" v="111" actId="27636"/>
          <ac:spMkLst>
            <pc:docMk/>
            <pc:sldMk cId="3468557223" sldId="416"/>
            <ac:spMk id="3" creationId="{C05A85EB-F616-41EC-8730-8F7200181667}"/>
          </ac:spMkLst>
        </pc:spChg>
      </pc:sldChg>
      <pc:sldChg chg="modSp">
        <pc:chgData name="Søren Staghøj" userId="8b0982fc-b537-420b-8c10-759f7e00af9b" providerId="ADAL" clId="{C51ED8FF-C8D9-4BC2-BA45-7730A50E3E80}" dt="2018-10-23T10:24:07.604" v="149" actId="2711"/>
        <pc:sldMkLst>
          <pc:docMk/>
          <pc:sldMk cId="402838121" sldId="417"/>
        </pc:sldMkLst>
        <pc:spChg chg="mod">
          <ac:chgData name="Søren Staghøj" userId="8b0982fc-b537-420b-8c10-759f7e00af9b" providerId="ADAL" clId="{C51ED8FF-C8D9-4BC2-BA45-7730A50E3E80}" dt="2018-10-23T10:24:07.604" v="149" actId="2711"/>
          <ac:spMkLst>
            <pc:docMk/>
            <pc:sldMk cId="402838121" sldId="417"/>
            <ac:spMk id="2" creationId="{6A670444-46DC-43CC-9A21-45869C1AC8CA}"/>
          </ac:spMkLst>
        </pc:spChg>
        <pc:spChg chg="mod">
          <ac:chgData name="Søren Staghøj" userId="8b0982fc-b537-420b-8c10-759f7e00af9b" providerId="ADAL" clId="{C51ED8FF-C8D9-4BC2-BA45-7730A50E3E80}" dt="2018-10-23T10:23:21.320" v="131" actId="27636"/>
          <ac:spMkLst>
            <pc:docMk/>
            <pc:sldMk cId="402838121" sldId="417"/>
            <ac:spMk id="3" creationId="{B4D6848F-BCEF-474E-8B63-A1996A71B632}"/>
          </ac:spMkLst>
        </pc:spChg>
      </pc:sldChg>
      <pc:sldChg chg="modSp">
        <pc:chgData name="Søren Staghøj" userId="8b0982fc-b537-420b-8c10-759f7e00af9b" providerId="ADAL" clId="{C51ED8FF-C8D9-4BC2-BA45-7730A50E3E80}" dt="2018-10-23T10:23:54.039" v="148" actId="27636"/>
        <pc:sldMkLst>
          <pc:docMk/>
          <pc:sldMk cId="3234265091" sldId="418"/>
        </pc:sldMkLst>
        <pc:spChg chg="mod">
          <ac:chgData name="Søren Staghøj" userId="8b0982fc-b537-420b-8c10-759f7e00af9b" providerId="ADAL" clId="{C51ED8FF-C8D9-4BC2-BA45-7730A50E3E80}" dt="2018-10-23T10:23:30.236" v="133"/>
          <ac:spMkLst>
            <pc:docMk/>
            <pc:sldMk cId="3234265091" sldId="418"/>
            <ac:spMk id="2" creationId="{6A670444-46DC-43CC-9A21-45869C1AC8CA}"/>
          </ac:spMkLst>
        </pc:spChg>
        <pc:spChg chg="mod">
          <ac:chgData name="Søren Staghøj" userId="8b0982fc-b537-420b-8c10-759f7e00af9b" providerId="ADAL" clId="{C51ED8FF-C8D9-4BC2-BA45-7730A50E3E80}" dt="2018-10-23T10:23:54.039" v="148" actId="27636"/>
          <ac:spMkLst>
            <pc:docMk/>
            <pc:sldMk cId="3234265091" sldId="418"/>
            <ac:spMk id="3" creationId="{B4D6848F-BCEF-474E-8B63-A1996A71B6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5D6F11-FE4C-40FD-BB96-D49491C876D1}" type="datetimeFigureOut">
              <a:rPr lang="da-DK" smtClean="0"/>
              <a:t>23-10-2018</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6857F0-EF38-40D4-A2AE-A959A4CF5FED}" type="slidenum">
              <a:rPr lang="da-DK" smtClean="0"/>
              <a:t>‹nr.›</a:t>
            </a:fld>
            <a:endParaRPr lang="da-DK"/>
          </a:p>
        </p:txBody>
      </p:sp>
    </p:spTree>
    <p:extLst>
      <p:ext uri="{BB962C8B-B14F-4D97-AF65-F5344CB8AC3E}">
        <p14:creationId xmlns:p14="http://schemas.microsoft.com/office/powerpoint/2010/main" val="66635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6CD7A-1FB2-44B9-8ABD-301C256BF7EF}" type="datetimeFigureOut">
              <a:rPr lang="da-DK" smtClean="0"/>
              <a:t>23-10-2018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D63F0-F019-40E7-9B6B-B3F28CB54A17}" type="slidenum">
              <a:rPr lang="da-DK" smtClean="0"/>
              <a:t>‹nr.›</a:t>
            </a:fld>
            <a:endParaRPr lang="da-DK"/>
          </a:p>
        </p:txBody>
      </p:sp>
    </p:spTree>
    <p:extLst>
      <p:ext uri="{BB962C8B-B14F-4D97-AF65-F5344CB8AC3E}">
        <p14:creationId xmlns:p14="http://schemas.microsoft.com/office/powerpoint/2010/main" val="363719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Slide, ingen </a:t>
            </a:r>
            <a:r>
              <a:rPr lang="da-DK" dirty="0" err="1"/>
              <a:t>bullets</a:t>
            </a:r>
            <a:endParaRPr lang="da-DK" dirty="0"/>
          </a:p>
        </p:txBody>
      </p:sp>
      <p:sp>
        <p:nvSpPr>
          <p:cNvPr id="4" name="Pladsholder til diasnummer 3"/>
          <p:cNvSpPr>
            <a:spLocks noGrp="1"/>
          </p:cNvSpPr>
          <p:nvPr>
            <p:ph type="sldNum" sz="quarter" idx="10"/>
          </p:nvPr>
        </p:nvSpPr>
        <p:spPr/>
        <p:txBody>
          <a:bodyPr/>
          <a:lstStyle/>
          <a:p>
            <a:fld id="{512F9229-BE5A-8D46-9B8C-355FCFBAE616}" type="slidenum">
              <a:rPr lang="da-DK" smtClean="0"/>
              <a:t>5</a:t>
            </a:fld>
            <a:endParaRPr lang="da-DK"/>
          </a:p>
        </p:txBody>
      </p:sp>
    </p:spTree>
    <p:extLst>
      <p:ext uri="{BB962C8B-B14F-4D97-AF65-F5344CB8AC3E}">
        <p14:creationId xmlns:p14="http://schemas.microsoft.com/office/powerpoint/2010/main" val="155313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Slide, ingen </a:t>
            </a:r>
            <a:r>
              <a:rPr lang="da-DK" dirty="0" err="1"/>
              <a:t>bullets</a:t>
            </a:r>
            <a:endParaRPr lang="da-DK" dirty="0"/>
          </a:p>
        </p:txBody>
      </p:sp>
      <p:sp>
        <p:nvSpPr>
          <p:cNvPr id="4" name="Pladsholder til diasnummer 3"/>
          <p:cNvSpPr>
            <a:spLocks noGrp="1"/>
          </p:cNvSpPr>
          <p:nvPr>
            <p:ph type="sldNum" sz="quarter" idx="10"/>
          </p:nvPr>
        </p:nvSpPr>
        <p:spPr/>
        <p:txBody>
          <a:bodyPr/>
          <a:lstStyle/>
          <a:p>
            <a:fld id="{512F9229-BE5A-8D46-9B8C-355FCFBAE616}" type="slidenum">
              <a:rPr lang="da-DK" smtClean="0"/>
              <a:t>6</a:t>
            </a:fld>
            <a:endParaRPr lang="da-DK"/>
          </a:p>
        </p:txBody>
      </p:sp>
    </p:spTree>
    <p:extLst>
      <p:ext uri="{BB962C8B-B14F-4D97-AF65-F5344CB8AC3E}">
        <p14:creationId xmlns:p14="http://schemas.microsoft.com/office/powerpoint/2010/main" val="95754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Slide, ingen </a:t>
            </a:r>
            <a:r>
              <a:rPr lang="da-DK" dirty="0" err="1"/>
              <a:t>bullets</a:t>
            </a:r>
            <a:endParaRPr lang="da-DK" dirty="0"/>
          </a:p>
        </p:txBody>
      </p:sp>
      <p:sp>
        <p:nvSpPr>
          <p:cNvPr id="4" name="Pladsholder til diasnummer 3"/>
          <p:cNvSpPr>
            <a:spLocks noGrp="1"/>
          </p:cNvSpPr>
          <p:nvPr>
            <p:ph type="sldNum" sz="quarter" idx="10"/>
          </p:nvPr>
        </p:nvSpPr>
        <p:spPr/>
        <p:txBody>
          <a:bodyPr/>
          <a:lstStyle/>
          <a:p>
            <a:fld id="{512F9229-BE5A-8D46-9B8C-355FCFBAE616}" type="slidenum">
              <a:rPr lang="da-DK" smtClean="0"/>
              <a:t>7</a:t>
            </a:fld>
            <a:endParaRPr lang="da-DK"/>
          </a:p>
        </p:txBody>
      </p:sp>
    </p:spTree>
    <p:extLst>
      <p:ext uri="{BB962C8B-B14F-4D97-AF65-F5344CB8AC3E}">
        <p14:creationId xmlns:p14="http://schemas.microsoft.com/office/powerpoint/2010/main" val="77449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Slide, ingen </a:t>
            </a:r>
            <a:r>
              <a:rPr lang="da-DK" dirty="0" err="1"/>
              <a:t>bullets</a:t>
            </a:r>
            <a:endParaRPr lang="da-DK" dirty="0"/>
          </a:p>
        </p:txBody>
      </p:sp>
      <p:sp>
        <p:nvSpPr>
          <p:cNvPr id="4" name="Pladsholder til diasnummer 3"/>
          <p:cNvSpPr>
            <a:spLocks noGrp="1"/>
          </p:cNvSpPr>
          <p:nvPr>
            <p:ph type="sldNum" sz="quarter" idx="10"/>
          </p:nvPr>
        </p:nvSpPr>
        <p:spPr/>
        <p:txBody>
          <a:bodyPr/>
          <a:lstStyle/>
          <a:p>
            <a:fld id="{512F9229-BE5A-8D46-9B8C-355FCFBAE616}" type="slidenum">
              <a:rPr lang="da-DK" smtClean="0"/>
              <a:t>9</a:t>
            </a:fld>
            <a:endParaRPr lang="da-DK"/>
          </a:p>
        </p:txBody>
      </p:sp>
    </p:spTree>
    <p:extLst>
      <p:ext uri="{BB962C8B-B14F-4D97-AF65-F5344CB8AC3E}">
        <p14:creationId xmlns:p14="http://schemas.microsoft.com/office/powerpoint/2010/main" val="189758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Slide, ingen </a:t>
            </a:r>
            <a:r>
              <a:rPr lang="da-DK" dirty="0" err="1"/>
              <a:t>bullets</a:t>
            </a:r>
            <a:endParaRPr lang="da-DK" dirty="0"/>
          </a:p>
        </p:txBody>
      </p:sp>
      <p:sp>
        <p:nvSpPr>
          <p:cNvPr id="4" name="Pladsholder til diasnummer 3"/>
          <p:cNvSpPr>
            <a:spLocks noGrp="1"/>
          </p:cNvSpPr>
          <p:nvPr>
            <p:ph type="sldNum" sz="quarter" idx="10"/>
          </p:nvPr>
        </p:nvSpPr>
        <p:spPr/>
        <p:txBody>
          <a:bodyPr/>
          <a:lstStyle/>
          <a:p>
            <a:fld id="{512F9229-BE5A-8D46-9B8C-355FCFBAE616}" type="slidenum">
              <a:rPr lang="da-DK" smtClean="0"/>
              <a:t>10</a:t>
            </a:fld>
            <a:endParaRPr lang="da-DK"/>
          </a:p>
        </p:txBody>
      </p:sp>
    </p:spTree>
    <p:extLst>
      <p:ext uri="{BB962C8B-B14F-4D97-AF65-F5344CB8AC3E}">
        <p14:creationId xmlns:p14="http://schemas.microsoft.com/office/powerpoint/2010/main" val="122359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Slide, ingen </a:t>
            </a:r>
            <a:r>
              <a:rPr lang="da-DK" dirty="0" err="1"/>
              <a:t>bullets</a:t>
            </a:r>
            <a:endParaRPr lang="da-DK" dirty="0"/>
          </a:p>
        </p:txBody>
      </p:sp>
      <p:sp>
        <p:nvSpPr>
          <p:cNvPr id="4" name="Pladsholder til diasnummer 3"/>
          <p:cNvSpPr>
            <a:spLocks noGrp="1"/>
          </p:cNvSpPr>
          <p:nvPr>
            <p:ph type="sldNum" sz="quarter" idx="10"/>
          </p:nvPr>
        </p:nvSpPr>
        <p:spPr/>
        <p:txBody>
          <a:bodyPr/>
          <a:lstStyle/>
          <a:p>
            <a:fld id="{512F9229-BE5A-8D46-9B8C-355FCFBAE616}" type="slidenum">
              <a:rPr lang="da-DK" smtClean="0"/>
              <a:t>11</a:t>
            </a:fld>
            <a:endParaRPr lang="da-DK"/>
          </a:p>
        </p:txBody>
      </p:sp>
    </p:spTree>
    <p:extLst>
      <p:ext uri="{BB962C8B-B14F-4D97-AF65-F5344CB8AC3E}">
        <p14:creationId xmlns:p14="http://schemas.microsoft.com/office/powerpoint/2010/main" val="233571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lstStyle>
            <a:lvl1pPr algn="ctr">
              <a:defRPr sz="6000" b="1"/>
            </a:lvl1pPr>
          </a:lstStyle>
          <a:p>
            <a:r>
              <a:rPr lang="da-DK" dirty="0"/>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dirty="0"/>
          </a:p>
        </p:txBody>
      </p:sp>
    </p:spTree>
    <p:extLst>
      <p:ext uri="{BB962C8B-B14F-4D97-AF65-F5344CB8AC3E}">
        <p14:creationId xmlns:p14="http://schemas.microsoft.com/office/powerpoint/2010/main" val="187016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57378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94899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3" name="Pladsholder til ind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257039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11572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6" name="Pladsholder til sidefod 5"/>
          <p:cNvSpPr>
            <a:spLocks noGrp="1"/>
          </p:cNvSpPr>
          <p:nvPr>
            <p:ph type="ftr" sz="quarter" idx="11"/>
          </p:nvPr>
        </p:nvSpPr>
        <p:spPr/>
        <p:txBody>
          <a:bodyPr/>
          <a:lstStyle>
            <a:lvl1pPr>
              <a:defRPr>
                <a:solidFill>
                  <a:schemeClr val="bg1"/>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45728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lvl1pPr>
              <a:defRPr>
                <a:solidFill>
                  <a:schemeClr val="bg1">
                    <a:lumMod val="95000"/>
                    <a:lumOff val="5000"/>
                  </a:schemeClr>
                </a:solidFill>
              </a:defRPr>
            </a:lvl1pPr>
            <a:lvl2pPr>
              <a:defRPr>
                <a:solidFill>
                  <a:schemeClr val="bg1">
                    <a:lumMod val="95000"/>
                    <a:lumOff val="5000"/>
                  </a:schemeClr>
                </a:solidFill>
              </a:defRPr>
            </a:lvl2pPr>
            <a:lvl3pPr>
              <a:defRPr>
                <a:solidFill>
                  <a:schemeClr val="bg1">
                    <a:lumMod val="95000"/>
                    <a:lumOff val="5000"/>
                  </a:schemeClr>
                </a:solidFill>
              </a:defRPr>
            </a:lvl3pPr>
            <a:lvl4pPr>
              <a:defRPr>
                <a:solidFill>
                  <a:schemeClr val="bg1">
                    <a:lumMod val="95000"/>
                    <a:lumOff val="5000"/>
                  </a:schemeClr>
                </a:solidFill>
              </a:defRPr>
            </a:lvl4pPr>
            <a:lvl5pPr>
              <a:defRPr>
                <a:solidFill>
                  <a:schemeClr val="bg1">
                    <a:lumMod val="95000"/>
                    <a:lumOff val="5000"/>
                  </a:schemeClr>
                </a:solid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dirty="0"/>
          </a:p>
        </p:txBody>
      </p:sp>
      <p:sp>
        <p:nvSpPr>
          <p:cNvPr id="8" name="Pladsholder til sidefod 7"/>
          <p:cNvSpPr>
            <a:spLocks noGrp="1"/>
          </p:cNvSpPr>
          <p:nvPr>
            <p:ph type="ftr" sz="quarter" idx="11"/>
          </p:nvPr>
        </p:nvSpPr>
        <p:spPr/>
        <p:txBody>
          <a:bodyPr/>
          <a:lstStyle>
            <a:lvl1pPr>
              <a:defRPr>
                <a:solidFill>
                  <a:schemeClr val="bg1"/>
                </a:solidFill>
              </a:defRPr>
            </a:lvl1pPr>
          </a:lstStyle>
          <a:p>
            <a:endParaRPr lang="da-DK"/>
          </a:p>
        </p:txBody>
      </p:sp>
      <p:sp>
        <p:nvSpPr>
          <p:cNvPr id="9" name="Pladsholder til slidenummer 8"/>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260132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319260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3" name="Pladsholder til sidefod 2"/>
          <p:cNvSpPr>
            <a:spLocks noGrp="1"/>
          </p:cNvSpPr>
          <p:nvPr>
            <p:ph type="ftr" sz="quarter" idx="11"/>
          </p:nvPr>
        </p:nvSpPr>
        <p:spPr/>
        <p:txBody>
          <a:bodyPr/>
          <a:lstStyle>
            <a:lvl1pPr>
              <a:defRPr>
                <a:solidFill>
                  <a:schemeClr val="bg1"/>
                </a:solidFill>
              </a:defRPr>
            </a:lvl1pPr>
          </a:lstStyle>
          <a:p>
            <a:endParaRPr lang="da-DK"/>
          </a:p>
        </p:txBody>
      </p:sp>
      <p:sp>
        <p:nvSpPr>
          <p:cNvPr id="4" name="Pladsholder til slidenummer 3"/>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617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6" name="Pladsholder til sidefod 5"/>
          <p:cNvSpPr>
            <a:spLocks noGrp="1"/>
          </p:cNvSpPr>
          <p:nvPr>
            <p:ph type="ftr" sz="quarter" idx="11"/>
          </p:nvPr>
        </p:nvSpPr>
        <p:spPr/>
        <p:txBody>
          <a:bodyPr/>
          <a:lstStyle>
            <a:lvl1pPr>
              <a:defRPr>
                <a:solidFill>
                  <a:schemeClr val="bg1"/>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326902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lvl1pPr>
              <a:defRPr>
                <a:solidFill>
                  <a:schemeClr val="bg1"/>
                </a:solidFill>
              </a:defRPr>
            </a:lvl1pPr>
          </a:lstStyle>
          <a:p>
            <a:fld id="{AC3B6303-209C-44EA-AB2E-0B68AC6071E1}" type="datetimeFigureOut">
              <a:rPr lang="da-DK" smtClean="0"/>
              <a:pPr/>
              <a:t>23-10-2018</a:t>
            </a:fld>
            <a:endParaRPr lang="da-DK"/>
          </a:p>
        </p:txBody>
      </p:sp>
      <p:sp>
        <p:nvSpPr>
          <p:cNvPr id="6" name="Pladsholder til sidefod 5"/>
          <p:cNvSpPr>
            <a:spLocks noGrp="1"/>
          </p:cNvSpPr>
          <p:nvPr>
            <p:ph type="ftr" sz="quarter" idx="11"/>
          </p:nvPr>
        </p:nvSpPr>
        <p:spPr/>
        <p:txBody>
          <a:bodyPr/>
          <a:lstStyle>
            <a:lvl1pPr>
              <a:defRPr>
                <a:solidFill>
                  <a:schemeClr val="bg1"/>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1"/>
                </a:solidFill>
              </a:defRPr>
            </a:lvl1pPr>
          </a:lstStyle>
          <a:p>
            <a:fld id="{088E7468-7D7B-4DDF-94AA-56544A064056}" type="slidenum">
              <a:rPr lang="da-DK" smtClean="0"/>
              <a:pPr/>
              <a:t>‹nr.›</a:t>
            </a:fld>
            <a:endParaRPr lang="da-DK"/>
          </a:p>
        </p:txBody>
      </p:sp>
    </p:spTree>
    <p:extLst>
      <p:ext uri="{BB962C8B-B14F-4D97-AF65-F5344CB8AC3E}">
        <p14:creationId xmlns:p14="http://schemas.microsoft.com/office/powerpoint/2010/main" val="346857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1E3"/>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AC3B6303-209C-44EA-AB2E-0B68AC6071E1}" type="datetimeFigureOut">
              <a:rPr lang="da-DK" smtClean="0"/>
              <a:pPr/>
              <a:t>23-10-2018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88E7468-7D7B-4DDF-94AA-56544A064056}" type="slidenum">
              <a:rPr lang="da-DK" smtClean="0"/>
              <a:pPr/>
              <a:t>‹nr.›</a:t>
            </a:fld>
            <a:endParaRPr lang="da-DK"/>
          </a:p>
        </p:txBody>
      </p:sp>
      <p:pic>
        <p:nvPicPr>
          <p:cNvPr id="8" name="Billed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9991" y="185738"/>
            <a:ext cx="1758559" cy="1054036"/>
          </a:xfrm>
          <a:prstGeom prst="rect">
            <a:avLst/>
          </a:prstGeom>
        </p:spPr>
      </p:pic>
    </p:spTree>
    <p:extLst>
      <p:ext uri="{BB962C8B-B14F-4D97-AF65-F5344CB8AC3E}">
        <p14:creationId xmlns:p14="http://schemas.microsoft.com/office/powerpoint/2010/main" val="1609333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D8C167"/>
        </a:buClr>
        <a:buFont typeface="Courier New" panose="02070309020205020404" pitchFamily="49" charset="0"/>
        <a:buChar char="o"/>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D8C167"/>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descr="justitia_vect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688" y="515464"/>
            <a:ext cx="4140412" cy="2671890"/>
          </a:xfrm>
          <a:prstGeom prst="rect">
            <a:avLst/>
          </a:prstGeom>
        </p:spPr>
      </p:pic>
      <p:sp>
        <p:nvSpPr>
          <p:cNvPr id="20" name="Tekstfelt 19"/>
          <p:cNvSpPr txBox="1"/>
          <p:nvPr/>
        </p:nvSpPr>
        <p:spPr>
          <a:xfrm>
            <a:off x="2956104" y="4774965"/>
            <a:ext cx="3139896" cy="1200329"/>
          </a:xfrm>
          <a:prstGeom prst="rect">
            <a:avLst/>
          </a:prstGeom>
          <a:noFill/>
        </p:spPr>
        <p:txBody>
          <a:bodyPr wrap="square" rtlCol="0">
            <a:spAutoFit/>
          </a:bodyPr>
          <a:lstStyle/>
          <a:p>
            <a:r>
              <a:rPr lang="da-DK" b="1" dirty="0">
                <a:solidFill>
                  <a:schemeClr val="bg1"/>
                </a:solidFill>
                <a:latin typeface="Gadugi" panose="020B0502040204020203" pitchFamily="34" charset="0"/>
                <a:ea typeface="Gadugi" panose="020B0502040204020203" pitchFamily="34" charset="0"/>
                <a:cs typeface="Minion Pro"/>
              </a:rPr>
              <a:t>Jacob </a:t>
            </a:r>
            <a:r>
              <a:rPr lang="da-DK" b="1" dirty="0" err="1">
                <a:solidFill>
                  <a:schemeClr val="bg1"/>
                </a:solidFill>
                <a:latin typeface="Gadugi" panose="020B0502040204020203" pitchFamily="34" charset="0"/>
                <a:ea typeface="Gadugi" panose="020B0502040204020203" pitchFamily="34" charset="0"/>
                <a:cs typeface="Minion Pro"/>
              </a:rPr>
              <a:t>Mchangama</a:t>
            </a:r>
            <a:endParaRPr lang="da-DK" b="1" dirty="0">
              <a:solidFill>
                <a:schemeClr val="bg1"/>
              </a:solidFill>
              <a:latin typeface="Gadugi" panose="020B0502040204020203" pitchFamily="34" charset="0"/>
              <a:ea typeface="Gadugi" panose="020B0502040204020203" pitchFamily="34" charset="0"/>
              <a:cs typeface="Minion Pro"/>
            </a:endParaRPr>
          </a:p>
          <a:p>
            <a:r>
              <a:rPr lang="da-DK" b="1" dirty="0">
                <a:solidFill>
                  <a:schemeClr val="bg1"/>
                </a:solidFill>
                <a:latin typeface="Gadugi" panose="020B0502040204020203" pitchFamily="34" charset="0"/>
                <a:ea typeface="Gadugi" panose="020B0502040204020203" pitchFamily="34" charset="0"/>
                <a:cs typeface="Minion Pro"/>
              </a:rPr>
              <a:t>Ytringsfrihed</a:t>
            </a:r>
          </a:p>
          <a:p>
            <a:endParaRPr lang="da-DK" b="1" dirty="0">
              <a:solidFill>
                <a:schemeClr val="bg1"/>
              </a:solidFill>
              <a:latin typeface="Gadugi" panose="020B0502040204020203" pitchFamily="34" charset="0"/>
              <a:ea typeface="Gadugi" panose="020B0502040204020203" pitchFamily="34" charset="0"/>
              <a:cs typeface="Minion Pro"/>
            </a:endParaRPr>
          </a:p>
          <a:p>
            <a:r>
              <a:rPr lang="da-DK" b="1" dirty="0">
                <a:solidFill>
                  <a:schemeClr val="bg1"/>
                </a:solidFill>
                <a:latin typeface="Gadugi" panose="020B0502040204020203" pitchFamily="34" charset="0"/>
                <a:ea typeface="Gadugi" panose="020B0502040204020203" pitchFamily="34" charset="0"/>
                <a:cs typeface="Minion Pro"/>
              </a:rPr>
              <a:t>23.10.2018</a:t>
            </a:r>
          </a:p>
        </p:txBody>
      </p:sp>
      <p:sp>
        <p:nvSpPr>
          <p:cNvPr id="21" name="Tekstfelt 20"/>
          <p:cNvSpPr txBox="1"/>
          <p:nvPr/>
        </p:nvSpPr>
        <p:spPr>
          <a:xfrm>
            <a:off x="1521541" y="3351933"/>
            <a:ext cx="9006706" cy="954107"/>
          </a:xfrm>
          <a:prstGeom prst="rect">
            <a:avLst/>
          </a:prstGeom>
          <a:noFill/>
        </p:spPr>
        <p:txBody>
          <a:bodyPr wrap="square" rtlCol="0">
            <a:spAutoFit/>
          </a:bodyPr>
          <a:lstStyle/>
          <a:p>
            <a:pPr algn="ctr"/>
            <a:r>
              <a:rPr lang="da-DK" sz="2800" b="1" dirty="0">
                <a:solidFill>
                  <a:schemeClr val="bg1"/>
                </a:solidFill>
                <a:latin typeface="Gadugi" panose="020B0502040204020203" pitchFamily="34" charset="0"/>
                <a:ea typeface="Gadugi" panose="020B0502040204020203" pitchFamily="34" charset="0"/>
                <a:cs typeface="Minion Pro"/>
              </a:rPr>
              <a:t>YTRINGSFRIHED: HISTORISKE PERSPEKTIVER PÅ NUTIDIGE KONTROVERSER</a:t>
            </a:r>
          </a:p>
        </p:txBody>
      </p:sp>
      <p:sp>
        <p:nvSpPr>
          <p:cNvPr id="22" name="Tekstfelt 21"/>
          <p:cNvSpPr txBox="1"/>
          <p:nvPr/>
        </p:nvSpPr>
        <p:spPr>
          <a:xfrm>
            <a:off x="5849573" y="4755196"/>
            <a:ext cx="2245527" cy="369332"/>
          </a:xfrm>
          <a:prstGeom prst="rect">
            <a:avLst/>
          </a:prstGeom>
          <a:noFill/>
        </p:spPr>
        <p:txBody>
          <a:bodyPr wrap="square" rtlCol="0">
            <a:spAutoFit/>
          </a:bodyPr>
          <a:lstStyle/>
          <a:p>
            <a:r>
              <a:rPr lang="da-DK" dirty="0" err="1">
                <a:solidFill>
                  <a:srgbClr val="262626"/>
                </a:solidFill>
                <a:latin typeface="Gadugi" panose="020B0502040204020203" pitchFamily="34" charset="0"/>
                <a:ea typeface="Gadugi" panose="020B0502040204020203" pitchFamily="34" charset="0"/>
                <a:cs typeface="Minion Pro"/>
              </a:rPr>
              <a:t>justitia-int.org</a:t>
            </a:r>
            <a:endParaRPr lang="da-DK" dirty="0">
              <a:solidFill>
                <a:srgbClr val="262626"/>
              </a:solidFill>
              <a:latin typeface="Gadugi" panose="020B0502040204020203" pitchFamily="34" charset="0"/>
              <a:ea typeface="Gadugi" panose="020B0502040204020203" pitchFamily="34" charset="0"/>
              <a:cs typeface="Minion Pro"/>
            </a:endParaRPr>
          </a:p>
        </p:txBody>
      </p:sp>
      <p:pic>
        <p:nvPicPr>
          <p:cNvPr id="23" name="Billede 22" descr="fb-go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069" y="5393206"/>
            <a:ext cx="288444" cy="288444"/>
          </a:xfrm>
          <a:prstGeom prst="rect">
            <a:avLst/>
          </a:prstGeom>
        </p:spPr>
      </p:pic>
      <p:pic>
        <p:nvPicPr>
          <p:cNvPr id="24" name="Billed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069" y="5698294"/>
            <a:ext cx="288444" cy="288444"/>
          </a:xfrm>
          <a:prstGeom prst="rect">
            <a:avLst/>
          </a:prstGeom>
        </p:spPr>
      </p:pic>
      <p:pic>
        <p:nvPicPr>
          <p:cNvPr id="25" name="Billed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9069" y="5104762"/>
            <a:ext cx="288444" cy="288444"/>
          </a:xfrm>
          <a:prstGeom prst="rect">
            <a:avLst/>
          </a:prstGeom>
        </p:spPr>
      </p:pic>
      <p:pic>
        <p:nvPicPr>
          <p:cNvPr id="26" name="Billed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9069" y="4816318"/>
            <a:ext cx="288444" cy="288444"/>
          </a:xfrm>
          <a:prstGeom prst="rect">
            <a:avLst/>
          </a:prstGeom>
        </p:spPr>
      </p:pic>
      <p:sp>
        <p:nvSpPr>
          <p:cNvPr id="27" name="Tekstfelt 26"/>
          <p:cNvSpPr txBox="1"/>
          <p:nvPr/>
        </p:nvSpPr>
        <p:spPr>
          <a:xfrm>
            <a:off x="5852863" y="5035565"/>
            <a:ext cx="2245527" cy="369332"/>
          </a:xfrm>
          <a:prstGeom prst="rect">
            <a:avLst/>
          </a:prstGeom>
          <a:noFill/>
        </p:spPr>
        <p:txBody>
          <a:bodyPr wrap="square" rtlCol="0">
            <a:spAutoFit/>
          </a:bodyPr>
          <a:lstStyle/>
          <a:p>
            <a:r>
              <a:rPr lang="da-DK" dirty="0">
                <a:solidFill>
                  <a:srgbClr val="262626"/>
                </a:solidFill>
                <a:latin typeface="Gadugi" panose="020B0502040204020203" pitchFamily="34" charset="0"/>
                <a:ea typeface="Gadugi" panose="020B0502040204020203" pitchFamily="34" charset="0"/>
                <a:cs typeface="Minion Pro"/>
              </a:rPr>
              <a:t>@</a:t>
            </a:r>
            <a:r>
              <a:rPr lang="da-DK" dirty="0" err="1">
                <a:solidFill>
                  <a:srgbClr val="262626"/>
                </a:solidFill>
                <a:latin typeface="Gadugi" panose="020B0502040204020203" pitchFamily="34" charset="0"/>
                <a:ea typeface="Gadugi" panose="020B0502040204020203" pitchFamily="34" charset="0"/>
                <a:cs typeface="Minion Pro"/>
              </a:rPr>
              <a:t>justitiaorg</a:t>
            </a:r>
            <a:endParaRPr lang="da-DK" dirty="0">
              <a:solidFill>
                <a:srgbClr val="262626"/>
              </a:solidFill>
              <a:latin typeface="Gadugi" panose="020B0502040204020203" pitchFamily="34" charset="0"/>
              <a:ea typeface="Gadugi" panose="020B0502040204020203" pitchFamily="34" charset="0"/>
              <a:cs typeface="Minion Pro"/>
            </a:endParaRPr>
          </a:p>
        </p:txBody>
      </p:sp>
      <p:sp>
        <p:nvSpPr>
          <p:cNvPr id="28" name="Tekstfelt 27"/>
          <p:cNvSpPr txBox="1"/>
          <p:nvPr/>
        </p:nvSpPr>
        <p:spPr>
          <a:xfrm>
            <a:off x="5852711" y="5337058"/>
            <a:ext cx="2886565" cy="369332"/>
          </a:xfrm>
          <a:prstGeom prst="rect">
            <a:avLst/>
          </a:prstGeom>
          <a:noFill/>
        </p:spPr>
        <p:txBody>
          <a:bodyPr wrap="square" rtlCol="0">
            <a:spAutoFit/>
          </a:bodyPr>
          <a:lstStyle/>
          <a:p>
            <a:r>
              <a:rPr lang="da-DK" dirty="0" err="1">
                <a:solidFill>
                  <a:srgbClr val="262626"/>
                </a:solidFill>
                <a:latin typeface="Gadugi" panose="020B0502040204020203" pitchFamily="34" charset="0"/>
                <a:ea typeface="Gadugi" panose="020B0502040204020203" pitchFamily="34" charset="0"/>
                <a:cs typeface="Minion Pro"/>
              </a:rPr>
              <a:t>facebook.com</a:t>
            </a:r>
            <a:r>
              <a:rPr lang="da-DK" dirty="0">
                <a:solidFill>
                  <a:srgbClr val="262626"/>
                </a:solidFill>
                <a:latin typeface="Gadugi" panose="020B0502040204020203" pitchFamily="34" charset="0"/>
                <a:ea typeface="Gadugi" panose="020B0502040204020203" pitchFamily="34" charset="0"/>
                <a:cs typeface="Minion Pro"/>
              </a:rPr>
              <a:t>/</a:t>
            </a:r>
            <a:r>
              <a:rPr lang="da-DK" dirty="0" err="1">
                <a:solidFill>
                  <a:srgbClr val="262626"/>
                </a:solidFill>
                <a:latin typeface="Gadugi" panose="020B0502040204020203" pitchFamily="34" charset="0"/>
                <a:ea typeface="Gadugi" panose="020B0502040204020203" pitchFamily="34" charset="0"/>
                <a:cs typeface="Minion Pro"/>
              </a:rPr>
              <a:t>justitiadk</a:t>
            </a:r>
            <a:endParaRPr lang="da-DK" dirty="0">
              <a:solidFill>
                <a:srgbClr val="262626"/>
              </a:solidFill>
              <a:latin typeface="Gadugi" panose="020B0502040204020203" pitchFamily="34" charset="0"/>
              <a:ea typeface="Gadugi" panose="020B0502040204020203" pitchFamily="34" charset="0"/>
              <a:cs typeface="Minion Pro"/>
            </a:endParaRPr>
          </a:p>
        </p:txBody>
      </p:sp>
      <p:sp>
        <p:nvSpPr>
          <p:cNvPr id="29" name="Tekstfelt 28"/>
          <p:cNvSpPr txBox="1"/>
          <p:nvPr/>
        </p:nvSpPr>
        <p:spPr>
          <a:xfrm>
            <a:off x="5852708" y="5632442"/>
            <a:ext cx="4028362" cy="369332"/>
          </a:xfrm>
          <a:prstGeom prst="rect">
            <a:avLst/>
          </a:prstGeom>
          <a:noFill/>
        </p:spPr>
        <p:txBody>
          <a:bodyPr wrap="square" rtlCol="0">
            <a:spAutoFit/>
          </a:bodyPr>
          <a:lstStyle/>
          <a:p>
            <a:r>
              <a:rPr lang="da-DK" dirty="0" err="1">
                <a:solidFill>
                  <a:srgbClr val="262626"/>
                </a:solidFill>
                <a:latin typeface="Gadugi" panose="020B0502040204020203" pitchFamily="34" charset="0"/>
                <a:ea typeface="Gadugi" panose="020B0502040204020203" pitchFamily="34" charset="0"/>
                <a:cs typeface="Minion Pro"/>
              </a:rPr>
              <a:t>linkedin.com</a:t>
            </a:r>
            <a:r>
              <a:rPr lang="da-DK" dirty="0">
                <a:solidFill>
                  <a:srgbClr val="262626"/>
                </a:solidFill>
                <a:latin typeface="Gadugi" panose="020B0502040204020203" pitchFamily="34" charset="0"/>
                <a:ea typeface="Gadugi" panose="020B0502040204020203" pitchFamily="34" charset="0"/>
                <a:cs typeface="Minion Pro"/>
              </a:rPr>
              <a:t>/</a:t>
            </a:r>
            <a:r>
              <a:rPr lang="da-DK" dirty="0" err="1">
                <a:solidFill>
                  <a:srgbClr val="262626"/>
                </a:solidFill>
                <a:latin typeface="Gadugi" panose="020B0502040204020203" pitchFamily="34" charset="0"/>
                <a:ea typeface="Gadugi" panose="020B0502040204020203" pitchFamily="34" charset="0"/>
                <a:cs typeface="Minion Pro"/>
              </a:rPr>
              <a:t>company</a:t>
            </a:r>
            <a:r>
              <a:rPr lang="da-DK" dirty="0">
                <a:solidFill>
                  <a:srgbClr val="262626"/>
                </a:solidFill>
                <a:latin typeface="Gadugi" panose="020B0502040204020203" pitchFamily="34" charset="0"/>
                <a:ea typeface="Gadugi" panose="020B0502040204020203" pitchFamily="34" charset="0"/>
                <a:cs typeface="Minion Pro"/>
              </a:rPr>
              <a:t>/</a:t>
            </a:r>
            <a:r>
              <a:rPr lang="da-DK" dirty="0" err="1">
                <a:solidFill>
                  <a:srgbClr val="262626"/>
                </a:solidFill>
                <a:latin typeface="Gadugi" panose="020B0502040204020203" pitchFamily="34" charset="0"/>
                <a:ea typeface="Gadugi" panose="020B0502040204020203" pitchFamily="34" charset="0"/>
                <a:cs typeface="Minion Pro"/>
              </a:rPr>
              <a:t>justitia</a:t>
            </a:r>
            <a:endParaRPr lang="da-DK" dirty="0">
              <a:solidFill>
                <a:srgbClr val="262626"/>
              </a:solidFill>
              <a:latin typeface="Gadugi" panose="020B0502040204020203" pitchFamily="34" charset="0"/>
              <a:ea typeface="Gadugi" panose="020B0502040204020203" pitchFamily="34" charset="0"/>
              <a:cs typeface="Minion Pro"/>
            </a:endParaRPr>
          </a:p>
        </p:txBody>
      </p:sp>
      <p:sp>
        <p:nvSpPr>
          <p:cNvPr id="30" name="Rektangel 29"/>
          <p:cNvSpPr/>
          <p:nvPr/>
        </p:nvSpPr>
        <p:spPr>
          <a:xfrm>
            <a:off x="3446793" y="4446401"/>
            <a:ext cx="5156201"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latin typeface="Gadugi" panose="020B0502040204020203" pitchFamily="34" charset="0"/>
              <a:ea typeface="Gadugi" panose="020B0502040204020203" pitchFamily="34" charset="0"/>
            </a:endParaRPr>
          </a:p>
        </p:txBody>
      </p:sp>
      <p:sp>
        <p:nvSpPr>
          <p:cNvPr id="31" name="Rektangel 30"/>
          <p:cNvSpPr/>
          <p:nvPr/>
        </p:nvSpPr>
        <p:spPr>
          <a:xfrm rot="5400000">
            <a:off x="4369780" y="5531323"/>
            <a:ext cx="1715913"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43776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97149" y="331562"/>
            <a:ext cx="8229600" cy="1143000"/>
          </a:xfrm>
        </p:spPr>
        <p:txBody>
          <a:bodyPr>
            <a:normAutofit/>
          </a:bodyPr>
          <a:lstStyle/>
          <a:p>
            <a:pPr algn="l"/>
            <a:r>
              <a:rPr lang="da-DK" dirty="0">
                <a:latin typeface="Gadugi" panose="020B0502040204020203" pitchFamily="34" charset="0"/>
                <a:ea typeface="Gadugi" panose="020B0502040204020203" pitchFamily="34" charset="0"/>
              </a:rPr>
              <a:t>PROVISORIETIDEN</a:t>
            </a:r>
          </a:p>
        </p:txBody>
      </p:sp>
      <p:sp>
        <p:nvSpPr>
          <p:cNvPr id="8" name="Rektangel 7"/>
          <p:cNvSpPr/>
          <p:nvPr/>
        </p:nvSpPr>
        <p:spPr>
          <a:xfrm>
            <a:off x="804194" y="1446934"/>
            <a:ext cx="1592943" cy="45719"/>
          </a:xfrm>
          <a:prstGeom prst="rect">
            <a:avLst/>
          </a:prstGeom>
          <a:solidFill>
            <a:srgbClr val="CEB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CEBB60"/>
              </a:solidFill>
              <a:latin typeface="Gadugi" panose="020B0502040204020203" pitchFamily="34" charset="0"/>
              <a:ea typeface="Gadugi" panose="020B0502040204020203" pitchFamily="34" charset="0"/>
            </a:endParaRPr>
          </a:p>
        </p:txBody>
      </p:sp>
      <p:sp>
        <p:nvSpPr>
          <p:cNvPr id="9" name="Pladsholder til indhold 8"/>
          <p:cNvSpPr>
            <a:spLocks noGrp="1"/>
          </p:cNvSpPr>
          <p:nvPr>
            <p:ph idx="1"/>
          </p:nvPr>
        </p:nvSpPr>
        <p:spPr>
          <a:xfrm>
            <a:off x="697148" y="1970088"/>
            <a:ext cx="10917677" cy="4659313"/>
          </a:xfrm>
        </p:spPr>
        <p:txBody>
          <a:bodyPr>
            <a:normAutofit/>
          </a:bodyPr>
          <a:lstStyle/>
          <a:p>
            <a:pPr>
              <a:lnSpc>
                <a:spcPct val="100000"/>
              </a:lnSpc>
            </a:pPr>
            <a:r>
              <a:rPr lang="da-DK" sz="2000" dirty="0">
                <a:latin typeface="Gadugi" panose="020B0502040204020203" pitchFamily="34" charset="0"/>
                <a:ea typeface="Gadugi" panose="020B0502040204020203" pitchFamily="34" charset="0"/>
              </a:rPr>
              <a:t>Ved Højesterets dom af 21. oktober 1886 blev socialdemokraten Waldemar Theodor Holst idømt tre måneders fængsel for både at fremkalde had og forbitrelse blandt befolkningsgrupper og for en forvansket fremstilling af landets retspleje</a:t>
            </a:r>
          </a:p>
          <a:p>
            <a:pPr>
              <a:lnSpc>
                <a:spcPct val="100000"/>
              </a:lnSpc>
            </a:pPr>
            <a:r>
              <a:rPr lang="da-DK" sz="2000" dirty="0">
                <a:latin typeface="Gadugi" panose="020B0502040204020203" pitchFamily="34" charset="0"/>
                <a:ea typeface="Gadugi" panose="020B0502040204020203" pitchFamily="34" charset="0"/>
              </a:rPr>
              <a:t> ”det reaktionære, slyngelagtige Højreparti“, bestående af „politiske Slyngler“, om „det </a:t>
            </a:r>
            <a:r>
              <a:rPr lang="da-DK" sz="2000" dirty="0" err="1">
                <a:latin typeface="Gadugi" panose="020B0502040204020203" pitchFamily="34" charset="0"/>
                <a:ea typeface="Gadugi" panose="020B0502040204020203" pitchFamily="34" charset="0"/>
              </a:rPr>
              <a:t>Trælleåg</a:t>
            </a:r>
            <a:r>
              <a:rPr lang="da-DK" sz="2000" dirty="0">
                <a:latin typeface="Gadugi" panose="020B0502040204020203" pitchFamily="34" charset="0"/>
                <a:ea typeface="Gadugi" panose="020B0502040204020203" pitchFamily="34" charset="0"/>
              </a:rPr>
              <a:t>, som Godsejerstanden vil </a:t>
            </a:r>
            <a:r>
              <a:rPr lang="da-DK" sz="2000" dirty="0" err="1">
                <a:latin typeface="Gadugi" panose="020B0502040204020203" pitchFamily="34" charset="0"/>
                <a:ea typeface="Gadugi" panose="020B0502040204020203" pitchFamily="34" charset="0"/>
              </a:rPr>
              <a:t>paalægge</a:t>
            </a:r>
            <a:r>
              <a:rPr lang="da-DK" sz="2000" dirty="0">
                <a:latin typeface="Gadugi" panose="020B0502040204020203" pitchFamily="34" charset="0"/>
                <a:ea typeface="Gadugi" panose="020B0502040204020203" pitchFamily="34" charset="0"/>
              </a:rPr>
              <a:t> os“, samt udtalt sig stærkt kritisk om den provisoriske finanslov </a:t>
            </a:r>
          </a:p>
          <a:p>
            <a:pPr>
              <a:lnSpc>
                <a:spcPct val="100000"/>
              </a:lnSpc>
            </a:pPr>
            <a:r>
              <a:rPr lang="da-DK" sz="2000" dirty="0">
                <a:latin typeface="Gadugi" panose="020B0502040204020203" pitchFamily="34" charset="0"/>
                <a:ea typeface="Gadugi" panose="020B0502040204020203" pitchFamily="34" charset="0"/>
              </a:rPr>
              <a:t>Den ansvarshavende redaktør for Demokraten, Andreas P. Jensen, blev idømt to måneders fængsel for at have trykt en række artikler, der bl.a. karakteriserede </a:t>
            </a:r>
            <a:r>
              <a:rPr lang="da-DK" sz="2000" dirty="0" err="1">
                <a:latin typeface="Gadugi" panose="020B0502040204020203" pitchFamily="34" charset="0"/>
                <a:ea typeface="Gadugi" panose="020B0502040204020203" pitchFamily="34" charset="0"/>
              </a:rPr>
              <a:t>straffelovprovisoriet</a:t>
            </a:r>
            <a:r>
              <a:rPr lang="da-DK" sz="2000" dirty="0">
                <a:latin typeface="Gadugi" panose="020B0502040204020203" pitchFamily="34" charset="0"/>
                <a:ea typeface="Gadugi" panose="020B0502040204020203" pitchFamily="34" charset="0"/>
              </a:rPr>
              <a:t> „som en Thors Hammer i Justitsministerens </a:t>
            </a:r>
            <a:r>
              <a:rPr lang="da-DK" sz="2000" dirty="0" err="1">
                <a:latin typeface="Gadugi" panose="020B0502040204020203" pitchFamily="34" charset="0"/>
                <a:ea typeface="Gadugi" panose="020B0502040204020203" pitchFamily="34" charset="0"/>
              </a:rPr>
              <a:t>Haand</a:t>
            </a:r>
            <a:r>
              <a:rPr lang="da-DK" sz="2000" dirty="0">
                <a:latin typeface="Gadugi" panose="020B0502040204020203" pitchFamily="34" charset="0"/>
                <a:ea typeface="Gadugi" panose="020B0502040204020203" pitchFamily="34" charset="0"/>
              </a:rPr>
              <a:t>, der </a:t>
            </a:r>
            <a:r>
              <a:rPr lang="da-DK" sz="2000" dirty="0" err="1">
                <a:latin typeface="Gadugi" panose="020B0502040204020203" pitchFamily="34" charset="0"/>
                <a:ea typeface="Gadugi" panose="020B0502040204020203" pitchFamily="34" charset="0"/>
              </a:rPr>
              <a:t>slaar</a:t>
            </a:r>
            <a:r>
              <a:rPr lang="da-DK" sz="2000" dirty="0">
                <a:latin typeface="Gadugi" panose="020B0502040204020203" pitchFamily="34" charset="0"/>
                <a:ea typeface="Gadugi" panose="020B0502040204020203" pitchFamily="34" charset="0"/>
              </a:rPr>
              <a:t> ned hver den, </a:t>
            </a:r>
            <a:r>
              <a:rPr lang="da-DK" sz="2000" dirty="0" err="1">
                <a:latin typeface="Gadugi" panose="020B0502040204020203" pitchFamily="34" charset="0"/>
                <a:ea typeface="Gadugi" panose="020B0502040204020203" pitchFamily="34" charset="0"/>
              </a:rPr>
              <a:t>paa</a:t>
            </a:r>
            <a:r>
              <a:rPr lang="da-DK" sz="2000" dirty="0">
                <a:latin typeface="Gadugi" panose="020B0502040204020203" pitchFamily="34" charset="0"/>
                <a:ea typeface="Gadugi" panose="020B0502040204020203" pitchFamily="34" charset="0"/>
              </a:rPr>
              <a:t> hvem han sigter“. </a:t>
            </a:r>
          </a:p>
          <a:p>
            <a:pPr>
              <a:lnSpc>
                <a:spcPct val="100000"/>
              </a:lnSpc>
            </a:pPr>
            <a:r>
              <a:rPr lang="da-DK" sz="2000" dirty="0">
                <a:latin typeface="Gadugi" panose="020B0502040204020203" pitchFamily="34" charset="0"/>
                <a:ea typeface="Gadugi" panose="020B0502040204020203" pitchFamily="34" charset="0"/>
              </a:rPr>
              <a:t>Ifølge retten „forvanskning af Kendsgerninger“, der var egnet til at gøre regeringens tiltag og „navnlig Emanationen af denne Lov forhadt”;</a:t>
            </a:r>
            <a:endParaRPr lang="da-DK" sz="2000" dirty="0">
              <a:latin typeface="Gadugi" panose="020B0502040204020203" pitchFamily="34" charset="0"/>
              <a:ea typeface="Gadugi" panose="020B0502040204020203" pitchFamily="34" charset="0"/>
              <a:cs typeface="Minion Pro"/>
            </a:endParaRPr>
          </a:p>
        </p:txBody>
      </p:sp>
    </p:spTree>
    <p:extLst>
      <p:ext uri="{BB962C8B-B14F-4D97-AF65-F5344CB8AC3E}">
        <p14:creationId xmlns:p14="http://schemas.microsoft.com/office/powerpoint/2010/main" val="357893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36059" y="331562"/>
            <a:ext cx="9691991" cy="1143000"/>
          </a:xfrm>
        </p:spPr>
        <p:txBody>
          <a:bodyPr>
            <a:normAutofit fontScale="90000"/>
          </a:bodyPr>
          <a:lstStyle/>
          <a:p>
            <a:pPr algn="l"/>
            <a:r>
              <a:rPr lang="da-DK" dirty="0">
                <a:latin typeface="Gadugi" panose="020B0502040204020203" pitchFamily="34" charset="0"/>
                <a:ea typeface="Gadugi" panose="020B0502040204020203" pitchFamily="34" charset="0"/>
              </a:rPr>
              <a:t>K.K. STEINCKES STRAFFELOV FRA 1939 </a:t>
            </a:r>
          </a:p>
        </p:txBody>
      </p:sp>
      <p:sp>
        <p:nvSpPr>
          <p:cNvPr id="8" name="Rektangel 7"/>
          <p:cNvSpPr/>
          <p:nvPr/>
        </p:nvSpPr>
        <p:spPr>
          <a:xfrm>
            <a:off x="843105" y="1446934"/>
            <a:ext cx="1592943" cy="45719"/>
          </a:xfrm>
          <a:prstGeom prst="rect">
            <a:avLst/>
          </a:prstGeom>
          <a:solidFill>
            <a:srgbClr val="CEB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CEBB60"/>
              </a:solidFill>
              <a:latin typeface="Gadugi" panose="020B0502040204020203" pitchFamily="34" charset="0"/>
              <a:ea typeface="Gadugi" panose="020B0502040204020203" pitchFamily="34" charset="0"/>
            </a:endParaRPr>
          </a:p>
        </p:txBody>
      </p:sp>
      <p:sp>
        <p:nvSpPr>
          <p:cNvPr id="9" name="Pladsholder til indhold 8"/>
          <p:cNvSpPr>
            <a:spLocks noGrp="1"/>
          </p:cNvSpPr>
          <p:nvPr>
            <p:ph idx="1"/>
          </p:nvPr>
        </p:nvSpPr>
        <p:spPr>
          <a:xfrm>
            <a:off x="736060" y="1970089"/>
            <a:ext cx="10859310" cy="4040638"/>
          </a:xfrm>
        </p:spPr>
        <p:txBody>
          <a:bodyPr>
            <a:normAutofit fontScale="70000" lnSpcReduction="20000"/>
          </a:bodyPr>
          <a:lstStyle/>
          <a:p>
            <a:pPr>
              <a:lnSpc>
                <a:spcPct val="120000"/>
              </a:lnSpc>
              <a:spcBef>
                <a:spcPts val="1800"/>
              </a:spcBef>
            </a:pPr>
            <a:r>
              <a:rPr lang="da-DK" dirty="0">
                <a:latin typeface="Gadugi" panose="020B0502040204020203" pitchFamily="34" charset="0"/>
                <a:ea typeface="Gadugi" panose="020B0502040204020203" pitchFamily="34" charset="0"/>
              </a:rPr>
              <a:t>Under indtryk fra truslen fra nazisme og kommunisme og med henblik på at ”bremse de </a:t>
            </a:r>
            <a:r>
              <a:rPr lang="da-DK" dirty="0" err="1">
                <a:latin typeface="Gadugi" panose="020B0502040204020203" pitchFamily="34" charset="0"/>
                <a:ea typeface="Gadugi" panose="020B0502040204020203" pitchFamily="34" charset="0"/>
              </a:rPr>
              <a:t>yderliggaaende</a:t>
            </a:r>
            <a:r>
              <a:rPr lang="da-DK" dirty="0">
                <a:latin typeface="Gadugi" panose="020B0502040204020203" pitchFamily="34" charset="0"/>
                <a:ea typeface="Gadugi" panose="020B0502040204020203" pitchFamily="34" charset="0"/>
              </a:rPr>
              <a:t> politiske Bevægelsers Opfanatiserende Virksomhed”</a:t>
            </a:r>
          </a:p>
          <a:p>
            <a:pPr>
              <a:lnSpc>
                <a:spcPct val="120000"/>
              </a:lnSpc>
              <a:spcBef>
                <a:spcPts val="1800"/>
              </a:spcBef>
            </a:pPr>
            <a:r>
              <a:rPr lang="da-DK" dirty="0" err="1">
                <a:latin typeface="Gadugi" panose="020B0502040204020203" pitchFamily="34" charset="0"/>
                <a:ea typeface="Gadugi" panose="020B0502040204020203" pitchFamily="34" charset="0"/>
              </a:rPr>
              <a:t>Strl</a:t>
            </a:r>
            <a:r>
              <a:rPr lang="da-DK" dirty="0">
                <a:latin typeface="Gadugi" panose="020B0502040204020203" pitchFamily="34" charset="0"/>
                <a:ea typeface="Gadugi" panose="020B0502040204020203" pitchFamily="34" charset="0"/>
              </a:rPr>
              <a:t>. § 266b (den såkaldte ”racismeparagraf”)</a:t>
            </a:r>
          </a:p>
          <a:p>
            <a:pPr>
              <a:lnSpc>
                <a:spcPct val="120000"/>
              </a:lnSpc>
              <a:spcBef>
                <a:spcPts val="1800"/>
              </a:spcBef>
            </a:pPr>
            <a:r>
              <a:rPr lang="da-DK" dirty="0">
                <a:latin typeface="Gadugi" panose="020B0502040204020203" pitchFamily="34" charset="0"/>
                <a:ea typeface="Gadugi" panose="020B0502040204020203" pitchFamily="34" charset="0"/>
              </a:rPr>
              <a:t>Skærpelser af injurielovgivning</a:t>
            </a:r>
          </a:p>
          <a:p>
            <a:pPr>
              <a:lnSpc>
                <a:spcPct val="120000"/>
              </a:lnSpc>
              <a:spcBef>
                <a:spcPts val="1800"/>
              </a:spcBef>
            </a:pPr>
            <a:r>
              <a:rPr lang="da-DK" i="1" dirty="0" err="1">
                <a:latin typeface="Gadugi" panose="020B0502040204020203" pitchFamily="34" charset="0"/>
                <a:ea typeface="Gadugi" panose="020B0502040204020203" pitchFamily="34" charset="0"/>
              </a:rPr>
              <a:t>Strl</a:t>
            </a:r>
            <a:r>
              <a:rPr lang="da-DK" i="1" dirty="0">
                <a:latin typeface="Gadugi" panose="020B0502040204020203" pitchFamily="34" charset="0"/>
                <a:ea typeface="Gadugi" panose="020B0502040204020203" pitchFamily="34" charset="0"/>
              </a:rPr>
              <a:t> § 136 Stk. 2. </a:t>
            </a:r>
          </a:p>
          <a:p>
            <a:pPr>
              <a:lnSpc>
                <a:spcPct val="120000"/>
              </a:lnSpc>
              <a:spcBef>
                <a:spcPts val="1800"/>
              </a:spcBef>
            </a:pPr>
            <a:r>
              <a:rPr lang="da-DK" dirty="0">
                <a:latin typeface="Gadugi" panose="020B0502040204020203" pitchFamily="34" charset="0"/>
                <a:ea typeface="Gadugi" panose="020B0502040204020203" pitchFamily="34" charset="0"/>
              </a:rPr>
              <a:t>”</a:t>
            </a:r>
            <a:r>
              <a:rPr lang="da-DK" dirty="0">
                <a:highlight>
                  <a:srgbClr val="FFFF00"/>
                </a:highlight>
                <a:latin typeface="Gadugi" panose="020B0502040204020203" pitchFamily="34" charset="0"/>
                <a:ea typeface="Gadugi" panose="020B0502040204020203" pitchFamily="34" charset="0"/>
              </a:rPr>
              <a:t>Den, der offentligt udtrykkeligt billiger en af de i denne lovs 12. eller 13. kapitel omhandlede forbrydelser, straffes med bøde eller fængsel indtil 2 år.” </a:t>
            </a:r>
            <a:r>
              <a:rPr lang="da-DK" dirty="0">
                <a:latin typeface="Gadugi" panose="020B0502040204020203" pitchFamily="34" charset="0"/>
                <a:ea typeface="Gadugi" panose="020B0502040204020203" pitchFamily="34" charset="0"/>
              </a:rPr>
              <a:t>(Udvidet ved ”Terrorpakke” 1 i 2002)</a:t>
            </a:r>
          </a:p>
          <a:p>
            <a:pPr>
              <a:lnSpc>
                <a:spcPct val="120000"/>
              </a:lnSpc>
              <a:spcBef>
                <a:spcPts val="1800"/>
              </a:spcBef>
            </a:pPr>
            <a:r>
              <a:rPr lang="da-DK" dirty="0">
                <a:latin typeface="Gadugi" panose="020B0502040204020203" pitchFamily="34" charset="0"/>
                <a:ea typeface="Gadugi" panose="020B0502040204020203" pitchFamily="34" charset="0"/>
              </a:rPr>
              <a:t>Kritik fra Pressen, og betænkeligheder fra Rigsadvokaten</a:t>
            </a:r>
          </a:p>
          <a:p>
            <a:pPr>
              <a:lnSpc>
                <a:spcPct val="120000"/>
              </a:lnSpc>
              <a:spcBef>
                <a:spcPts val="1800"/>
              </a:spcBef>
              <a:buFontTx/>
              <a:buChar char="-"/>
            </a:pPr>
            <a:endParaRPr lang="da-DK" sz="2000" dirty="0">
              <a:latin typeface="Gadugi" panose="020B0502040204020203" pitchFamily="34" charset="0"/>
              <a:ea typeface="Gadugi" panose="020B0502040204020203" pitchFamily="34" charset="0"/>
              <a:cs typeface="Minion Pro"/>
            </a:endParaRPr>
          </a:p>
          <a:p>
            <a:pPr>
              <a:lnSpc>
                <a:spcPct val="120000"/>
              </a:lnSpc>
              <a:spcBef>
                <a:spcPts val="1800"/>
              </a:spcBef>
              <a:buFontTx/>
              <a:buChar char="-"/>
            </a:pPr>
            <a:endParaRPr lang="en-US" sz="2000" dirty="0">
              <a:latin typeface="Gadugi" panose="020B0502040204020203" pitchFamily="34" charset="0"/>
              <a:ea typeface="Gadugi" panose="020B0502040204020203" pitchFamily="34" charset="0"/>
              <a:cs typeface="Minion Pro"/>
            </a:endParaRPr>
          </a:p>
        </p:txBody>
      </p:sp>
    </p:spTree>
    <p:extLst>
      <p:ext uri="{BB962C8B-B14F-4D97-AF65-F5344CB8AC3E}">
        <p14:creationId xmlns:p14="http://schemas.microsoft.com/office/powerpoint/2010/main" val="63678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Gadugi" panose="020B0502040204020203" pitchFamily="34" charset="0"/>
                <a:ea typeface="Gadugi" panose="020B0502040204020203" pitchFamily="34" charset="0"/>
              </a:rPr>
              <a:t>STEINCKE VS. RYTTER </a:t>
            </a:r>
          </a:p>
        </p:txBody>
      </p:sp>
      <p:sp>
        <p:nvSpPr>
          <p:cNvPr id="3" name="Pladsholder til indhold 2"/>
          <p:cNvSpPr>
            <a:spLocks noGrp="1"/>
          </p:cNvSpPr>
          <p:nvPr>
            <p:ph idx="1"/>
          </p:nvPr>
        </p:nvSpPr>
        <p:spPr/>
        <p:txBody>
          <a:bodyPr>
            <a:normAutofit fontScale="85000" lnSpcReduction="20000"/>
          </a:bodyPr>
          <a:lstStyle/>
          <a:p>
            <a:pPr>
              <a:lnSpc>
                <a:spcPct val="110000"/>
              </a:lnSpc>
            </a:pPr>
            <a:r>
              <a:rPr lang="da-DK" dirty="0">
                <a:latin typeface="Gadugi" panose="020B0502040204020203" pitchFamily="34" charset="0"/>
                <a:ea typeface="Gadugi" panose="020B0502040204020203" pitchFamily="34" charset="0"/>
              </a:rPr>
              <a:t>Svenning Rytter (V) i Landstinget under 1. behandling </a:t>
            </a:r>
          </a:p>
          <a:p>
            <a:pPr>
              <a:lnSpc>
                <a:spcPct val="110000"/>
              </a:lnSpc>
            </a:pPr>
            <a:r>
              <a:rPr lang="da-DK" dirty="0">
                <a:latin typeface="Gadugi" panose="020B0502040204020203" pitchFamily="34" charset="0"/>
                <a:ea typeface="Gadugi" panose="020B0502040204020203" pitchFamily="34" charset="0"/>
              </a:rPr>
              <a:t>”justitsministeren bliver i virkeligheden enig med Nellemanns provisoriske straffelov, idet denne havde fuldstændig det samme Tilfælde som foreligger her”</a:t>
            </a:r>
          </a:p>
          <a:p>
            <a:pPr marL="0" indent="0">
              <a:lnSpc>
                <a:spcPct val="110000"/>
              </a:lnSpc>
              <a:buNone/>
            </a:pPr>
            <a:endParaRPr lang="da-DK" dirty="0">
              <a:latin typeface="Gadugi" panose="020B0502040204020203" pitchFamily="34" charset="0"/>
              <a:ea typeface="Gadugi" panose="020B0502040204020203" pitchFamily="34" charset="0"/>
            </a:endParaRPr>
          </a:p>
          <a:p>
            <a:pPr>
              <a:lnSpc>
                <a:spcPct val="110000"/>
              </a:lnSpc>
            </a:pPr>
            <a:r>
              <a:rPr lang="da-DK" dirty="0">
                <a:latin typeface="Gadugi" panose="020B0502040204020203" pitchFamily="34" charset="0"/>
                <a:ea typeface="Gadugi" panose="020B0502040204020203" pitchFamily="34" charset="0"/>
              </a:rPr>
              <a:t>”Derfor mener jeg at den højtærede Justitsminister her er </a:t>
            </a:r>
            <a:r>
              <a:rPr lang="da-DK" dirty="0" err="1">
                <a:latin typeface="Gadugi" panose="020B0502040204020203" pitchFamily="34" charset="0"/>
                <a:ea typeface="Gadugi" panose="020B0502040204020203" pitchFamily="34" charset="0"/>
              </a:rPr>
              <a:t>gaaet</a:t>
            </a:r>
            <a:r>
              <a:rPr lang="da-DK" dirty="0">
                <a:latin typeface="Gadugi" panose="020B0502040204020203" pitchFamily="34" charset="0"/>
                <a:ea typeface="Gadugi" panose="020B0502040204020203" pitchFamily="34" charset="0"/>
              </a:rPr>
              <a:t> alt for vidt. Han beskytter Ytringsfriheden ved at ville ophæve Ytringsfriheden i forskellige efter hans Mening udprægede Tilfælde. Jeg er bange for at det vil </a:t>
            </a:r>
            <a:r>
              <a:rPr lang="da-DK" dirty="0" err="1">
                <a:latin typeface="Gadugi" panose="020B0502040204020203" pitchFamily="34" charset="0"/>
                <a:ea typeface="Gadugi" panose="020B0502040204020203" pitchFamily="34" charset="0"/>
              </a:rPr>
              <a:t>gaa</a:t>
            </a:r>
            <a:r>
              <a:rPr lang="da-DK" dirty="0">
                <a:latin typeface="Gadugi" panose="020B0502040204020203" pitchFamily="34" charset="0"/>
                <a:ea typeface="Gadugi" panose="020B0502040204020203" pitchFamily="34" charset="0"/>
              </a:rPr>
              <a:t> </a:t>
            </a:r>
            <a:r>
              <a:rPr lang="da-DK" dirty="0" err="1">
                <a:latin typeface="Gadugi" panose="020B0502040204020203" pitchFamily="34" charset="0"/>
                <a:ea typeface="Gadugi" panose="020B0502040204020203" pitchFamily="34" charset="0"/>
              </a:rPr>
              <a:t>saaledes</a:t>
            </a:r>
            <a:r>
              <a:rPr lang="da-DK" dirty="0">
                <a:latin typeface="Gadugi" panose="020B0502040204020203" pitchFamily="34" charset="0"/>
                <a:ea typeface="Gadugi" panose="020B0502040204020203" pitchFamily="34" charset="0"/>
              </a:rPr>
              <a:t> at han i Virkeligheden vil ødelægge Ytringsfriheden, at det vil </a:t>
            </a:r>
            <a:r>
              <a:rPr lang="da-DK" dirty="0" err="1">
                <a:latin typeface="Gadugi" panose="020B0502040204020203" pitchFamily="34" charset="0"/>
                <a:ea typeface="Gadugi" panose="020B0502040204020203" pitchFamily="34" charset="0"/>
              </a:rPr>
              <a:t>gaa</a:t>
            </a:r>
            <a:r>
              <a:rPr lang="da-DK" dirty="0">
                <a:latin typeface="Gadugi" panose="020B0502040204020203" pitchFamily="34" charset="0"/>
                <a:ea typeface="Gadugi" panose="020B0502040204020203" pitchFamily="34" charset="0"/>
              </a:rPr>
              <a:t> </a:t>
            </a:r>
            <a:r>
              <a:rPr lang="da-DK" dirty="0" err="1">
                <a:latin typeface="Gadugi" panose="020B0502040204020203" pitchFamily="34" charset="0"/>
                <a:ea typeface="Gadugi" panose="020B0502040204020203" pitchFamily="34" charset="0"/>
              </a:rPr>
              <a:t>paa</a:t>
            </a:r>
            <a:r>
              <a:rPr lang="da-DK" dirty="0">
                <a:latin typeface="Gadugi" panose="020B0502040204020203" pitchFamily="34" charset="0"/>
                <a:ea typeface="Gadugi" panose="020B0502040204020203" pitchFamily="34" charset="0"/>
              </a:rPr>
              <a:t> lignende </a:t>
            </a:r>
            <a:r>
              <a:rPr lang="da-DK" dirty="0" err="1">
                <a:latin typeface="Gadugi" panose="020B0502040204020203" pitchFamily="34" charset="0"/>
                <a:ea typeface="Gadugi" panose="020B0502040204020203" pitchFamily="34" charset="0"/>
              </a:rPr>
              <a:t>Maade</a:t>
            </a:r>
            <a:r>
              <a:rPr lang="da-DK" dirty="0">
                <a:latin typeface="Gadugi" panose="020B0502040204020203" pitchFamily="34" charset="0"/>
                <a:ea typeface="Gadugi" panose="020B0502040204020203" pitchFamily="34" charset="0"/>
              </a:rPr>
              <a:t>, som </a:t>
            </a:r>
            <a:r>
              <a:rPr lang="da-DK" dirty="0" err="1">
                <a:latin typeface="Gadugi" panose="020B0502040204020203" pitchFamily="34" charset="0"/>
                <a:ea typeface="Gadugi" panose="020B0502040204020203" pitchFamily="34" charset="0"/>
              </a:rPr>
              <a:t>naar</a:t>
            </a:r>
            <a:r>
              <a:rPr lang="da-DK" dirty="0">
                <a:latin typeface="Gadugi" panose="020B0502040204020203" pitchFamily="34" charset="0"/>
                <a:ea typeface="Gadugi" panose="020B0502040204020203" pitchFamily="34" charset="0"/>
              </a:rPr>
              <a:t> man sætter en Mand i Koncentrationslejr for at beskytte ham mod dem, der vil angribe ham”.</a:t>
            </a:r>
          </a:p>
          <a:p>
            <a:pPr>
              <a:lnSpc>
                <a:spcPct val="110000"/>
              </a:lnSpc>
            </a:pPr>
            <a:endParaRPr lang="da-DK"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36814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E51626E-11A5-479B-86A6-A80A38B2CF3D}"/>
              </a:ext>
            </a:extLst>
          </p:cNvPr>
          <p:cNvSpPr/>
          <p:nvPr/>
        </p:nvSpPr>
        <p:spPr>
          <a:xfrm>
            <a:off x="-165370" y="0"/>
            <a:ext cx="12519498" cy="5434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2" name="Titel 1"/>
          <p:cNvSpPr>
            <a:spLocks noGrp="1"/>
          </p:cNvSpPr>
          <p:nvPr>
            <p:ph type="title"/>
          </p:nvPr>
        </p:nvSpPr>
        <p:spPr>
          <a:xfrm>
            <a:off x="361545" y="5532437"/>
            <a:ext cx="10515600" cy="1325563"/>
          </a:xfrm>
        </p:spPr>
        <p:txBody>
          <a:bodyPr>
            <a:normAutofit/>
          </a:bodyPr>
          <a:lstStyle/>
          <a:p>
            <a:r>
              <a:rPr lang="da-DK" dirty="0"/>
              <a:t>2. PÅVIRKNINGSVIRKSOMHED</a:t>
            </a:r>
          </a:p>
        </p:txBody>
      </p:sp>
      <p:pic>
        <p:nvPicPr>
          <p:cNvPr id="4" name="Pladsholder til indhold 3">
            <a:extLst>
              <a:ext uri="{FF2B5EF4-FFF2-40B4-BE49-F238E27FC236}">
                <a16:creationId xmlns:a16="http://schemas.microsoft.com/office/drawing/2014/main" id="{6755DF85-5CFF-4A35-9D7D-8F00C6CF41BC}"/>
              </a:ext>
            </a:extLst>
          </p:cNvPr>
          <p:cNvPicPr>
            <a:picLocks noGrp="1" noChangeAspect="1"/>
          </p:cNvPicPr>
          <p:nvPr>
            <p:ph idx="1"/>
          </p:nvPr>
        </p:nvPicPr>
        <p:blipFill>
          <a:blip r:embed="rId2"/>
          <a:stretch>
            <a:fillRect/>
          </a:stretch>
        </p:blipFill>
        <p:spPr>
          <a:xfrm>
            <a:off x="1442936" y="183410"/>
            <a:ext cx="9306128" cy="5203110"/>
          </a:xfrm>
          <a:prstGeom prst="rect">
            <a:avLst/>
          </a:prstGeom>
        </p:spPr>
      </p:pic>
    </p:spTree>
    <p:extLst>
      <p:ext uri="{BB962C8B-B14F-4D97-AF65-F5344CB8AC3E}">
        <p14:creationId xmlns:p14="http://schemas.microsoft.com/office/powerpoint/2010/main" val="429488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B2CBF-DAB8-4078-9F9C-D78D97A2F2C5}"/>
              </a:ext>
            </a:extLst>
          </p:cNvPr>
          <p:cNvSpPr>
            <a:spLocks noGrp="1"/>
          </p:cNvSpPr>
          <p:nvPr>
            <p:ph type="title"/>
          </p:nvPr>
        </p:nvSpPr>
        <p:spPr/>
        <p:txBody>
          <a:bodyPr/>
          <a:lstStyle/>
          <a:p>
            <a:r>
              <a:rPr lang="da-DK" dirty="0">
                <a:latin typeface="Gadugi" panose="020B0502040204020203" pitchFamily="34" charset="0"/>
                <a:ea typeface="Gadugi" panose="020B0502040204020203" pitchFamily="34" charset="0"/>
              </a:rPr>
              <a:t>PÅVIRKNINGSVIRKSOMHED </a:t>
            </a:r>
          </a:p>
        </p:txBody>
      </p:sp>
      <p:sp>
        <p:nvSpPr>
          <p:cNvPr id="3" name="Pladsholder til indhold 2">
            <a:extLst>
              <a:ext uri="{FF2B5EF4-FFF2-40B4-BE49-F238E27FC236}">
                <a16:creationId xmlns:a16="http://schemas.microsoft.com/office/drawing/2014/main" id="{F80ECAB4-0949-4F31-ABB2-B11BA60D2E2B}"/>
              </a:ext>
            </a:extLst>
          </p:cNvPr>
          <p:cNvSpPr>
            <a:spLocks noGrp="1"/>
          </p:cNvSpPr>
          <p:nvPr>
            <p:ph idx="1"/>
          </p:nvPr>
        </p:nvSpPr>
        <p:spPr/>
        <p:txBody>
          <a:bodyPr>
            <a:normAutofit fontScale="70000" lnSpcReduction="20000"/>
          </a:bodyPr>
          <a:lstStyle/>
          <a:p>
            <a:pPr>
              <a:lnSpc>
                <a:spcPct val="120000"/>
              </a:lnSpc>
            </a:pPr>
            <a:r>
              <a:rPr lang="da-DK" dirty="0">
                <a:latin typeface="Gadugi" panose="020B0502040204020203" pitchFamily="34" charset="0"/>
                <a:ea typeface="Gadugi" panose="020B0502040204020203" pitchFamily="34" charset="0"/>
              </a:rPr>
              <a:t>Regeringens udkast til Lov om ændring af straffeloven (Ulovlig påvirkningsvirksomhed) 13. september 2018</a:t>
            </a:r>
          </a:p>
          <a:p>
            <a:pPr>
              <a:lnSpc>
                <a:spcPct val="120000"/>
              </a:lnSpc>
            </a:pPr>
            <a:endParaRPr lang="da-DK" dirty="0">
              <a:latin typeface="Gadugi" panose="020B0502040204020203" pitchFamily="34" charset="0"/>
              <a:ea typeface="Gadugi" panose="020B0502040204020203" pitchFamily="34" charset="0"/>
            </a:endParaRPr>
          </a:p>
          <a:p>
            <a:pPr>
              <a:lnSpc>
                <a:spcPct val="120000"/>
              </a:lnSpc>
            </a:pPr>
            <a:r>
              <a:rPr lang="da-DK" dirty="0">
                <a:latin typeface="Gadugi" panose="020B0502040204020203" pitchFamily="34" charset="0"/>
                <a:ea typeface="Gadugi" panose="020B0502040204020203" pitchFamily="34" charset="0"/>
              </a:rPr>
              <a:t>1. I § 108, stk. 1, ændres ”efterretningsvæsen” til: ”efterretningstjeneste”, og efter ”danske stats område,” indsættes: ”</a:t>
            </a:r>
            <a:r>
              <a:rPr lang="da-DK" dirty="0">
                <a:highlight>
                  <a:srgbClr val="FFFF00"/>
                </a:highlight>
                <a:latin typeface="Gadugi" panose="020B0502040204020203" pitchFamily="34" charset="0"/>
                <a:ea typeface="Gadugi" panose="020B0502040204020203" pitchFamily="34" charset="0"/>
              </a:rPr>
              <a:t>herunder ved udøvelse af påvirkningsvirksomhed med henblik på at påvirke beslutningstagning eller den almene meningsdannelse,</a:t>
            </a:r>
            <a:r>
              <a:rPr lang="da-DK" dirty="0">
                <a:latin typeface="Gadugi" panose="020B0502040204020203" pitchFamily="34" charset="0"/>
                <a:ea typeface="Gadugi" panose="020B0502040204020203" pitchFamily="34" charset="0"/>
              </a:rPr>
              <a:t>”</a:t>
            </a:r>
          </a:p>
          <a:p>
            <a:pPr>
              <a:lnSpc>
                <a:spcPct val="120000"/>
              </a:lnSpc>
            </a:pPr>
            <a:endParaRPr lang="da-DK" dirty="0">
              <a:latin typeface="Gadugi" panose="020B0502040204020203" pitchFamily="34" charset="0"/>
              <a:ea typeface="Gadugi" panose="020B0502040204020203" pitchFamily="34" charset="0"/>
            </a:endParaRPr>
          </a:p>
          <a:p>
            <a:pPr>
              <a:lnSpc>
                <a:spcPct val="120000"/>
              </a:lnSpc>
            </a:pPr>
            <a:r>
              <a:rPr lang="da-DK" dirty="0">
                <a:latin typeface="Gadugi" panose="020B0502040204020203" pitchFamily="34" charset="0"/>
                <a:ea typeface="Gadugi" panose="020B0502040204020203" pitchFamily="34" charset="0"/>
              </a:rPr>
              <a:t>”Det foreslås med lovforslaget, at det gøres klart, at det er strafbart at hjælpe eller sætte en fremmed efterretningstjeneste i stand til at virke inden for den danske stats område ved at udøve påvirkningsvirksomhed med henblik på at påvirke beslutningstagning eller den almene meningsdannelse”</a:t>
            </a:r>
          </a:p>
        </p:txBody>
      </p:sp>
    </p:spTree>
    <p:extLst>
      <p:ext uri="{BB962C8B-B14F-4D97-AF65-F5344CB8AC3E}">
        <p14:creationId xmlns:p14="http://schemas.microsoft.com/office/powerpoint/2010/main" val="2751482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B2CBF-DAB8-4078-9F9C-D78D97A2F2C5}"/>
              </a:ext>
            </a:extLst>
          </p:cNvPr>
          <p:cNvSpPr>
            <a:spLocks noGrp="1"/>
          </p:cNvSpPr>
          <p:nvPr>
            <p:ph type="title"/>
          </p:nvPr>
        </p:nvSpPr>
        <p:spPr/>
        <p:txBody>
          <a:bodyPr/>
          <a:lstStyle/>
          <a:p>
            <a:r>
              <a:rPr lang="da-DK" dirty="0">
                <a:latin typeface="Gadugi" panose="020B0502040204020203" pitchFamily="34" charset="0"/>
                <a:ea typeface="Gadugi" panose="020B0502040204020203" pitchFamily="34" charset="0"/>
              </a:rPr>
              <a:t>PÅVIRKNINGSVIRKSOMHED </a:t>
            </a:r>
          </a:p>
        </p:txBody>
      </p:sp>
      <p:sp>
        <p:nvSpPr>
          <p:cNvPr id="3" name="Pladsholder til indhold 2">
            <a:extLst>
              <a:ext uri="{FF2B5EF4-FFF2-40B4-BE49-F238E27FC236}">
                <a16:creationId xmlns:a16="http://schemas.microsoft.com/office/drawing/2014/main" id="{F80ECAB4-0949-4F31-ABB2-B11BA60D2E2B}"/>
              </a:ext>
            </a:extLst>
          </p:cNvPr>
          <p:cNvSpPr>
            <a:spLocks noGrp="1"/>
          </p:cNvSpPr>
          <p:nvPr>
            <p:ph idx="1"/>
          </p:nvPr>
        </p:nvSpPr>
        <p:spPr/>
        <p:txBody>
          <a:bodyPr>
            <a:normAutofit fontScale="62500" lnSpcReduction="20000"/>
          </a:bodyPr>
          <a:lstStyle/>
          <a:p>
            <a:pPr>
              <a:lnSpc>
                <a:spcPct val="120000"/>
              </a:lnSpc>
            </a:pPr>
            <a:r>
              <a:rPr lang="da-DK" dirty="0">
                <a:latin typeface="Gadugi" panose="020B0502040204020203" pitchFamily="34" charset="0"/>
                <a:ea typeface="Gadugi" panose="020B0502040204020203" pitchFamily="34" charset="0"/>
              </a:rPr>
              <a:t>Almindelige bemærkninger</a:t>
            </a:r>
          </a:p>
          <a:p>
            <a:pPr>
              <a:lnSpc>
                <a:spcPct val="120000"/>
              </a:lnSpc>
            </a:pPr>
            <a:endParaRPr lang="da-DK" dirty="0">
              <a:latin typeface="Gadugi" panose="020B0502040204020203" pitchFamily="34" charset="0"/>
              <a:ea typeface="Gadugi" panose="020B0502040204020203" pitchFamily="34" charset="0"/>
            </a:endParaRPr>
          </a:p>
          <a:p>
            <a:pPr>
              <a:lnSpc>
                <a:spcPct val="120000"/>
              </a:lnSpc>
            </a:pPr>
            <a:r>
              <a:rPr lang="da-DK" dirty="0">
                <a:latin typeface="Gadugi" panose="020B0502040204020203" pitchFamily="34" charset="0"/>
                <a:ea typeface="Gadugi" panose="020B0502040204020203" pitchFamily="34" charset="0"/>
              </a:rPr>
              <a:t>” 3.1.3. Spørgsmålet om, hvorvidt bestemmelsen også omfatter den modsatte situation, hvor oplysninger strømmer fra et fremmed efterretningsvæsen ind i Danmark for at påvirke beslutningstagning eller den almene meningsdannelse , </a:t>
            </a:r>
            <a:r>
              <a:rPr lang="da-DK" dirty="0">
                <a:highlight>
                  <a:srgbClr val="FFFF00"/>
                </a:highlight>
                <a:latin typeface="Gadugi" panose="020B0502040204020203" pitchFamily="34" charset="0"/>
                <a:ea typeface="Gadugi" panose="020B0502040204020203" pitchFamily="34" charset="0"/>
              </a:rPr>
              <a:t>er ikke berørt i bestemmelsens forarbejder, ligesom der hverken er rejst tiltale eller sket domfældelse efter bestemmelsen for at hjælpe eller sætte et fremmed efterretningsvæsen i stand til at virke inden for den danske stats område ved udøvelse af påvirkningsvirksomhed</a:t>
            </a:r>
            <a:r>
              <a:rPr lang="da-DK" dirty="0">
                <a:latin typeface="Gadugi" panose="020B0502040204020203" pitchFamily="34" charset="0"/>
                <a:ea typeface="Gadugi" panose="020B0502040204020203" pitchFamily="34" charset="0"/>
              </a:rPr>
              <a:t>”</a:t>
            </a:r>
          </a:p>
          <a:p>
            <a:pPr>
              <a:lnSpc>
                <a:spcPct val="120000"/>
              </a:lnSpc>
            </a:pPr>
            <a:endParaRPr lang="da-DK" dirty="0">
              <a:latin typeface="Gadugi" panose="020B0502040204020203" pitchFamily="34" charset="0"/>
              <a:ea typeface="Gadugi" panose="020B0502040204020203" pitchFamily="34" charset="0"/>
            </a:endParaRPr>
          </a:p>
          <a:p>
            <a:pPr>
              <a:lnSpc>
                <a:spcPct val="120000"/>
              </a:lnSpc>
            </a:pPr>
            <a:r>
              <a:rPr lang="da-DK" dirty="0">
                <a:latin typeface="Gadugi" panose="020B0502040204020203" pitchFamily="34" charset="0"/>
                <a:ea typeface="Gadugi" panose="020B0502040204020203" pitchFamily="34" charset="0"/>
              </a:rPr>
              <a:t>Jørn Vestergaard, Juristen 1994.154-169 ” Virksomhed, som ville have været omfattet af den foreslåede, men forkastede bestemmelse, kan naturligvis ikke uden videre behandles som ansvarspådragende ved, at man i stedet for den forkastede regel anvender gummiparagraffen i § 108.”</a:t>
            </a:r>
          </a:p>
        </p:txBody>
      </p:sp>
    </p:spTree>
    <p:extLst>
      <p:ext uri="{BB962C8B-B14F-4D97-AF65-F5344CB8AC3E}">
        <p14:creationId xmlns:p14="http://schemas.microsoft.com/office/powerpoint/2010/main" val="392636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pPr>
            <a:r>
              <a:rPr lang="da-DK" dirty="0">
                <a:latin typeface="Gadugi" panose="020B0502040204020203" pitchFamily="34" charset="0"/>
                <a:ea typeface="Gadugi" panose="020B0502040204020203" pitchFamily="34" charset="0"/>
              </a:rPr>
              <a:t>DEMOKRATIDEBATTEN 1945-46</a:t>
            </a:r>
          </a:p>
        </p:txBody>
      </p:sp>
      <p:sp>
        <p:nvSpPr>
          <p:cNvPr id="3" name="Pladsholder til indhold 2"/>
          <p:cNvSpPr>
            <a:spLocks noGrp="1"/>
          </p:cNvSpPr>
          <p:nvPr>
            <p:ph idx="1"/>
          </p:nvPr>
        </p:nvSpPr>
        <p:spPr/>
        <p:txBody>
          <a:bodyPr>
            <a:normAutofit fontScale="62500" lnSpcReduction="20000"/>
          </a:bodyPr>
          <a:lstStyle/>
          <a:p>
            <a:pPr>
              <a:lnSpc>
                <a:spcPct val="120000"/>
              </a:lnSpc>
            </a:pPr>
            <a:r>
              <a:rPr lang="da-DK" b="1" dirty="0"/>
              <a:t>Stephan Hurwitz:</a:t>
            </a:r>
          </a:p>
          <a:p>
            <a:pPr>
              <a:lnSpc>
                <a:spcPct val="120000"/>
              </a:lnSpc>
            </a:pPr>
            <a:r>
              <a:rPr lang="da-DK" dirty="0"/>
              <a:t>„En Lovgivning, hvorved Folkeflertallet vender sig mod Undergravning af Demokratiet gennem Misbrug af den demokratiske Frihed, er i </a:t>
            </a:r>
            <a:r>
              <a:rPr lang="da-DK" dirty="0" err="1"/>
              <a:t>Principet</a:t>
            </a:r>
            <a:r>
              <a:rPr lang="da-DK" dirty="0"/>
              <a:t> rigtig. Vanskelighederne ligger i Udformningen og er ikke uovervindelige. </a:t>
            </a:r>
            <a:r>
              <a:rPr lang="da-DK" dirty="0" err="1"/>
              <a:t>Paa</a:t>
            </a:r>
            <a:r>
              <a:rPr lang="da-DK" dirty="0"/>
              <a:t> </a:t>
            </a:r>
            <a:r>
              <a:rPr lang="da-DK" dirty="0" err="1"/>
              <a:t>Forhaand</a:t>
            </a:r>
            <a:r>
              <a:rPr lang="da-DK" dirty="0"/>
              <a:t> at ville binde sig til at bekæmpe den antidemokratiske Forgiftning alene med </a:t>
            </a:r>
            <a:r>
              <a:rPr lang="da-DK" dirty="0" err="1"/>
              <a:t>aandelige</a:t>
            </a:r>
            <a:r>
              <a:rPr lang="da-DK" dirty="0"/>
              <a:t> Vaaben, er en Taktik, der er dømt til at ende med Forskrækkelse. Bestræbelserne burde sættes ind </a:t>
            </a:r>
            <a:r>
              <a:rPr lang="da-DK" dirty="0" err="1"/>
              <a:t>paa</a:t>
            </a:r>
            <a:r>
              <a:rPr lang="da-DK" dirty="0"/>
              <a:t> en Kodificering, som rammer de Midler, der er utilladelige i den politiske Kamp”</a:t>
            </a:r>
          </a:p>
          <a:p>
            <a:pPr>
              <a:lnSpc>
                <a:spcPct val="120000"/>
              </a:lnSpc>
            </a:pPr>
            <a:endParaRPr lang="da-DK" dirty="0"/>
          </a:p>
          <a:p>
            <a:pPr>
              <a:lnSpc>
                <a:spcPct val="120000"/>
              </a:lnSpc>
            </a:pPr>
            <a:r>
              <a:rPr lang="da-DK" b="1" dirty="0"/>
              <a:t>Alf Ross:</a:t>
            </a:r>
            <a:endParaRPr lang="da-DK" dirty="0"/>
          </a:p>
          <a:p>
            <a:pPr>
              <a:lnSpc>
                <a:spcPct val="120000"/>
              </a:lnSpc>
            </a:pPr>
            <a:r>
              <a:rPr lang="da-DK" dirty="0"/>
              <a:t>” For mit eget Vedkommende kan jeg ikke være i Tvivl om, at oprigtig Kærlighed til Demokratiet som politisk Styreform aldrig kan føre til en Begrænsning af Ytringsfriheden. Flertalsprincip og fri Meningsdannelse er uløseligt forbundne. Men Friheden kan bruges til at ophæve Friheden, siger man. Javel, hvis Flertallet virkelig ikke længere tror </a:t>
            </a:r>
            <a:r>
              <a:rPr lang="da-DK" dirty="0" err="1"/>
              <a:t>paa</a:t>
            </a:r>
            <a:r>
              <a:rPr lang="da-DK" dirty="0"/>
              <a:t> Demokratiet, har det alligevel ingen Mening at ville gennemtvinge dette. Det er et umuligt Paradoks at ville tvinge Folk til at være fri."</a:t>
            </a:r>
          </a:p>
          <a:p>
            <a:pPr>
              <a:lnSpc>
                <a:spcPct val="120000"/>
              </a:lnSpc>
            </a:pPr>
            <a:endParaRPr lang="da-DK" dirty="0"/>
          </a:p>
        </p:txBody>
      </p:sp>
    </p:spTree>
    <p:extLst>
      <p:ext uri="{BB962C8B-B14F-4D97-AF65-F5344CB8AC3E}">
        <p14:creationId xmlns:p14="http://schemas.microsoft.com/office/powerpoint/2010/main" val="164279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pPr>
            <a:r>
              <a:rPr lang="da-DK" sz="4000" dirty="0">
                <a:latin typeface="Gadugi" panose="020B0502040204020203" pitchFamily="34" charset="0"/>
                <a:ea typeface="Gadugi" panose="020B0502040204020203" pitchFamily="34" charset="0"/>
              </a:rPr>
              <a:t>KOLDE KRIG OG 5. KOLONNELOVEN</a:t>
            </a:r>
          </a:p>
        </p:txBody>
      </p:sp>
      <p:sp>
        <p:nvSpPr>
          <p:cNvPr id="3" name="Pladsholder til indhold 2"/>
          <p:cNvSpPr>
            <a:spLocks noGrp="1"/>
          </p:cNvSpPr>
          <p:nvPr>
            <p:ph idx="1"/>
          </p:nvPr>
        </p:nvSpPr>
        <p:spPr/>
        <p:txBody>
          <a:bodyPr>
            <a:normAutofit fontScale="77500" lnSpcReduction="20000"/>
          </a:bodyPr>
          <a:lstStyle/>
          <a:p>
            <a:pPr marL="0" indent="0">
              <a:lnSpc>
                <a:spcPct val="110000"/>
              </a:lnSpc>
              <a:buNone/>
            </a:pPr>
            <a:r>
              <a:rPr lang="da-DK" dirty="0">
                <a:latin typeface="Gadugi" panose="020B0502040204020203" pitchFamily="34" charset="0"/>
                <a:ea typeface="Gadugi" panose="020B0502040204020203" pitchFamily="34" charset="0"/>
              </a:rPr>
              <a:t> I 1948-1952 påbegyndtes arbejdet med ændring af straffelovens kapitel 12 og 13 om statens ydre og indre sikkerhed, den såkaldte „femtekolonnelov“.  (Steincke var igen forslagsstiller som JM i 1951/51)</a:t>
            </a:r>
          </a:p>
          <a:p>
            <a:pPr marL="0" indent="0">
              <a:lnSpc>
                <a:spcPct val="110000"/>
              </a:lnSpc>
              <a:buNone/>
            </a:pPr>
            <a:endParaRPr lang="da-DK" dirty="0">
              <a:latin typeface="Gadugi" panose="020B0502040204020203" pitchFamily="34" charset="0"/>
              <a:ea typeface="Gadugi" panose="020B0502040204020203" pitchFamily="34" charset="0"/>
            </a:endParaRPr>
          </a:p>
          <a:p>
            <a:pPr marL="0" indent="0">
              <a:lnSpc>
                <a:spcPct val="110000"/>
              </a:lnSpc>
              <a:buNone/>
            </a:pPr>
            <a:r>
              <a:rPr lang="da-DK" dirty="0">
                <a:latin typeface="Gadugi" panose="020B0502040204020203" pitchFamily="34" charset="0"/>
                <a:ea typeface="Gadugi" panose="020B0502040204020203" pitchFamily="34" charset="0"/>
              </a:rPr>
              <a:t>Forslag om forbud mod „aktiv deltagelse i parti- eller organisationsarbejde, der tilsigter på utilbørlig måde at samarbejde med den fjendtlige krigs- eller besættelsesmagt“.  Blev droppet af frygt for at det ville ramme for bredt.</a:t>
            </a:r>
          </a:p>
          <a:p>
            <a:pPr marL="0" indent="0">
              <a:lnSpc>
                <a:spcPct val="110000"/>
              </a:lnSpc>
              <a:buNone/>
            </a:pPr>
            <a:endParaRPr lang="da-DK" dirty="0">
              <a:latin typeface="Gadugi" panose="020B0502040204020203" pitchFamily="34" charset="0"/>
              <a:ea typeface="Gadugi" panose="020B0502040204020203" pitchFamily="34" charset="0"/>
            </a:endParaRPr>
          </a:p>
          <a:p>
            <a:pPr marL="0" indent="0">
              <a:lnSpc>
                <a:spcPct val="110000"/>
              </a:lnSpc>
              <a:buNone/>
            </a:pPr>
            <a:r>
              <a:rPr lang="da-DK" dirty="0">
                <a:latin typeface="Gadugi" panose="020B0502040204020203" pitchFamily="34" charset="0"/>
                <a:ea typeface="Gadugi" panose="020B0502040204020203" pitchFamily="34" charset="0"/>
              </a:rPr>
              <a:t>Forsvaret ønskede et forbud mod ”nedbrydende propaganda“ og „forsøg på gennem propaganda at nedbryde forsvarets kampmoral“, ligesom man skulle kunne retsforfølge offentliggørelsen af „fuldstændigt fordrejede“ fremstillinger af danske forhold. Dette forslag blev kraftigt udvandet.</a:t>
            </a:r>
          </a:p>
          <a:p>
            <a:pPr marL="0" indent="0">
              <a:lnSpc>
                <a:spcPct val="110000"/>
              </a:lnSpc>
              <a:buNone/>
            </a:pPr>
            <a:endParaRPr lang="da-DK" u="sng"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40099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pPr>
            <a:r>
              <a:rPr lang="da-DK" sz="4000" dirty="0">
                <a:latin typeface="Gadugi" panose="020B0502040204020203" pitchFamily="34" charset="0"/>
                <a:ea typeface="Gadugi" panose="020B0502040204020203" pitchFamily="34" charset="0"/>
              </a:rPr>
              <a:t>KOLDE KRIG OG 5. KOLONNELOVEN</a:t>
            </a:r>
          </a:p>
        </p:txBody>
      </p:sp>
      <p:sp>
        <p:nvSpPr>
          <p:cNvPr id="3" name="Pladsholder til indhold 2"/>
          <p:cNvSpPr>
            <a:spLocks noGrp="1"/>
          </p:cNvSpPr>
          <p:nvPr>
            <p:ph idx="1"/>
          </p:nvPr>
        </p:nvSpPr>
        <p:spPr>
          <a:xfrm>
            <a:off x="838200" y="1825625"/>
            <a:ext cx="10515600" cy="4594630"/>
          </a:xfrm>
        </p:spPr>
        <p:txBody>
          <a:bodyPr>
            <a:normAutofit lnSpcReduction="10000"/>
          </a:bodyPr>
          <a:lstStyle/>
          <a:p>
            <a:pPr marL="0" indent="0">
              <a:lnSpc>
                <a:spcPct val="120000"/>
              </a:lnSpc>
              <a:buNone/>
            </a:pPr>
            <a:r>
              <a:rPr lang="da-DK" sz="1800" dirty="0">
                <a:latin typeface="Gadugi" panose="020B0502040204020203" pitchFamily="34" charset="0"/>
                <a:ea typeface="Gadugi" panose="020B0502040204020203" pitchFamily="34" charset="0"/>
              </a:rPr>
              <a:t> Lovudkastets § 101</a:t>
            </a:r>
          </a:p>
          <a:p>
            <a:pPr marL="0" indent="0">
              <a:lnSpc>
                <a:spcPct val="120000"/>
              </a:lnSpc>
              <a:buNone/>
            </a:pPr>
            <a:r>
              <a:rPr lang="da-DK" sz="1800" dirty="0">
                <a:latin typeface="Gadugi" panose="020B0502040204020203" pitchFamily="34" charset="0"/>
                <a:ea typeface="Gadugi" panose="020B0502040204020203" pitchFamily="34" charset="0"/>
              </a:rPr>
              <a:t>” Den, som, uden at det er kendeligt for almenheden, fra fremmed magt eller fra nogen, der handler i dens interesse, modtager økonomisk støtte til udgivelse af politisk skrift eller til politisk propagandavirksomhed, straffes med hæfte eller fængsel indtil 2 år”</a:t>
            </a:r>
          </a:p>
          <a:p>
            <a:pPr marL="0" indent="0">
              <a:lnSpc>
                <a:spcPct val="120000"/>
              </a:lnSpc>
              <a:buNone/>
            </a:pPr>
            <a:r>
              <a:rPr lang="da-DK" sz="1800" dirty="0">
                <a:latin typeface="Gadugi" panose="020B0502040204020203" pitchFamily="34" charset="0"/>
                <a:ea typeface="Gadugi" panose="020B0502040204020203" pitchFamily="34" charset="0"/>
              </a:rPr>
              <a:t>Ændredes til </a:t>
            </a:r>
          </a:p>
          <a:p>
            <a:pPr marL="0" indent="0">
              <a:lnSpc>
                <a:spcPct val="120000"/>
              </a:lnSpc>
              <a:buNone/>
            </a:pPr>
            <a:r>
              <a:rPr lang="da-DK" sz="1800" dirty="0">
                <a:latin typeface="Gadugi" panose="020B0502040204020203" pitchFamily="34" charset="0"/>
                <a:ea typeface="Gadugi" panose="020B0502040204020203" pitchFamily="34" charset="0"/>
              </a:rPr>
              <a:t>”Den, som med økonomisk støtte fra fremmed magt eller fra nogen, der handler i fremmed magts interesse, udgiver eller udbreder politisk skrift eller udøver politisk propagandavirksomhed uden offentlig at oplyse, at sådan støtte modtages eller vil blive modtaget, straffes med hæfte eller fængsel indtil 2 år.”</a:t>
            </a:r>
          </a:p>
          <a:p>
            <a:pPr marL="0" indent="0">
              <a:lnSpc>
                <a:spcPct val="120000"/>
              </a:lnSpc>
              <a:buNone/>
            </a:pPr>
            <a:r>
              <a:rPr lang="da-DK" sz="1800" dirty="0">
                <a:latin typeface="Gadugi" panose="020B0502040204020203" pitchFamily="34" charset="0"/>
                <a:ea typeface="Gadugi" panose="020B0502040204020203" pitchFamily="34" charset="0"/>
              </a:rPr>
              <a:t>Ultimativt blev bestemmelsen helt droppet efter kritik vedrørende bevisbyrdespørgsmål og synspunkter (fra eks Johs. Christiansen) om at et demokrati må kunne klare sig på anden måde end retsforfølgning mod politisk propaganda. Bekymring ift. sydslesvigske blade, der modtog dansk støtte, og det socialdemokratiske forlag Fremad, der modtog støtte fra Marshallhjælpen. </a:t>
            </a:r>
          </a:p>
        </p:txBody>
      </p:sp>
    </p:spTree>
    <p:extLst>
      <p:ext uri="{BB962C8B-B14F-4D97-AF65-F5344CB8AC3E}">
        <p14:creationId xmlns:p14="http://schemas.microsoft.com/office/powerpoint/2010/main" val="15354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KOLDE KRIG OG 5. KOLONNELOVEN</a:t>
            </a:r>
          </a:p>
        </p:txBody>
      </p:sp>
      <p:sp>
        <p:nvSpPr>
          <p:cNvPr id="3" name="Pladsholder til indhold 2"/>
          <p:cNvSpPr>
            <a:spLocks noGrp="1"/>
          </p:cNvSpPr>
          <p:nvPr>
            <p:ph idx="1"/>
          </p:nvPr>
        </p:nvSpPr>
        <p:spPr/>
        <p:txBody>
          <a:bodyPr>
            <a:normAutofit/>
          </a:bodyPr>
          <a:lstStyle/>
          <a:p>
            <a:pPr marL="0" indent="0">
              <a:lnSpc>
                <a:spcPct val="100000"/>
              </a:lnSpc>
              <a:buNone/>
            </a:pPr>
            <a:r>
              <a:rPr lang="da-DK" dirty="0">
                <a:latin typeface="Gadugi" panose="020B0502040204020203" pitchFamily="34" charset="0"/>
                <a:ea typeface="Gadugi" panose="020B0502040204020203" pitchFamily="34" charset="0"/>
              </a:rPr>
              <a:t>Knud Thestrup (K), efter 2. behandling i 1952: </a:t>
            </a:r>
          </a:p>
          <a:p>
            <a:pPr marL="0" indent="0">
              <a:lnSpc>
                <a:spcPct val="100000"/>
              </a:lnSpc>
              <a:buNone/>
            </a:pPr>
            <a:endParaRPr lang="da-DK" dirty="0">
              <a:latin typeface="Gadugi" panose="020B0502040204020203" pitchFamily="34" charset="0"/>
              <a:ea typeface="Gadugi" panose="020B0502040204020203" pitchFamily="34" charset="0"/>
            </a:endParaRPr>
          </a:p>
          <a:p>
            <a:pPr marL="0" indent="0">
              <a:lnSpc>
                <a:spcPct val="100000"/>
              </a:lnSpc>
              <a:buNone/>
            </a:pPr>
            <a:r>
              <a:rPr lang="da-DK" dirty="0">
                <a:latin typeface="Gadugi" panose="020B0502040204020203" pitchFamily="34" charset="0"/>
                <a:ea typeface="Gadugi" panose="020B0502040204020203" pitchFamily="34" charset="0"/>
              </a:rPr>
              <a:t>„Må jeg til slut som almindelig betragtning sige, at loven lader et vidt spillerum åbent for pressen. Fra alle sider i udvalget er vi enige om, at pressefriheden på engang er et af demokratiets bedste værn og største goder, og at man sjældent gør noget godt ved at forsøge på at indskrænke ytringsfriheden“.</a:t>
            </a:r>
          </a:p>
          <a:p>
            <a:pPr marL="0" indent="0">
              <a:lnSpc>
                <a:spcPct val="100000"/>
              </a:lnSpc>
              <a:buNone/>
            </a:pPr>
            <a:endParaRPr lang="da-DK" dirty="0">
              <a:latin typeface="Gadugi" panose="020B0502040204020203" pitchFamily="34" charset="0"/>
              <a:ea typeface="Gadugi" panose="020B0502040204020203" pitchFamily="34" charset="0"/>
            </a:endParaRPr>
          </a:p>
          <a:p>
            <a:pPr marL="0" indent="0">
              <a:lnSpc>
                <a:spcPct val="100000"/>
              </a:lnSpc>
              <a:buNone/>
            </a:pPr>
            <a:endParaRPr lang="da-DK"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16759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4995" y="5308020"/>
            <a:ext cx="12010418" cy="1325563"/>
          </a:xfrm>
        </p:spPr>
        <p:txBody>
          <a:bodyPr>
            <a:noAutofit/>
          </a:bodyPr>
          <a:lstStyle/>
          <a:p>
            <a:r>
              <a:rPr lang="da-DK" sz="3200" dirty="0">
                <a:latin typeface="Gadugi" panose="020B0502040204020203" pitchFamily="34" charset="0"/>
                <a:ea typeface="Gadugi" panose="020B0502040204020203" pitchFamily="34" charset="0"/>
              </a:rPr>
              <a:t>1. UDTRYKKELIG BILLIGELSE AF STRAFBARE FORHOLD</a:t>
            </a:r>
          </a:p>
        </p:txBody>
      </p:sp>
      <p:sp>
        <p:nvSpPr>
          <p:cNvPr id="3" name="Pladsholder til indhold 2"/>
          <p:cNvSpPr>
            <a:spLocks noGrp="1"/>
          </p:cNvSpPr>
          <p:nvPr>
            <p:ph idx="1"/>
          </p:nvPr>
        </p:nvSpPr>
        <p:spPr/>
        <p:txBody>
          <a:bodyPr>
            <a:normAutofit/>
          </a:bodyPr>
          <a:lstStyle/>
          <a:p>
            <a:endParaRPr lang="da-DK" i="1" dirty="0">
              <a:latin typeface="Gadugi" panose="020B0502040204020203" pitchFamily="34" charset="0"/>
              <a:ea typeface="Gadugi" panose="020B0502040204020203" pitchFamily="34" charset="0"/>
            </a:endParaRPr>
          </a:p>
          <a:p>
            <a:pPr marL="0" indent="0">
              <a:buNone/>
            </a:pPr>
            <a:endParaRPr lang="da-DK" i="1" dirty="0">
              <a:latin typeface="Gadugi" panose="020B0502040204020203" pitchFamily="34" charset="0"/>
              <a:ea typeface="Gadugi" panose="020B0502040204020203" pitchFamily="34" charset="0"/>
            </a:endParaRPr>
          </a:p>
        </p:txBody>
      </p:sp>
      <p:sp>
        <p:nvSpPr>
          <p:cNvPr id="5" name="Rektangel 4">
            <a:extLst>
              <a:ext uri="{FF2B5EF4-FFF2-40B4-BE49-F238E27FC236}">
                <a16:creationId xmlns:a16="http://schemas.microsoft.com/office/drawing/2014/main" id="{E4773419-F19C-4CD3-B21E-4F8B2BA680D2}"/>
              </a:ext>
            </a:extLst>
          </p:cNvPr>
          <p:cNvSpPr/>
          <p:nvPr/>
        </p:nvSpPr>
        <p:spPr>
          <a:xfrm>
            <a:off x="-165370" y="-126460"/>
            <a:ext cx="12519498" cy="5434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pic>
        <p:nvPicPr>
          <p:cNvPr id="4" name="Billede 3">
            <a:extLst>
              <a:ext uri="{FF2B5EF4-FFF2-40B4-BE49-F238E27FC236}">
                <a16:creationId xmlns:a16="http://schemas.microsoft.com/office/drawing/2014/main" id="{21DA03DE-2C68-45F4-910C-C98752430B74}"/>
              </a:ext>
            </a:extLst>
          </p:cNvPr>
          <p:cNvPicPr>
            <a:picLocks noChangeAspect="1"/>
          </p:cNvPicPr>
          <p:nvPr/>
        </p:nvPicPr>
        <p:blipFill>
          <a:blip r:embed="rId2"/>
          <a:stretch>
            <a:fillRect/>
          </a:stretch>
        </p:blipFill>
        <p:spPr>
          <a:xfrm>
            <a:off x="2636379" y="681448"/>
            <a:ext cx="6527076" cy="3939292"/>
          </a:xfrm>
          <a:prstGeom prst="rect">
            <a:avLst/>
          </a:prstGeom>
        </p:spPr>
      </p:pic>
    </p:spTree>
    <p:extLst>
      <p:ext uri="{BB962C8B-B14F-4D97-AF65-F5344CB8AC3E}">
        <p14:creationId xmlns:p14="http://schemas.microsoft.com/office/powerpoint/2010/main" val="3987979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PÅVIRKNINGSVIRKSOMHED</a:t>
            </a:r>
          </a:p>
        </p:txBody>
      </p:sp>
      <p:sp>
        <p:nvSpPr>
          <p:cNvPr id="3" name="Pladsholder til indhold 2"/>
          <p:cNvSpPr>
            <a:spLocks noGrp="1"/>
          </p:cNvSpPr>
          <p:nvPr>
            <p:ph idx="1"/>
          </p:nvPr>
        </p:nvSpPr>
        <p:spPr>
          <a:xfrm>
            <a:off x="838200" y="1825625"/>
            <a:ext cx="9153293" cy="4351338"/>
          </a:xfrm>
        </p:spPr>
        <p:txBody>
          <a:bodyPr>
            <a:normAutofit/>
          </a:bodyPr>
          <a:lstStyle/>
          <a:p>
            <a:pPr marL="457200" lvl="1" indent="0">
              <a:lnSpc>
                <a:spcPct val="100000"/>
              </a:lnSpc>
              <a:buNone/>
            </a:pPr>
            <a:r>
              <a:rPr lang="da-DK" i="1" dirty="0">
                <a:latin typeface="Gadugi" panose="020B0502040204020203" pitchFamily="34" charset="0"/>
                <a:ea typeface="Gadugi" panose="020B0502040204020203" pitchFamily="34" charset="0"/>
              </a:rPr>
              <a:t>I 1982 blev forfatteren Arne Herløv Petersen meddelt tiltalefrafald efter mistænkelige møder med KGB agenter </a:t>
            </a:r>
          </a:p>
          <a:p>
            <a:pPr marL="457200" lvl="1" indent="0">
              <a:lnSpc>
                <a:spcPct val="100000"/>
              </a:lnSpc>
              <a:buNone/>
            </a:pPr>
            <a:r>
              <a:rPr lang="da-DK" i="1" dirty="0">
                <a:latin typeface="Gadugi" panose="020B0502040204020203" pitchFamily="34" charset="0"/>
                <a:ea typeface="Gadugi" panose="020B0502040204020203" pitchFamily="34" charset="0"/>
              </a:rPr>
              <a:t>Daværende justitsminister Ole Espersen i redegørelse:</a:t>
            </a:r>
          </a:p>
          <a:p>
            <a:pPr>
              <a:lnSpc>
                <a:spcPct val="100000"/>
              </a:lnSpc>
              <a:spcAft>
                <a:spcPts val="800"/>
              </a:spcAft>
            </a:pPr>
            <a:r>
              <a:rPr lang="da-DK" dirty="0">
                <a:latin typeface="Gadugi" panose="020B0502040204020203" pitchFamily="34" charset="0"/>
                <a:ea typeface="Gadugi" panose="020B0502040204020203" pitchFamily="34" charset="0"/>
                <a:cs typeface="Times New Roman" panose="02020603050405020304" pitchFamily="18" charset="0"/>
              </a:rPr>
              <a:t>”Hovedsynspunktet må her være, at det i et frit samfund som det danske, hvor alle ytringer er tilladt med ganske få begrænsninger som følge af særlige lovbestemmelser, normalt vil være overladt til den enkelte borger at vurdere lødigheden af – og den reelle baggrund for –de synspunkter, der fremføres”. </a:t>
            </a:r>
          </a:p>
          <a:p>
            <a:pPr lvl="1">
              <a:lnSpc>
                <a:spcPct val="100000"/>
              </a:lnSpc>
              <a:buFont typeface="Courier New" panose="02070309020205020404" pitchFamily="49" charset="0"/>
              <a:buChar char="o"/>
            </a:pPr>
            <a:endParaRPr lang="da-DK" dirty="0">
              <a:latin typeface="Gadugi" panose="020B0502040204020203" pitchFamily="34" charset="0"/>
              <a:ea typeface="Gadugi" panose="020B0502040204020203" pitchFamily="34" charset="0"/>
            </a:endParaRPr>
          </a:p>
        </p:txBody>
      </p:sp>
      <p:pic>
        <p:nvPicPr>
          <p:cNvPr id="5" name="Billede 4">
            <a:extLst>
              <a:ext uri="{FF2B5EF4-FFF2-40B4-BE49-F238E27FC236}">
                <a16:creationId xmlns:a16="http://schemas.microsoft.com/office/drawing/2014/main" id="{A8D5B6A2-804D-4A87-89FE-3342DE732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697" y="2506662"/>
            <a:ext cx="3164016" cy="4351338"/>
          </a:xfrm>
          <a:prstGeom prst="rect">
            <a:avLst/>
          </a:prstGeom>
        </p:spPr>
      </p:pic>
      <p:sp>
        <p:nvSpPr>
          <p:cNvPr id="6" name="Tekstfelt 5">
            <a:extLst>
              <a:ext uri="{FF2B5EF4-FFF2-40B4-BE49-F238E27FC236}">
                <a16:creationId xmlns:a16="http://schemas.microsoft.com/office/drawing/2014/main" id="{9344A75E-A9C3-44D8-943E-8C271BEFFDDE}"/>
              </a:ext>
            </a:extLst>
          </p:cNvPr>
          <p:cNvSpPr txBox="1"/>
          <p:nvPr/>
        </p:nvSpPr>
        <p:spPr>
          <a:xfrm>
            <a:off x="7269956" y="6176963"/>
            <a:ext cx="2214068" cy="369332"/>
          </a:xfrm>
          <a:prstGeom prst="rect">
            <a:avLst/>
          </a:prstGeom>
          <a:noFill/>
        </p:spPr>
        <p:txBody>
          <a:bodyPr wrap="none" rtlCol="0">
            <a:spAutoFit/>
          </a:bodyPr>
          <a:lstStyle/>
          <a:p>
            <a:r>
              <a:rPr lang="en-US" dirty="0"/>
              <a:t>Arne </a:t>
            </a:r>
            <a:r>
              <a:rPr lang="en-US" dirty="0" err="1"/>
              <a:t>Herløv</a:t>
            </a:r>
            <a:r>
              <a:rPr lang="en-US" dirty="0"/>
              <a:t> Petersen</a:t>
            </a:r>
            <a:endParaRPr lang="da-DK" dirty="0"/>
          </a:p>
        </p:txBody>
      </p:sp>
    </p:spTree>
    <p:extLst>
      <p:ext uri="{BB962C8B-B14F-4D97-AF65-F5344CB8AC3E}">
        <p14:creationId xmlns:p14="http://schemas.microsoft.com/office/powerpoint/2010/main" val="406640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BFE97D0-34B5-414C-8E4F-277C00635427}"/>
              </a:ext>
            </a:extLst>
          </p:cNvPr>
          <p:cNvSpPr/>
          <p:nvPr/>
        </p:nvSpPr>
        <p:spPr>
          <a:xfrm>
            <a:off x="-165370" y="-29184"/>
            <a:ext cx="12519498" cy="5434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2" name="Titel 1">
            <a:extLst>
              <a:ext uri="{FF2B5EF4-FFF2-40B4-BE49-F238E27FC236}">
                <a16:creationId xmlns:a16="http://schemas.microsoft.com/office/drawing/2014/main" id="{054B9253-5134-4D93-930A-4326EA6BFA4F}"/>
              </a:ext>
            </a:extLst>
          </p:cNvPr>
          <p:cNvSpPr>
            <a:spLocks noGrp="1"/>
          </p:cNvSpPr>
          <p:nvPr>
            <p:ph type="title"/>
          </p:nvPr>
        </p:nvSpPr>
        <p:spPr>
          <a:xfrm>
            <a:off x="838200" y="5532437"/>
            <a:ext cx="10515600" cy="1325563"/>
          </a:xfrm>
        </p:spPr>
        <p:txBody>
          <a:bodyPr>
            <a:normAutofit/>
          </a:bodyPr>
          <a:lstStyle/>
          <a:p>
            <a:r>
              <a:rPr lang="da-DK" sz="3600" dirty="0"/>
              <a:t>3. CHIKANE, KRÆNKELSE OG AKADEMISK FRIHED</a:t>
            </a:r>
          </a:p>
        </p:txBody>
      </p:sp>
      <p:pic>
        <p:nvPicPr>
          <p:cNvPr id="2050" name="Picture 2" descr="Billedresultat for ku krÃ¦nkende udklÃ¦dning">
            <a:extLst>
              <a:ext uri="{FF2B5EF4-FFF2-40B4-BE49-F238E27FC236}">
                <a16:creationId xmlns:a16="http://schemas.microsoft.com/office/drawing/2014/main" id="{F1660CF2-6647-48EE-8CCE-0364634E81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0963" y="473531"/>
            <a:ext cx="666750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7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C97DE-338C-4133-8334-B28419C87AED}"/>
              </a:ext>
            </a:extLst>
          </p:cNvPr>
          <p:cNvSpPr>
            <a:spLocks noGrp="1"/>
          </p:cNvSpPr>
          <p:nvPr>
            <p:ph type="title"/>
          </p:nvPr>
        </p:nvSpPr>
        <p:spPr/>
        <p:txBody>
          <a:bodyPr/>
          <a:lstStyle/>
          <a:p>
            <a:r>
              <a:rPr lang="da-DK" dirty="0" err="1">
                <a:latin typeface="Gadugi" panose="020B0502040204020203" pitchFamily="34" charset="0"/>
                <a:ea typeface="Gadugi" panose="020B0502040204020203" pitchFamily="34" charset="0"/>
              </a:rPr>
              <a:t>KUs</a:t>
            </a:r>
            <a:r>
              <a:rPr lang="da-DK" dirty="0">
                <a:latin typeface="Gadugi" panose="020B0502040204020203" pitchFamily="34" charset="0"/>
                <a:ea typeface="Gadugi" panose="020B0502040204020203" pitchFamily="34" charset="0"/>
              </a:rPr>
              <a:t> RETNINGSLINJER</a:t>
            </a:r>
          </a:p>
        </p:txBody>
      </p:sp>
      <p:sp>
        <p:nvSpPr>
          <p:cNvPr id="3" name="Pladsholder til indhold 2">
            <a:extLst>
              <a:ext uri="{FF2B5EF4-FFF2-40B4-BE49-F238E27FC236}">
                <a16:creationId xmlns:a16="http://schemas.microsoft.com/office/drawing/2014/main" id="{11257F55-38C1-41EB-9969-2C3805CE78C6}"/>
              </a:ext>
            </a:extLst>
          </p:cNvPr>
          <p:cNvSpPr>
            <a:spLocks noGrp="1"/>
          </p:cNvSpPr>
          <p:nvPr>
            <p:ph idx="1"/>
          </p:nvPr>
        </p:nvSpPr>
        <p:spPr/>
        <p:txBody>
          <a:bodyPr>
            <a:normAutofit fontScale="62500" lnSpcReduction="20000"/>
          </a:bodyPr>
          <a:lstStyle/>
          <a:p>
            <a:pPr>
              <a:lnSpc>
                <a:spcPct val="120000"/>
              </a:lnSpc>
            </a:pPr>
            <a:r>
              <a:rPr lang="da-DK" dirty="0">
                <a:latin typeface="Gadugi" panose="020B0502040204020203" pitchFamily="34" charset="0"/>
                <a:ea typeface="Gadugi" panose="020B0502040204020203" pitchFamily="34" charset="0"/>
              </a:rPr>
              <a:t>Københavns Universitet har den 25. juni 2018 vedtaget nye retningslinjer for ”håndtering af krænkende adfærd”. </a:t>
            </a:r>
          </a:p>
          <a:p>
            <a:pPr>
              <a:lnSpc>
                <a:spcPct val="120000"/>
              </a:lnSpc>
            </a:pPr>
            <a:endParaRPr lang="da-DK" dirty="0">
              <a:latin typeface="Gadugi" panose="020B0502040204020203" pitchFamily="34" charset="0"/>
              <a:ea typeface="Gadugi" panose="020B0502040204020203" pitchFamily="34" charset="0"/>
            </a:endParaRPr>
          </a:p>
          <a:p>
            <a:pPr>
              <a:lnSpc>
                <a:spcPct val="120000"/>
              </a:lnSpc>
            </a:pPr>
            <a:r>
              <a:rPr lang="da-DK" dirty="0">
                <a:latin typeface="Gadugi" panose="020B0502040204020203" pitchFamily="34" charset="0"/>
                <a:ea typeface="Gadugi" panose="020B0502040204020203" pitchFamily="34" charset="0"/>
              </a:rPr>
              <a:t>” Medarbejdere, studerende og ledere har altid ret til at sige fra over for handlinger eller</a:t>
            </a:r>
            <a:r>
              <a:rPr lang="da-DK" b="1" dirty="0">
                <a:latin typeface="Gadugi" panose="020B0502040204020203" pitchFamily="34" charset="0"/>
                <a:ea typeface="Gadugi" panose="020B0502040204020203" pitchFamily="34" charset="0"/>
              </a:rPr>
              <a:t> udtalelser </a:t>
            </a:r>
            <a:r>
              <a:rPr lang="da-DK" dirty="0">
                <a:latin typeface="Gadugi" panose="020B0502040204020203" pitchFamily="34" charset="0"/>
                <a:ea typeface="Gadugi" panose="020B0502040204020203" pitchFamily="34" charset="0"/>
              </a:rPr>
              <a:t>[fremhævet her], som de oplever som seksuel chikane eller anden krænkende adfærd, uden at det får konsekvenser for deres studie - og arbejdsliv på KU ”. </a:t>
            </a:r>
          </a:p>
          <a:p>
            <a:pPr>
              <a:lnSpc>
                <a:spcPct val="120000"/>
              </a:lnSpc>
            </a:pPr>
            <a:r>
              <a:rPr lang="da-DK" dirty="0">
                <a:latin typeface="Gadugi" panose="020B0502040204020203" pitchFamily="34" charset="0"/>
                <a:ea typeface="Gadugi" panose="020B0502040204020203" pitchFamily="34" charset="0"/>
              </a:rPr>
              <a:t>Krænkende adfærd betyder, at et ” andet menneskes værdighed krænkes og kan være af både fysisk og psykisk art. Krænkende adfærd kan være mobning, seksuel chikane og overgreb af enhver art og kan forekomme både fysisk, verbal og, skriftligt, herunder elektronisk for m. Krænkende adfærd er også krænkelser med baggrund i f.eks. etnicitet, religion, køn, seksualitet, alder eller handicap ”. </a:t>
            </a:r>
          </a:p>
          <a:p>
            <a:pPr>
              <a:lnSpc>
                <a:spcPct val="120000"/>
              </a:lnSpc>
            </a:pPr>
            <a:r>
              <a:rPr lang="da-DK" dirty="0">
                <a:latin typeface="Gadugi" panose="020B0502040204020203" pitchFamily="34" charset="0"/>
                <a:ea typeface="Gadugi" panose="020B0502040204020203" pitchFamily="34" charset="0"/>
              </a:rPr>
              <a:t>” det er medarbejderens eller den studerendes oplevelse af at have været udsat for krænkende adfærd , der er udgangspunktet ”</a:t>
            </a:r>
          </a:p>
        </p:txBody>
      </p:sp>
    </p:spTree>
    <p:extLst>
      <p:ext uri="{BB962C8B-B14F-4D97-AF65-F5344CB8AC3E}">
        <p14:creationId xmlns:p14="http://schemas.microsoft.com/office/powerpoint/2010/main" val="3080293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CD648-099C-4999-A310-90517314A4A6}"/>
              </a:ext>
            </a:extLst>
          </p:cNvPr>
          <p:cNvSpPr>
            <a:spLocks noGrp="1"/>
          </p:cNvSpPr>
          <p:nvPr>
            <p:ph type="title"/>
          </p:nvPr>
        </p:nvSpPr>
        <p:spPr/>
        <p:txBody>
          <a:bodyPr/>
          <a:lstStyle/>
          <a:p>
            <a:pPr>
              <a:lnSpc>
                <a:spcPct val="100000"/>
              </a:lnSpc>
            </a:pPr>
            <a:r>
              <a:rPr lang="da-DK" dirty="0" err="1">
                <a:latin typeface="Gadugi" panose="020B0502040204020203" pitchFamily="34" charset="0"/>
                <a:ea typeface="Gadugi" panose="020B0502040204020203" pitchFamily="34" charset="0"/>
              </a:rPr>
              <a:t>KUs</a:t>
            </a:r>
            <a:r>
              <a:rPr lang="da-DK" dirty="0">
                <a:latin typeface="Gadugi" panose="020B0502040204020203" pitchFamily="34" charset="0"/>
                <a:ea typeface="Gadugi" panose="020B0502040204020203" pitchFamily="34" charset="0"/>
              </a:rPr>
              <a:t> RETNINGSLINJER</a:t>
            </a:r>
          </a:p>
        </p:txBody>
      </p:sp>
      <p:sp>
        <p:nvSpPr>
          <p:cNvPr id="3" name="Pladsholder til indhold 2">
            <a:extLst>
              <a:ext uri="{FF2B5EF4-FFF2-40B4-BE49-F238E27FC236}">
                <a16:creationId xmlns:a16="http://schemas.microsoft.com/office/drawing/2014/main" id="{6C51CB53-CA21-4C4E-9B03-257135DF10E7}"/>
              </a:ext>
            </a:extLst>
          </p:cNvPr>
          <p:cNvSpPr>
            <a:spLocks noGrp="1"/>
          </p:cNvSpPr>
          <p:nvPr>
            <p:ph idx="1"/>
          </p:nvPr>
        </p:nvSpPr>
        <p:spPr/>
        <p:txBody>
          <a:bodyPr/>
          <a:lstStyle/>
          <a:p>
            <a:pPr>
              <a:lnSpc>
                <a:spcPct val="100000"/>
              </a:lnSpc>
            </a:pPr>
            <a:r>
              <a:rPr lang="da-DK" dirty="0">
                <a:latin typeface="Gadugi" panose="020B0502040204020203" pitchFamily="34" charset="0"/>
                <a:ea typeface="Gadugi" panose="020B0502040204020203" pitchFamily="34" charset="0"/>
              </a:rPr>
              <a:t>Afgrænset til ”interpersonelle” krænkelser rettet mod konkrete personer som i ligebehandlingslovenes chikanebegreb?</a:t>
            </a:r>
          </a:p>
          <a:p>
            <a:pPr>
              <a:lnSpc>
                <a:spcPct val="100000"/>
              </a:lnSpc>
            </a:pPr>
            <a:r>
              <a:rPr lang="da-DK" dirty="0">
                <a:latin typeface="Gadugi" panose="020B0502040204020203" pitchFamily="34" charset="0"/>
                <a:ea typeface="Gadugi" panose="020B0502040204020203" pitchFamily="34" charset="0"/>
              </a:rPr>
              <a:t>Eller omfatter krænkelser også mere generelle ytringer fremsat i undervisningen, den akademiske debat m.v. og som kan krænke medlemmer af bestemte grupper? </a:t>
            </a:r>
          </a:p>
          <a:p>
            <a:pPr>
              <a:lnSpc>
                <a:spcPct val="100000"/>
              </a:lnSpc>
            </a:pPr>
            <a:r>
              <a:rPr lang="da-DK" dirty="0">
                <a:latin typeface="Gadugi" panose="020B0502040204020203" pitchFamily="34" charset="0"/>
                <a:ea typeface="Gadugi" panose="020B0502040204020203" pitchFamily="34" charset="0"/>
              </a:rPr>
              <a:t>I tilfældet af sidstnævnte hvad betyder det så for den akademiske frihed for studerende og ansatte?</a:t>
            </a:r>
          </a:p>
        </p:txBody>
      </p:sp>
    </p:spTree>
    <p:extLst>
      <p:ext uri="{BB962C8B-B14F-4D97-AF65-F5344CB8AC3E}">
        <p14:creationId xmlns:p14="http://schemas.microsoft.com/office/powerpoint/2010/main" val="245369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pPr>
            <a:r>
              <a:rPr lang="da-DK" dirty="0">
                <a:latin typeface="Gadugi" panose="020B0502040204020203" pitchFamily="34" charset="0"/>
                <a:ea typeface="Gadugi" panose="020B0502040204020203" pitchFamily="34" charset="0"/>
              </a:rPr>
              <a:t>2. AKADEMISK FRIHED</a:t>
            </a:r>
          </a:p>
        </p:txBody>
      </p:sp>
      <p:sp>
        <p:nvSpPr>
          <p:cNvPr id="3" name="Pladsholder til indhold 2"/>
          <p:cNvSpPr>
            <a:spLocks noGrp="1"/>
          </p:cNvSpPr>
          <p:nvPr>
            <p:ph idx="1"/>
          </p:nvPr>
        </p:nvSpPr>
        <p:spPr/>
        <p:txBody>
          <a:bodyPr>
            <a:normAutofit/>
          </a:bodyPr>
          <a:lstStyle/>
          <a:p>
            <a:pPr>
              <a:lnSpc>
                <a:spcPct val="100000"/>
              </a:lnSpc>
            </a:pPr>
            <a:r>
              <a:rPr lang="da-DK" dirty="0">
                <a:solidFill>
                  <a:srgbClr val="000000"/>
                </a:solidFill>
                <a:latin typeface="Gadugi" panose="020B0502040204020203" pitchFamily="34" charset="0"/>
                <a:ea typeface="Gadugi" panose="020B0502040204020203" pitchFamily="34" charset="0"/>
              </a:rPr>
              <a:t>Københavns Universitet blev med </a:t>
            </a:r>
            <a:r>
              <a:rPr lang="da-DK" dirty="0" err="1">
                <a:solidFill>
                  <a:srgbClr val="000000"/>
                </a:solidFill>
                <a:latin typeface="Gadugi" panose="020B0502040204020203" pitchFamily="34" charset="0"/>
                <a:ea typeface="Gadugi" panose="020B0502040204020203" pitchFamily="34" charset="0"/>
              </a:rPr>
              <a:t>Kirkeordinansen</a:t>
            </a:r>
            <a:r>
              <a:rPr lang="da-DK" dirty="0">
                <a:solidFill>
                  <a:srgbClr val="000000"/>
                </a:solidFill>
                <a:latin typeface="Gadugi" panose="020B0502040204020203" pitchFamily="34" charset="0"/>
                <a:ea typeface="Gadugi" panose="020B0502040204020203" pitchFamily="34" charset="0"/>
              </a:rPr>
              <a:t> (1537) til en censurinstitution, der skulle holde øje med teologi og politik. </a:t>
            </a:r>
          </a:p>
          <a:p>
            <a:pPr>
              <a:lnSpc>
                <a:spcPct val="100000"/>
              </a:lnSpc>
            </a:pPr>
            <a:r>
              <a:rPr lang="da-DK" dirty="0">
                <a:solidFill>
                  <a:srgbClr val="000000"/>
                </a:solidFill>
                <a:latin typeface="Gadugi" panose="020B0502040204020203" pitchFamily="34" charset="0"/>
                <a:ea typeface="Gadugi" panose="020B0502040204020203" pitchFamily="34" charset="0"/>
              </a:rPr>
              <a:t>KU blev i princippet ansvarligt for samtlige tryksager, lige fra doktorafhandlinger til lejlighedsdigte, medens biskopperne kunne inddrages som en art sagsbehandlere angående skrifter fra deres eget stift. Denne rolle skulle universitetet spille helt frem til 1770 </a:t>
            </a:r>
            <a:r>
              <a:rPr lang="en-US" sz="1200" dirty="0">
                <a:solidFill>
                  <a:srgbClr val="000000"/>
                </a:solidFill>
                <a:latin typeface="Gadugi" panose="020B0502040204020203" pitchFamily="34" charset="0"/>
                <a:ea typeface="Gadugi" panose="020B0502040204020203" pitchFamily="34" charset="0"/>
              </a:rPr>
              <a:t> </a:t>
            </a:r>
            <a:endParaRPr lang="da-DK"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801308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A344E-5C4C-4111-9218-77C2E8E3C286}"/>
              </a:ext>
            </a:extLst>
          </p:cNvPr>
          <p:cNvSpPr>
            <a:spLocks noGrp="1"/>
          </p:cNvSpPr>
          <p:nvPr>
            <p:ph type="title"/>
          </p:nvPr>
        </p:nvSpPr>
        <p:spPr/>
        <p:txBody>
          <a:bodyPr/>
          <a:lstStyle/>
          <a:p>
            <a:r>
              <a:rPr lang="da-DK" dirty="0">
                <a:latin typeface="Gadugi" panose="020B0502040204020203" pitchFamily="34" charset="0"/>
                <a:ea typeface="Gadugi" panose="020B0502040204020203" pitchFamily="34" charset="0"/>
              </a:rPr>
              <a:t>DAMPE OG BRANDES</a:t>
            </a:r>
            <a:endParaRPr lang="LID4096" dirty="0">
              <a:latin typeface="Gadugi" panose="020B0502040204020203" pitchFamily="34" charset="0"/>
              <a:ea typeface="Gadugi" panose="020B0502040204020203" pitchFamily="34" charset="0"/>
            </a:endParaRPr>
          </a:p>
        </p:txBody>
      </p:sp>
      <p:sp>
        <p:nvSpPr>
          <p:cNvPr id="3" name="Pladsholder til indhold 2">
            <a:extLst>
              <a:ext uri="{FF2B5EF4-FFF2-40B4-BE49-F238E27FC236}">
                <a16:creationId xmlns:a16="http://schemas.microsoft.com/office/drawing/2014/main" id="{C05A85EB-F616-41EC-8730-8F7200181667}"/>
              </a:ext>
            </a:extLst>
          </p:cNvPr>
          <p:cNvSpPr>
            <a:spLocks noGrp="1"/>
          </p:cNvSpPr>
          <p:nvPr>
            <p:ph idx="1"/>
          </p:nvPr>
        </p:nvSpPr>
        <p:spPr>
          <a:xfrm>
            <a:off x="838200" y="1479940"/>
            <a:ext cx="10515600" cy="2222265"/>
          </a:xfrm>
        </p:spPr>
        <p:txBody>
          <a:bodyPr>
            <a:normAutofit/>
          </a:bodyPr>
          <a:lstStyle/>
          <a:p>
            <a:pPr>
              <a:lnSpc>
                <a:spcPct val="120000"/>
              </a:lnSpc>
            </a:pPr>
            <a:r>
              <a:rPr lang="da-DK" sz="1800" dirty="0">
                <a:latin typeface="Gadugi" panose="020B0502040204020203" pitchFamily="34" charset="0"/>
                <a:ea typeface="Gadugi" panose="020B0502040204020203" pitchFamily="34" charset="0"/>
              </a:rPr>
              <a:t> Universitetsdirektionen ved KU om Dr. Dampe i 1820:</a:t>
            </a:r>
          </a:p>
          <a:p>
            <a:pPr>
              <a:lnSpc>
                <a:spcPct val="120000"/>
              </a:lnSpc>
            </a:pPr>
            <a:r>
              <a:rPr lang="da-DK" sz="1800" dirty="0">
                <a:latin typeface="Gadugi" panose="020B0502040204020203" pitchFamily="34" charset="0"/>
                <a:ea typeface="Gadugi" panose="020B0502040204020203" pitchFamily="34" charset="0"/>
              </a:rPr>
              <a:t> „(...)ved sine Prædikener og Foredrag over den Augsburgske Konfession har [Dampe] opvakt Formodninger om, at han har Lyst til at forvirre og fordærve Menigmands Begreber, og at Hensigten med hans mange senere bebudede Foredrag sikkert har været det samme skjult under en anden Form, hvorfor Tilladelsen bør nægtes ham.“</a:t>
            </a:r>
          </a:p>
          <a:p>
            <a:pPr>
              <a:lnSpc>
                <a:spcPct val="120000"/>
              </a:lnSpc>
            </a:pPr>
            <a:endParaRPr lang="da-DK" sz="1800" dirty="0">
              <a:latin typeface="Gadugi" panose="020B0502040204020203" pitchFamily="34" charset="0"/>
              <a:ea typeface="Gadugi" panose="020B0502040204020203" pitchFamily="34" charset="0"/>
            </a:endParaRPr>
          </a:p>
        </p:txBody>
      </p:sp>
      <p:pic>
        <p:nvPicPr>
          <p:cNvPr id="5" name="Billede 4">
            <a:extLst>
              <a:ext uri="{FF2B5EF4-FFF2-40B4-BE49-F238E27FC236}">
                <a16:creationId xmlns:a16="http://schemas.microsoft.com/office/drawing/2014/main" id="{3FF76451-48EC-47A0-AB1C-C848AD6A9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285" y="2988526"/>
            <a:ext cx="3396032" cy="3869473"/>
          </a:xfrm>
          <a:prstGeom prst="rect">
            <a:avLst/>
          </a:prstGeom>
        </p:spPr>
      </p:pic>
      <p:sp>
        <p:nvSpPr>
          <p:cNvPr id="6" name="Pladsholder til indhold 2">
            <a:extLst>
              <a:ext uri="{FF2B5EF4-FFF2-40B4-BE49-F238E27FC236}">
                <a16:creationId xmlns:a16="http://schemas.microsoft.com/office/drawing/2014/main" id="{E4AC2D18-7A31-4C96-AEF5-51DE4FD1EA81}"/>
              </a:ext>
            </a:extLst>
          </p:cNvPr>
          <p:cNvSpPr txBox="1">
            <a:spLocks/>
          </p:cNvSpPr>
          <p:nvPr/>
        </p:nvSpPr>
        <p:spPr>
          <a:xfrm>
            <a:off x="838200" y="3550229"/>
            <a:ext cx="7957768" cy="2746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8C167"/>
              </a:buClr>
              <a:buFont typeface="Courier New" panose="02070309020205020404" pitchFamily="49" charset="0"/>
              <a:buChar char="o"/>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D8C167"/>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da-DK" sz="1800" dirty="0">
                <a:latin typeface="Gadugi" panose="020B0502040204020203" pitchFamily="34" charset="0"/>
                <a:ea typeface="Gadugi" panose="020B0502040204020203" pitchFamily="34" charset="0"/>
              </a:rPr>
              <a:t>Georg Brandes indleder sin forelæsningsrække Hovedstrømninger i det 19. århundredes europæiske litteratur på KU i 1871</a:t>
            </a:r>
            <a:br>
              <a:rPr lang="da-DK" sz="1800" dirty="0">
                <a:latin typeface="Gadugi" panose="020B0502040204020203" pitchFamily="34" charset="0"/>
                <a:ea typeface="Gadugi" panose="020B0502040204020203" pitchFamily="34" charset="0"/>
              </a:rPr>
            </a:br>
            <a:br>
              <a:rPr lang="da-DK" sz="1800" dirty="0">
                <a:latin typeface="Gadugi" panose="020B0502040204020203" pitchFamily="34" charset="0"/>
                <a:ea typeface="Gadugi" panose="020B0502040204020203" pitchFamily="34" charset="0"/>
              </a:rPr>
            </a:br>
            <a:r>
              <a:rPr lang="da-DK" sz="1800" dirty="0">
                <a:latin typeface="Gadugi" panose="020B0502040204020203" pitchFamily="34" charset="0"/>
                <a:ea typeface="Gadugi" panose="020B0502040204020203" pitchFamily="34" charset="0"/>
              </a:rPr>
              <a:t>”Med Hensyn derimod til mine Grundan­skuelser, mine ledende </a:t>
            </a:r>
            <a:r>
              <a:rPr lang="da-DK" sz="1800" dirty="0" err="1">
                <a:latin typeface="Gadugi" panose="020B0502040204020203" pitchFamily="34" charset="0"/>
                <a:ea typeface="Gadugi" panose="020B0502040204020203" pitchFamily="34" charset="0"/>
              </a:rPr>
              <a:t>Principer</a:t>
            </a:r>
            <a:r>
              <a:rPr lang="da-DK" sz="1800" dirty="0">
                <a:latin typeface="Gadugi" panose="020B0502040204020203" pitchFamily="34" charset="0"/>
                <a:ea typeface="Gadugi" panose="020B0502040204020203" pitchFamily="34" charset="0"/>
              </a:rPr>
              <a:t> og Ideer forlanger jeg ingen Overbærenhed som helst. Hvad der i denne Henseende </a:t>
            </a:r>
            <a:r>
              <a:rPr lang="da-DK" sz="1800" dirty="0" err="1">
                <a:latin typeface="Gadugi" panose="020B0502040204020203" pitchFamily="34" charset="0"/>
                <a:ea typeface="Gadugi" panose="020B0502040204020203" pitchFamily="34" charset="0"/>
              </a:rPr>
              <a:t>maatte</a:t>
            </a:r>
            <a:r>
              <a:rPr lang="da-DK" sz="1800" dirty="0">
                <a:latin typeface="Gadugi" panose="020B0502040204020203" pitchFamily="34" charset="0"/>
                <a:ea typeface="Gadugi" panose="020B0502040204020203" pitchFamily="34" charset="0"/>
              </a:rPr>
              <a:t> støde Dem, vil ikke blive forandret. Jeg </a:t>
            </a:r>
            <a:r>
              <a:rPr lang="da-DK" sz="1800" dirty="0" err="1">
                <a:latin typeface="Gadugi" panose="020B0502040204020203" pitchFamily="34" charset="0"/>
                <a:ea typeface="Gadugi" panose="020B0502040204020203" pitchFamily="34" charset="0"/>
              </a:rPr>
              <a:t>anseer</a:t>
            </a:r>
            <a:r>
              <a:rPr lang="da-DK" sz="1800" dirty="0">
                <a:latin typeface="Gadugi" panose="020B0502040204020203" pitchFamily="34" charset="0"/>
                <a:ea typeface="Gadugi" panose="020B0502040204020203" pitchFamily="34" charset="0"/>
              </a:rPr>
              <a:t> det for en Pligt og for en Ære at hylde de </a:t>
            </a:r>
            <a:r>
              <a:rPr lang="da-DK" sz="1800" dirty="0" err="1">
                <a:latin typeface="Gadugi" panose="020B0502040204020203" pitchFamily="34" charset="0"/>
                <a:ea typeface="Gadugi" panose="020B0502040204020203" pitchFamily="34" charset="0"/>
              </a:rPr>
              <a:t>Principer</a:t>
            </a:r>
            <a:r>
              <a:rPr lang="da-DK" sz="1800" dirty="0">
                <a:latin typeface="Gadugi" panose="020B0502040204020203" pitchFamily="34" charset="0"/>
                <a:ea typeface="Gadugi" panose="020B0502040204020203" pitchFamily="34" charset="0"/>
              </a:rPr>
              <a:t>, til hvilke jeg </a:t>
            </a:r>
            <a:r>
              <a:rPr lang="da-DK" sz="1800" dirty="0" err="1">
                <a:latin typeface="Gadugi" panose="020B0502040204020203" pitchFamily="34" charset="0"/>
                <a:ea typeface="Gadugi" panose="020B0502040204020203" pitchFamily="34" charset="0"/>
              </a:rPr>
              <a:t>bekjen­der</a:t>
            </a:r>
            <a:r>
              <a:rPr lang="da-DK" sz="1800" dirty="0">
                <a:latin typeface="Gadugi" panose="020B0502040204020203" pitchFamily="34" charset="0"/>
                <a:ea typeface="Gadugi" panose="020B0502040204020203" pitchFamily="34" charset="0"/>
              </a:rPr>
              <a:t> mig, Troen </a:t>
            </a:r>
            <a:r>
              <a:rPr lang="da-DK" sz="1800" dirty="0" err="1">
                <a:latin typeface="Gadugi" panose="020B0502040204020203" pitchFamily="34" charset="0"/>
                <a:ea typeface="Gadugi" panose="020B0502040204020203" pitchFamily="34" charset="0"/>
              </a:rPr>
              <a:t>paa</a:t>
            </a:r>
            <a:r>
              <a:rPr lang="da-DK" sz="1800" dirty="0">
                <a:latin typeface="Gadugi" panose="020B0502040204020203" pitchFamily="34" charset="0"/>
                <a:ea typeface="Gadugi" panose="020B0502040204020203" pitchFamily="34" charset="0"/>
              </a:rPr>
              <a:t> den frie Forsknings Ret og </a:t>
            </a:r>
            <a:r>
              <a:rPr lang="da-DK" sz="1800" dirty="0" err="1">
                <a:latin typeface="Gadugi" panose="020B0502040204020203" pitchFamily="34" charset="0"/>
                <a:ea typeface="Gadugi" panose="020B0502040204020203" pitchFamily="34" charset="0"/>
              </a:rPr>
              <a:t>paa</a:t>
            </a:r>
            <a:r>
              <a:rPr lang="da-DK" sz="1800" dirty="0">
                <a:latin typeface="Gadugi" panose="020B0502040204020203" pitchFamily="34" charset="0"/>
                <a:ea typeface="Gadugi" panose="020B0502040204020203" pitchFamily="34" charset="0"/>
              </a:rPr>
              <a:t> den frie Tankes endelige Seir”</a:t>
            </a:r>
            <a:endParaRPr lang="LID4096" sz="1800" dirty="0">
              <a:latin typeface="Gadugi" panose="020B0502040204020203" pitchFamily="34" charset="0"/>
              <a:ea typeface="Gadugi" panose="020B0502040204020203" pitchFamily="34" charset="0"/>
            </a:endParaRPr>
          </a:p>
        </p:txBody>
      </p:sp>
      <p:sp>
        <p:nvSpPr>
          <p:cNvPr id="7" name="Tekstfelt 6">
            <a:extLst>
              <a:ext uri="{FF2B5EF4-FFF2-40B4-BE49-F238E27FC236}">
                <a16:creationId xmlns:a16="http://schemas.microsoft.com/office/drawing/2014/main" id="{9790DB61-E2CF-4151-B032-42021FBECC7F}"/>
              </a:ext>
            </a:extLst>
          </p:cNvPr>
          <p:cNvSpPr txBox="1"/>
          <p:nvPr/>
        </p:nvSpPr>
        <p:spPr>
          <a:xfrm>
            <a:off x="8193880" y="6308209"/>
            <a:ext cx="1204176" cy="369332"/>
          </a:xfrm>
          <a:prstGeom prst="rect">
            <a:avLst/>
          </a:prstGeom>
          <a:noFill/>
        </p:spPr>
        <p:txBody>
          <a:bodyPr wrap="none" rtlCol="0">
            <a:spAutoFit/>
          </a:bodyPr>
          <a:lstStyle/>
          <a:p>
            <a:r>
              <a:rPr lang="en-US" dirty="0"/>
              <a:t>Dr. </a:t>
            </a:r>
            <a:r>
              <a:rPr lang="en-US" dirty="0" err="1"/>
              <a:t>Dampe</a:t>
            </a:r>
            <a:endParaRPr lang="da-DK" dirty="0"/>
          </a:p>
        </p:txBody>
      </p:sp>
    </p:spTree>
    <p:extLst>
      <p:ext uri="{BB962C8B-B14F-4D97-AF65-F5344CB8AC3E}">
        <p14:creationId xmlns:p14="http://schemas.microsoft.com/office/powerpoint/2010/main" val="2022207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A344E-5C4C-4111-9218-77C2E8E3C286}"/>
              </a:ext>
            </a:extLst>
          </p:cNvPr>
          <p:cNvSpPr>
            <a:spLocks noGrp="1"/>
          </p:cNvSpPr>
          <p:nvPr>
            <p:ph type="title"/>
          </p:nvPr>
        </p:nvSpPr>
        <p:spPr/>
        <p:txBody>
          <a:bodyPr/>
          <a:lstStyle/>
          <a:p>
            <a:r>
              <a:rPr lang="da-DK" dirty="0">
                <a:latin typeface="Gadugi" panose="020B0502040204020203" pitchFamily="34" charset="0"/>
                <a:ea typeface="Gadugi" panose="020B0502040204020203" pitchFamily="34" charset="0"/>
              </a:rPr>
              <a:t>BRANDES</a:t>
            </a:r>
            <a:endParaRPr lang="LID4096" dirty="0">
              <a:latin typeface="Gadugi" panose="020B0502040204020203" pitchFamily="34" charset="0"/>
              <a:ea typeface="Gadugi" panose="020B0502040204020203" pitchFamily="34" charset="0"/>
            </a:endParaRPr>
          </a:p>
        </p:txBody>
      </p:sp>
      <p:sp>
        <p:nvSpPr>
          <p:cNvPr id="3" name="Pladsholder til indhold 2">
            <a:extLst>
              <a:ext uri="{FF2B5EF4-FFF2-40B4-BE49-F238E27FC236}">
                <a16:creationId xmlns:a16="http://schemas.microsoft.com/office/drawing/2014/main" id="{C05A85EB-F616-41EC-8730-8F7200181667}"/>
              </a:ext>
            </a:extLst>
          </p:cNvPr>
          <p:cNvSpPr>
            <a:spLocks noGrp="1"/>
          </p:cNvSpPr>
          <p:nvPr>
            <p:ph idx="1"/>
          </p:nvPr>
        </p:nvSpPr>
        <p:spPr/>
        <p:txBody>
          <a:bodyPr>
            <a:normAutofit fontScale="77500" lnSpcReduction="20000"/>
          </a:bodyPr>
          <a:lstStyle/>
          <a:p>
            <a:pPr>
              <a:lnSpc>
                <a:spcPct val="120000"/>
              </a:lnSpc>
            </a:pPr>
            <a:r>
              <a:rPr lang="da-DK" b="1" dirty="0"/>
              <a:t>C.W: Smith</a:t>
            </a:r>
            <a:r>
              <a:rPr lang="da-DK" dirty="0"/>
              <a:t>´ </a:t>
            </a:r>
          </a:p>
          <a:p>
            <a:pPr>
              <a:lnSpc>
                <a:spcPct val="120000"/>
              </a:lnSpc>
            </a:pPr>
            <a:r>
              <a:rPr lang="da-DK" dirty="0"/>
              <a:t> ”</a:t>
            </a:r>
            <a:r>
              <a:rPr lang="da-DK" dirty="0" err="1"/>
              <a:t>Haansord</a:t>
            </a:r>
            <a:r>
              <a:rPr lang="da-DK" dirty="0"/>
              <a:t> mod en verdenshistorisk Magt som Christendommen“, og hans potentielle indflydelse på den lyttende ungdom: „(. ).. man kan fordre af en samvittighedsfuld, dansk Mand, at han ikke for en ubefæstet Ungdom (størstedels af det andet </a:t>
            </a:r>
            <a:r>
              <a:rPr lang="da-DK" dirty="0" err="1"/>
              <a:t>Kjøn</a:t>
            </a:r>
            <a:r>
              <a:rPr lang="da-DK" dirty="0"/>
              <a:t>) vil nedbryde Agtelsen for Institutioner, som Nationen holder hellige (...)“.</a:t>
            </a:r>
          </a:p>
          <a:p>
            <a:pPr>
              <a:lnSpc>
                <a:spcPct val="120000"/>
              </a:lnSpc>
            </a:pPr>
            <a:endParaRPr lang="da-DK" dirty="0"/>
          </a:p>
          <a:p>
            <a:pPr>
              <a:lnSpc>
                <a:spcPct val="120000"/>
              </a:lnSpc>
            </a:pPr>
            <a:r>
              <a:rPr lang="da-DK" b="1" dirty="0"/>
              <a:t>J.N. Madvig (igen!)</a:t>
            </a:r>
          </a:p>
          <a:p>
            <a:pPr>
              <a:lnSpc>
                <a:spcPct val="120000"/>
              </a:lnSpc>
            </a:pPr>
            <a:r>
              <a:rPr lang="da-DK" dirty="0"/>
              <a:t> ”Jeg skal forsvare den videnskabelige Frihed og aldrig gøre en positiv </a:t>
            </a:r>
            <a:r>
              <a:rPr lang="da-DK" dirty="0" err="1"/>
              <a:t>christelig</a:t>
            </a:r>
            <a:r>
              <a:rPr lang="da-DK" dirty="0"/>
              <a:t> Erkendelse til Betingelse for en Ansættelse ved Universitetet, men jeg skal </a:t>
            </a:r>
            <a:r>
              <a:rPr lang="da-DK" dirty="0" err="1"/>
              <a:t>ligesaa</a:t>
            </a:r>
            <a:r>
              <a:rPr lang="da-DK" dirty="0"/>
              <a:t> bestemt modsætte mig fræk og overfladisk Spot, bag ved hvilken jeg hverken seer alvorlig Forskning eller dybere </a:t>
            </a:r>
            <a:r>
              <a:rPr lang="da-DK" dirty="0" err="1"/>
              <a:t>ethisk</a:t>
            </a:r>
            <a:r>
              <a:rPr lang="da-DK" dirty="0"/>
              <a:t> Følelse, uden hvilken al </a:t>
            </a:r>
            <a:r>
              <a:rPr lang="da-DK" dirty="0" err="1"/>
              <a:t>Æsthetik</a:t>
            </a:r>
            <a:r>
              <a:rPr lang="da-DK" dirty="0"/>
              <a:t> er tom Leg”. </a:t>
            </a:r>
          </a:p>
          <a:p>
            <a:pPr>
              <a:lnSpc>
                <a:spcPct val="120000"/>
              </a:lnSpc>
            </a:pPr>
            <a:endParaRPr lang="LID4096" dirty="0"/>
          </a:p>
        </p:txBody>
      </p:sp>
    </p:spTree>
    <p:extLst>
      <p:ext uri="{BB962C8B-B14F-4D97-AF65-F5344CB8AC3E}">
        <p14:creationId xmlns:p14="http://schemas.microsoft.com/office/powerpoint/2010/main" val="76597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A344E-5C4C-4111-9218-77C2E8E3C286}"/>
              </a:ext>
            </a:extLst>
          </p:cNvPr>
          <p:cNvSpPr>
            <a:spLocks noGrp="1"/>
          </p:cNvSpPr>
          <p:nvPr>
            <p:ph type="title"/>
          </p:nvPr>
        </p:nvSpPr>
        <p:spPr>
          <a:xfrm>
            <a:off x="838199" y="365125"/>
            <a:ext cx="10786353" cy="1325563"/>
          </a:xfrm>
        </p:spPr>
        <p:txBody>
          <a:bodyPr>
            <a:normAutofit/>
          </a:bodyPr>
          <a:lstStyle/>
          <a:p>
            <a:r>
              <a:rPr lang="da-DK" sz="3200" dirty="0">
                <a:latin typeface="Gadugi" panose="020B0502040204020203" pitchFamily="34" charset="0"/>
                <a:ea typeface="Gadugi" panose="020B0502040204020203" pitchFamily="34" charset="0"/>
              </a:rPr>
              <a:t>AKADEMISK FRIHED - UNIVERSITETSLOVEN</a:t>
            </a:r>
            <a:endParaRPr lang="LID4096" sz="3200" dirty="0">
              <a:latin typeface="Gadugi" panose="020B0502040204020203" pitchFamily="34" charset="0"/>
              <a:ea typeface="Gadugi" panose="020B0502040204020203" pitchFamily="34" charset="0"/>
            </a:endParaRPr>
          </a:p>
        </p:txBody>
      </p:sp>
      <p:sp>
        <p:nvSpPr>
          <p:cNvPr id="3" name="Pladsholder til indhold 2">
            <a:extLst>
              <a:ext uri="{FF2B5EF4-FFF2-40B4-BE49-F238E27FC236}">
                <a16:creationId xmlns:a16="http://schemas.microsoft.com/office/drawing/2014/main" id="{C05A85EB-F616-41EC-8730-8F7200181667}"/>
              </a:ext>
            </a:extLst>
          </p:cNvPr>
          <p:cNvSpPr>
            <a:spLocks noGrp="1"/>
          </p:cNvSpPr>
          <p:nvPr>
            <p:ph idx="1"/>
          </p:nvPr>
        </p:nvSpPr>
        <p:spPr/>
        <p:txBody>
          <a:bodyPr>
            <a:normAutofit/>
          </a:bodyPr>
          <a:lstStyle/>
          <a:p>
            <a:pPr>
              <a:lnSpc>
                <a:spcPct val="100000"/>
              </a:lnSpc>
            </a:pPr>
            <a:r>
              <a:rPr lang="da-DK" dirty="0">
                <a:latin typeface="Gadugi" panose="020B0502040204020203" pitchFamily="34" charset="0"/>
                <a:ea typeface="Gadugi" panose="020B0502040204020203" pitchFamily="34" charset="0"/>
              </a:rPr>
              <a:t>Universitetslovens § 2, stk. 2: </a:t>
            </a:r>
          </a:p>
          <a:p>
            <a:pPr>
              <a:lnSpc>
                <a:spcPct val="100000"/>
              </a:lnSpc>
            </a:pPr>
            <a:r>
              <a:rPr lang="da-DK" dirty="0">
                <a:latin typeface="Gadugi" panose="020B0502040204020203" pitchFamily="34" charset="0"/>
                <a:ea typeface="Gadugi" panose="020B0502040204020203" pitchFamily="34" charset="0"/>
              </a:rPr>
              <a:t>” Universitetet har forskningsfrihed. Universitetet skal værne om universitetets og den enkeltes forskningsfrihed.” </a:t>
            </a:r>
          </a:p>
          <a:p>
            <a:pPr>
              <a:lnSpc>
                <a:spcPct val="100000"/>
              </a:lnSpc>
            </a:pPr>
            <a:r>
              <a:rPr lang="da-DK" dirty="0">
                <a:latin typeface="Gadugi" panose="020B0502040204020203" pitchFamily="34" charset="0"/>
                <a:ea typeface="Gadugi" panose="020B0502040204020203" pitchFamily="34" charset="0"/>
              </a:rPr>
              <a:t>§ 2, stk. 3 ”Universitetet skal som central viden- og kulturbærende institution udveksle viden og kompetencer med det omgivende samfund og tilskynde medarbejderne til at deltage i den offentlige debat”.</a:t>
            </a:r>
          </a:p>
        </p:txBody>
      </p:sp>
    </p:spTree>
    <p:extLst>
      <p:ext uri="{BB962C8B-B14F-4D97-AF65-F5344CB8AC3E}">
        <p14:creationId xmlns:p14="http://schemas.microsoft.com/office/powerpoint/2010/main" val="30064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A344E-5C4C-4111-9218-77C2E8E3C286}"/>
              </a:ext>
            </a:extLst>
          </p:cNvPr>
          <p:cNvSpPr>
            <a:spLocks noGrp="1"/>
          </p:cNvSpPr>
          <p:nvPr>
            <p:ph type="title"/>
          </p:nvPr>
        </p:nvSpPr>
        <p:spPr/>
        <p:txBody>
          <a:bodyPr>
            <a:normAutofit/>
          </a:bodyPr>
          <a:lstStyle/>
          <a:p>
            <a:pPr>
              <a:lnSpc>
                <a:spcPct val="100000"/>
              </a:lnSpc>
            </a:pPr>
            <a:r>
              <a:rPr lang="da-DK" sz="3600" dirty="0">
                <a:latin typeface="Gadugi" panose="020B0502040204020203" pitchFamily="34" charset="0"/>
                <a:ea typeface="Gadugi" panose="020B0502040204020203" pitchFamily="34" charset="0"/>
              </a:rPr>
              <a:t>AKADEMISK FRIHED - OMBUDSMANDEN</a:t>
            </a:r>
            <a:endParaRPr lang="LID4096" sz="3600" dirty="0">
              <a:latin typeface="Gadugi" panose="020B0502040204020203" pitchFamily="34" charset="0"/>
              <a:ea typeface="Gadugi" panose="020B0502040204020203" pitchFamily="34" charset="0"/>
            </a:endParaRPr>
          </a:p>
        </p:txBody>
      </p:sp>
      <p:sp>
        <p:nvSpPr>
          <p:cNvPr id="3" name="Pladsholder til indhold 2">
            <a:extLst>
              <a:ext uri="{FF2B5EF4-FFF2-40B4-BE49-F238E27FC236}">
                <a16:creationId xmlns:a16="http://schemas.microsoft.com/office/drawing/2014/main" id="{C05A85EB-F616-41EC-8730-8F7200181667}"/>
              </a:ext>
            </a:extLst>
          </p:cNvPr>
          <p:cNvSpPr>
            <a:spLocks noGrp="1"/>
          </p:cNvSpPr>
          <p:nvPr>
            <p:ph idx="1"/>
          </p:nvPr>
        </p:nvSpPr>
        <p:spPr>
          <a:xfrm>
            <a:off x="838200" y="1825625"/>
            <a:ext cx="10515600" cy="4351338"/>
          </a:xfrm>
        </p:spPr>
        <p:txBody>
          <a:bodyPr>
            <a:normAutofit lnSpcReduction="10000"/>
          </a:bodyPr>
          <a:lstStyle/>
          <a:p>
            <a:pPr>
              <a:lnSpc>
                <a:spcPct val="120000"/>
              </a:lnSpc>
            </a:pPr>
            <a:r>
              <a:rPr lang="da-DK" sz="2000" dirty="0">
                <a:latin typeface="Gadugi" panose="020B0502040204020203" pitchFamily="34" charset="0"/>
                <a:ea typeface="Gadugi" panose="020B0502040204020203" pitchFamily="34" charset="0"/>
              </a:rPr>
              <a:t>” Jeg har tidligere i flere sager udtalt at det er min opfattelse at der for områder der er omfattet af grundlovens [</a:t>
            </a:r>
            <a:r>
              <a:rPr lang="da-DK" sz="2000" dirty="0" err="1">
                <a:latin typeface="Gadugi" panose="020B0502040204020203" pitchFamily="34" charset="0"/>
                <a:ea typeface="Gadugi" panose="020B0502040204020203" pitchFamily="34" charset="0"/>
              </a:rPr>
              <a:t>EMRKs</a:t>
            </a:r>
            <a:r>
              <a:rPr lang="da-DK" sz="2000" dirty="0">
                <a:latin typeface="Gadugi" panose="020B0502040204020203" pitchFamily="34" charset="0"/>
                <a:ea typeface="Gadugi" panose="020B0502040204020203" pitchFamily="34" charset="0"/>
              </a:rPr>
              <a:t>] frihedsrettigheder, herunder ytringsfrihed, gælder en pligt for forvaltningsmyndighederne til ved udøvelsen af en skønsmæssig beføjelse (positivt) at tage hensyn til borgernes udøvelse af disse friheder og i videst mulig udstrækning undgå at lægge hindringer i vejen for frihederne. Hensynet til ytringsfriheden bør således indgå i en myndigheds skønsmæssige vurdering med høj prioritet ”. FOB </a:t>
            </a:r>
            <a:r>
              <a:rPr lang="da-DK" sz="2000" dirty="0" err="1">
                <a:latin typeface="Gadugi" panose="020B0502040204020203" pitchFamily="34" charset="0"/>
                <a:ea typeface="Gadugi" panose="020B0502040204020203" pitchFamily="34" charset="0"/>
              </a:rPr>
              <a:t>nr</a:t>
            </a:r>
            <a:r>
              <a:rPr lang="da-DK" sz="2000" dirty="0">
                <a:latin typeface="Gadugi" panose="020B0502040204020203" pitchFamily="34" charset="0"/>
                <a:ea typeface="Gadugi" panose="020B0502040204020203" pitchFamily="34" charset="0"/>
              </a:rPr>
              <a:t> 99.117 </a:t>
            </a:r>
          </a:p>
          <a:p>
            <a:pPr>
              <a:lnSpc>
                <a:spcPct val="120000"/>
              </a:lnSpc>
            </a:pPr>
            <a:endParaRPr lang="da-DK" sz="2000" dirty="0">
              <a:latin typeface="Gadugi" panose="020B0502040204020203" pitchFamily="34" charset="0"/>
              <a:ea typeface="Gadugi" panose="020B0502040204020203" pitchFamily="34" charset="0"/>
            </a:endParaRPr>
          </a:p>
          <a:p>
            <a:pPr>
              <a:lnSpc>
                <a:spcPct val="120000"/>
              </a:lnSpc>
            </a:pPr>
            <a:r>
              <a:rPr lang="da-DK" sz="2000" dirty="0">
                <a:latin typeface="Gadugi" panose="020B0502040204020203" pitchFamily="34" charset="0"/>
                <a:ea typeface="Gadugi" panose="020B0502040204020203" pitchFamily="34" charset="0"/>
              </a:rPr>
              <a:t>” Ledelsesretten skal for så vidt angår ansættelse ved et universitet således udøves med respekt for reglerne i universitetsloven bl.a. om videnskabelige medarbejderes forskningsfrihed, </a:t>
            </a:r>
            <a:r>
              <a:rPr lang="da-DK" sz="2000" dirty="0" err="1">
                <a:latin typeface="Gadugi" panose="020B0502040204020203" pitchFamily="34" charset="0"/>
                <a:ea typeface="Gadugi" panose="020B0502040204020203" pitchFamily="34" charset="0"/>
              </a:rPr>
              <a:t>og…om</a:t>
            </a:r>
            <a:r>
              <a:rPr lang="da-DK" sz="2000" dirty="0">
                <a:latin typeface="Gadugi" panose="020B0502040204020203" pitchFamily="34" charset="0"/>
                <a:ea typeface="Gadugi" panose="020B0502040204020203" pitchFamily="34" charset="0"/>
              </a:rPr>
              <a:t> tilskyndelse til medarbejderen til at deltage i den offentlige debat” FOB 05.385 </a:t>
            </a:r>
            <a:endParaRPr lang="LID4096" sz="20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46930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A344E-5C4C-4111-9218-77C2E8E3C286}"/>
              </a:ext>
            </a:extLst>
          </p:cNvPr>
          <p:cNvSpPr>
            <a:spLocks noGrp="1"/>
          </p:cNvSpPr>
          <p:nvPr>
            <p:ph type="title"/>
          </p:nvPr>
        </p:nvSpPr>
        <p:spPr/>
        <p:txBody>
          <a:bodyPr>
            <a:normAutofit/>
          </a:bodyPr>
          <a:lstStyle/>
          <a:p>
            <a:r>
              <a:rPr lang="da-DK" dirty="0">
                <a:latin typeface="Gadugi" panose="020B0502040204020203" pitchFamily="34" charset="0"/>
                <a:ea typeface="Gadugi" panose="020B0502040204020203" pitchFamily="34" charset="0"/>
              </a:rPr>
              <a:t>AKADEMISK FRIHED - EMRK</a:t>
            </a:r>
            <a:endParaRPr lang="LID4096" dirty="0">
              <a:latin typeface="Gadugi" panose="020B0502040204020203" pitchFamily="34" charset="0"/>
              <a:ea typeface="Gadugi" panose="020B0502040204020203" pitchFamily="34" charset="0"/>
            </a:endParaRPr>
          </a:p>
        </p:txBody>
      </p:sp>
      <p:sp>
        <p:nvSpPr>
          <p:cNvPr id="3" name="Pladsholder til indhold 2">
            <a:extLst>
              <a:ext uri="{FF2B5EF4-FFF2-40B4-BE49-F238E27FC236}">
                <a16:creationId xmlns:a16="http://schemas.microsoft.com/office/drawing/2014/main" id="{C05A85EB-F616-41EC-8730-8F7200181667}"/>
              </a:ext>
            </a:extLst>
          </p:cNvPr>
          <p:cNvSpPr>
            <a:spLocks noGrp="1"/>
          </p:cNvSpPr>
          <p:nvPr>
            <p:ph idx="1"/>
          </p:nvPr>
        </p:nvSpPr>
        <p:spPr/>
        <p:txBody>
          <a:bodyPr>
            <a:normAutofit fontScale="85000" lnSpcReduction="20000"/>
          </a:bodyPr>
          <a:lstStyle/>
          <a:p>
            <a:pPr>
              <a:lnSpc>
                <a:spcPct val="110000"/>
              </a:lnSpc>
            </a:pPr>
            <a:r>
              <a:rPr lang="da-DK" dirty="0">
                <a:latin typeface="Gadugi" panose="020B0502040204020203" pitchFamily="34" charset="0"/>
                <a:ea typeface="Gadugi" panose="020B0502040204020203" pitchFamily="34" charset="0"/>
              </a:rPr>
              <a:t>EMD - Mustafa Erdogan m.fl. mod Tyrkiet</a:t>
            </a:r>
          </a:p>
          <a:p>
            <a:pPr>
              <a:lnSpc>
                <a:spcPct val="110000"/>
              </a:lnSpc>
            </a:pPr>
            <a:endParaRPr lang="da-DK" dirty="0">
              <a:latin typeface="Gadugi" panose="020B0502040204020203" pitchFamily="34" charset="0"/>
              <a:ea typeface="Gadugi" panose="020B0502040204020203" pitchFamily="34" charset="0"/>
            </a:endParaRPr>
          </a:p>
          <a:p>
            <a:pPr>
              <a:lnSpc>
                <a:spcPct val="110000"/>
              </a:lnSpc>
            </a:pPr>
            <a:r>
              <a:rPr lang="en-US" dirty="0">
                <a:latin typeface="Gadugi" panose="020B0502040204020203" pitchFamily="34" charset="0"/>
                <a:ea typeface="Gadugi" panose="020B0502040204020203" pitchFamily="34" charset="0"/>
              </a:rPr>
              <a:t>“academic freedom in research and in training should guarantee freedom of expression and of action, freedom to disseminate information and freedom to conduct research and distribute knowledge and truth without restriction </a:t>
            </a:r>
            <a:endParaRPr lang="da-DK" dirty="0">
              <a:latin typeface="Gadugi" panose="020B0502040204020203" pitchFamily="34" charset="0"/>
              <a:ea typeface="Gadugi" panose="020B0502040204020203" pitchFamily="34" charset="0"/>
            </a:endParaRPr>
          </a:p>
          <a:p>
            <a:pPr>
              <a:lnSpc>
                <a:spcPct val="110000"/>
              </a:lnSpc>
            </a:pPr>
            <a:endParaRPr lang="da-DK" dirty="0">
              <a:latin typeface="Gadugi" panose="020B0502040204020203" pitchFamily="34" charset="0"/>
              <a:ea typeface="Gadugi" panose="020B0502040204020203" pitchFamily="34" charset="0"/>
            </a:endParaRPr>
          </a:p>
          <a:p>
            <a:pPr>
              <a:lnSpc>
                <a:spcPct val="110000"/>
              </a:lnSpc>
            </a:pPr>
            <a:r>
              <a:rPr lang="en-US" dirty="0">
                <a:latin typeface="Gadugi" panose="020B0502040204020203" pitchFamily="34" charset="0"/>
                <a:ea typeface="Gadugi" panose="020B0502040204020203" pitchFamily="34" charset="0"/>
              </a:rPr>
              <a:t> This freedom, however, is not restricted to academic or scientific research, but also extends to the academics’ freedom to express freely their views and opinions, even if controversial or unpopular, in the areas of their research, professional expertise and </a:t>
            </a:r>
            <a:r>
              <a:rPr lang="en-US" dirty="0" err="1">
                <a:latin typeface="Gadugi" panose="020B0502040204020203" pitchFamily="34" charset="0"/>
                <a:ea typeface="Gadugi" panose="020B0502040204020203" pitchFamily="34" charset="0"/>
              </a:rPr>
              <a:t>competenc</a:t>
            </a:r>
            <a:r>
              <a:rPr lang="en-US" dirty="0">
                <a:latin typeface="Gadugi" panose="020B0502040204020203" pitchFamily="34" charset="0"/>
                <a:ea typeface="Gadugi" panose="020B0502040204020203" pitchFamily="34" charset="0"/>
              </a:rPr>
              <a:t> e”. </a:t>
            </a:r>
            <a:endParaRPr lang="LID4096"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46855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600" dirty="0">
                <a:latin typeface="Gadugi" panose="020B0502040204020203" pitchFamily="34" charset="0"/>
                <a:ea typeface="Gadugi" panose="020B0502040204020203" pitchFamily="34" charset="0"/>
              </a:rPr>
              <a:t>UDTRYKKELIG BILLIGELSE AF STRAFBARE FORHOLD</a:t>
            </a:r>
          </a:p>
        </p:txBody>
      </p:sp>
      <p:sp>
        <p:nvSpPr>
          <p:cNvPr id="3" name="Pladsholder til indhold 2"/>
          <p:cNvSpPr>
            <a:spLocks noGrp="1"/>
          </p:cNvSpPr>
          <p:nvPr>
            <p:ph idx="1"/>
          </p:nvPr>
        </p:nvSpPr>
        <p:spPr>
          <a:xfrm>
            <a:off x="838200" y="1825624"/>
            <a:ext cx="10515600" cy="4667251"/>
          </a:xfrm>
        </p:spPr>
        <p:txBody>
          <a:bodyPr>
            <a:normAutofit fontScale="92500" lnSpcReduction="20000"/>
          </a:bodyPr>
          <a:lstStyle/>
          <a:p>
            <a:pPr>
              <a:lnSpc>
                <a:spcPct val="110000"/>
              </a:lnSpc>
            </a:pPr>
            <a:endParaRPr lang="da-DK" sz="2200" i="1" dirty="0">
              <a:latin typeface="Gadugi" panose="020B0502040204020203" pitchFamily="34" charset="0"/>
              <a:ea typeface="Gadugi" panose="020B0502040204020203" pitchFamily="34" charset="0"/>
            </a:endParaRPr>
          </a:p>
          <a:p>
            <a:pPr>
              <a:lnSpc>
                <a:spcPct val="110000"/>
              </a:lnSpc>
            </a:pPr>
            <a:r>
              <a:rPr lang="da-DK" sz="2200" dirty="0">
                <a:latin typeface="Gadugi" panose="020B0502040204020203" pitchFamily="34" charset="0"/>
                <a:ea typeface="Gadugi" panose="020B0502040204020203" pitchFamily="34" charset="0"/>
              </a:rPr>
              <a:t>Lars Løkke Rasmussen i FT 15/3 2016: "Vi skal reelt arbejde sammen - helt ned i materien. Hvad skal der til, hvor går grundlovens grænser ? Er der mulighed for at udfordre grundloven?… Er der så mange partier, der tager et ansvar til at man også godt tør gå til grænserne af hvad der historisk har været opfattelsen af hvad man kan?”</a:t>
            </a:r>
          </a:p>
          <a:p>
            <a:pPr fontAlgn="base">
              <a:lnSpc>
                <a:spcPct val="110000"/>
              </a:lnSpc>
            </a:pPr>
            <a:endParaRPr lang="da-DK" sz="2200" dirty="0">
              <a:latin typeface="Gadugi" panose="020B0502040204020203" pitchFamily="34" charset="0"/>
              <a:ea typeface="Gadugi" panose="020B0502040204020203" pitchFamily="34" charset="0"/>
            </a:endParaRPr>
          </a:p>
          <a:p>
            <a:pPr fontAlgn="base">
              <a:lnSpc>
                <a:spcPct val="110000"/>
              </a:lnSpc>
            </a:pPr>
            <a:r>
              <a:rPr lang="da-DK" sz="2200" dirty="0">
                <a:latin typeface="Gadugi" panose="020B0502040204020203" pitchFamily="34" charset="0"/>
                <a:ea typeface="Gadugi" panose="020B0502040204020203" pitchFamily="34" charset="0"/>
              </a:rPr>
              <a:t>Søren Pind Grundlovsdag 2016 ”nogle gange er demokratiet nødt til at være militant…Vi er i væbnet konflikt, og derfor bliver vi selvfølgelig militante demokrater. Når der så er fred igen, kan vi holde op med at være det”.</a:t>
            </a:r>
          </a:p>
          <a:p>
            <a:pPr fontAlgn="base">
              <a:lnSpc>
                <a:spcPct val="110000"/>
              </a:lnSpc>
            </a:pPr>
            <a:endParaRPr lang="da-DK" sz="2200" dirty="0">
              <a:latin typeface="Gadugi" panose="020B0502040204020203" pitchFamily="34" charset="0"/>
              <a:ea typeface="Gadugi" panose="020B0502040204020203" pitchFamily="34" charset="0"/>
            </a:endParaRPr>
          </a:p>
          <a:p>
            <a:pPr fontAlgn="base">
              <a:lnSpc>
                <a:spcPct val="110000"/>
              </a:lnSpc>
            </a:pPr>
            <a:r>
              <a:rPr lang="da-DK" sz="2200" dirty="0">
                <a:latin typeface="Gadugi" panose="020B0502040204020203" pitchFamily="34" charset="0"/>
                <a:ea typeface="Gadugi" panose="020B0502040204020203" pitchFamily="34" charset="0"/>
              </a:rPr>
              <a:t>Regeringen undersøger, om man </a:t>
            </a:r>
            <a:r>
              <a:rPr lang="da-DK" sz="2200" i="1" dirty="0">
                <a:latin typeface="Gadugi" panose="020B0502040204020203" pitchFamily="34" charset="0"/>
                <a:ea typeface="Gadugi" panose="020B0502040204020203" pitchFamily="34" charset="0"/>
              </a:rPr>
              <a:t>”med respekt for grundlovens paragraf 67 om religionsfrihed kan kriminalisere ytringer, som undergraver dansk lovgivning […] På den måde kan vi komme efter mennesker, som under dække af religion undergraver vores samfund”</a:t>
            </a:r>
            <a:endParaRPr lang="da-DK" sz="2200" dirty="0">
              <a:latin typeface="Gadugi" panose="020B0502040204020203" pitchFamily="34" charset="0"/>
              <a:ea typeface="Gadugi" panose="020B0502040204020203" pitchFamily="34" charset="0"/>
            </a:endParaRPr>
          </a:p>
          <a:p>
            <a:pPr marL="0" indent="0">
              <a:lnSpc>
                <a:spcPct val="110000"/>
              </a:lnSpc>
              <a:buNone/>
            </a:pPr>
            <a:endParaRPr lang="da-DK" i="1"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4087746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670444-46DC-43CC-9A21-45869C1AC8CA}"/>
              </a:ext>
            </a:extLst>
          </p:cNvPr>
          <p:cNvSpPr>
            <a:spLocks noGrp="1"/>
          </p:cNvSpPr>
          <p:nvPr>
            <p:ph type="title"/>
          </p:nvPr>
        </p:nvSpPr>
        <p:spPr/>
        <p:txBody>
          <a:bodyPr/>
          <a:lstStyle/>
          <a:p>
            <a:r>
              <a:rPr lang="da-DK" dirty="0">
                <a:latin typeface="Gadugi" panose="020B0502040204020203" pitchFamily="34" charset="0"/>
                <a:ea typeface="Gadugi" panose="020B0502040204020203" pitchFamily="34" charset="0"/>
              </a:rPr>
              <a:t>AKADEMISK FRIHED</a:t>
            </a:r>
          </a:p>
        </p:txBody>
      </p:sp>
      <p:sp>
        <p:nvSpPr>
          <p:cNvPr id="3" name="Pladsholder til indhold 2">
            <a:extLst>
              <a:ext uri="{FF2B5EF4-FFF2-40B4-BE49-F238E27FC236}">
                <a16:creationId xmlns:a16="http://schemas.microsoft.com/office/drawing/2014/main" id="{B4D6848F-BCEF-474E-8B63-A1996A71B632}"/>
              </a:ext>
            </a:extLst>
          </p:cNvPr>
          <p:cNvSpPr>
            <a:spLocks noGrp="1"/>
          </p:cNvSpPr>
          <p:nvPr>
            <p:ph idx="1"/>
          </p:nvPr>
        </p:nvSpPr>
        <p:spPr/>
        <p:txBody>
          <a:bodyPr>
            <a:normAutofit fontScale="85000" lnSpcReduction="10000"/>
          </a:bodyPr>
          <a:lstStyle/>
          <a:p>
            <a:pPr marL="514350" indent="-514350">
              <a:lnSpc>
                <a:spcPct val="120000"/>
              </a:lnSpc>
              <a:buFont typeface="+mj-lt"/>
              <a:buAutoNum type="alphaUcPeriod"/>
            </a:pPr>
            <a:r>
              <a:rPr lang="da-DK" dirty="0">
                <a:latin typeface="Gadugi" panose="020B0502040204020203" pitchFamily="34" charset="0"/>
                <a:ea typeface="Gadugi" panose="020B0502040204020203" pitchFamily="34" charset="0"/>
              </a:rPr>
              <a:t>En underviser tiltaler gentagne gange en studerende med afrikansk baggrund for ”neger” og en kvindelig studerende som ”fars pige”. Disse tilfælde vil falde udenfor den akademiske frihed og ytringsfrihedens beskyttelse og udgøre en uberettiget krænkelse af den studerende.  </a:t>
            </a:r>
          </a:p>
          <a:p>
            <a:pPr marL="514350" indent="-514350">
              <a:lnSpc>
                <a:spcPct val="120000"/>
              </a:lnSpc>
              <a:buFont typeface="+mj-lt"/>
              <a:buAutoNum type="alphaUcPeriod"/>
            </a:pPr>
            <a:r>
              <a:rPr lang="da-DK" dirty="0">
                <a:latin typeface="Gadugi" panose="020B0502040204020203" pitchFamily="34" charset="0"/>
                <a:ea typeface="Gadugi" panose="020B0502040204020203" pitchFamily="34" charset="0"/>
              </a:rPr>
              <a:t>En underviser anvender gentagne gange ordet ”neger” og ”fars pige” i undervisningen med henblik på en diskussion af udviklingen i den samfundsmæssige accept af nedsættende termer. I disse tilfælde må brugen af ordet ”neger” og ”fars pige” falde indenfor den akademiske frihed og ytringsfriheden, uanset hvorvidt en eller flere studerende føler sig krænkede. </a:t>
            </a:r>
          </a:p>
        </p:txBody>
      </p:sp>
    </p:spTree>
    <p:extLst>
      <p:ext uri="{BB962C8B-B14F-4D97-AF65-F5344CB8AC3E}">
        <p14:creationId xmlns:p14="http://schemas.microsoft.com/office/powerpoint/2010/main" val="402838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670444-46DC-43CC-9A21-45869C1AC8CA}"/>
              </a:ext>
            </a:extLst>
          </p:cNvPr>
          <p:cNvSpPr>
            <a:spLocks noGrp="1"/>
          </p:cNvSpPr>
          <p:nvPr>
            <p:ph type="title"/>
          </p:nvPr>
        </p:nvSpPr>
        <p:spPr/>
        <p:txBody>
          <a:bodyPr/>
          <a:lstStyle/>
          <a:p>
            <a:r>
              <a:rPr lang="da-DK" dirty="0">
                <a:latin typeface="Gadugi" panose="020B0502040204020203" pitchFamily="34" charset="0"/>
                <a:ea typeface="Gadugi" panose="020B0502040204020203" pitchFamily="34" charset="0"/>
              </a:rPr>
              <a:t>AKADEMISK FRIHED</a:t>
            </a:r>
          </a:p>
        </p:txBody>
      </p:sp>
      <p:sp>
        <p:nvSpPr>
          <p:cNvPr id="3" name="Pladsholder til indhold 2">
            <a:extLst>
              <a:ext uri="{FF2B5EF4-FFF2-40B4-BE49-F238E27FC236}">
                <a16:creationId xmlns:a16="http://schemas.microsoft.com/office/drawing/2014/main" id="{B4D6848F-BCEF-474E-8B63-A1996A71B632}"/>
              </a:ext>
            </a:extLst>
          </p:cNvPr>
          <p:cNvSpPr>
            <a:spLocks noGrp="1"/>
          </p:cNvSpPr>
          <p:nvPr>
            <p:ph idx="1"/>
          </p:nvPr>
        </p:nvSpPr>
        <p:spPr/>
        <p:txBody>
          <a:bodyPr>
            <a:normAutofit lnSpcReduction="10000"/>
          </a:bodyPr>
          <a:lstStyle/>
          <a:p>
            <a:pPr marL="514350" indent="-514350">
              <a:lnSpc>
                <a:spcPct val="100000"/>
              </a:lnSpc>
              <a:buFont typeface="+mj-lt"/>
              <a:buAutoNum type="alphaUcPeriod"/>
            </a:pPr>
            <a:r>
              <a:rPr lang="da-DK" dirty="0">
                <a:latin typeface="Gadugi" panose="020B0502040204020203" pitchFamily="34" charset="0"/>
                <a:ea typeface="Gadugi" panose="020B0502040204020203" pitchFamily="34" charset="0"/>
              </a:rPr>
              <a:t>Som led i en debat på universitetet anfører en studerende, at ikke-vestlige indvandrere fra muslimske lande er stærkt overrepræsenterede i kriminalstatistikken. En sådan ytring må være omfattet af ytringsfriheden, uanset om den krænker en eller flere studerende eller ansatte. </a:t>
            </a:r>
          </a:p>
          <a:p>
            <a:pPr marL="514350" indent="-514350">
              <a:lnSpc>
                <a:spcPct val="100000"/>
              </a:lnSpc>
              <a:buFont typeface="+mj-lt"/>
              <a:buAutoNum type="alphaUcPeriod"/>
            </a:pPr>
            <a:r>
              <a:rPr lang="da-DK" dirty="0">
                <a:latin typeface="Gadugi" panose="020B0502040204020203" pitchFamily="34" charset="0"/>
                <a:ea typeface="Gadugi" panose="020B0502040204020203" pitchFamily="34" charset="0"/>
              </a:rPr>
              <a:t>I en debat på universitet anklager en studerende alle muslimer for at være ”voldtægtsforbrydere og terrorister”. En sådan udtalelse vil sandsynligvis være omfattet af straffelovens §266b og derfor også kunne sanktioneres af KU som krænkende og i strid med ordensreglerne.</a:t>
            </a:r>
          </a:p>
        </p:txBody>
      </p:sp>
    </p:spTree>
    <p:extLst>
      <p:ext uri="{BB962C8B-B14F-4D97-AF65-F5344CB8AC3E}">
        <p14:creationId xmlns:p14="http://schemas.microsoft.com/office/powerpoint/2010/main" val="323426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Gadugi" panose="020B0502040204020203" pitchFamily="34" charset="0"/>
                <a:ea typeface="Gadugi" panose="020B0502040204020203" pitchFamily="34" charset="0"/>
              </a:rPr>
              <a:t>UDTRYKKELIG BILLIGELSE	</a:t>
            </a:r>
          </a:p>
        </p:txBody>
      </p:sp>
      <p:sp>
        <p:nvSpPr>
          <p:cNvPr id="3" name="Pladsholder til indhold 2"/>
          <p:cNvSpPr>
            <a:spLocks noGrp="1"/>
          </p:cNvSpPr>
          <p:nvPr>
            <p:ph idx="1"/>
          </p:nvPr>
        </p:nvSpPr>
        <p:spPr/>
        <p:txBody>
          <a:bodyPr>
            <a:normAutofit/>
          </a:bodyPr>
          <a:lstStyle/>
          <a:p>
            <a:pPr marL="457200" lvl="1" indent="0">
              <a:lnSpc>
                <a:spcPct val="100000"/>
              </a:lnSpc>
              <a:buNone/>
            </a:pPr>
            <a:r>
              <a:rPr lang="da-DK" dirty="0" err="1">
                <a:latin typeface="Gadugi" panose="020B0502040204020203" pitchFamily="34" charset="0"/>
                <a:ea typeface="Gadugi" panose="020B0502040204020203" pitchFamily="34" charset="0"/>
              </a:rPr>
              <a:t>Strl</a:t>
            </a:r>
            <a:r>
              <a:rPr lang="da-DK" dirty="0">
                <a:latin typeface="Gadugi" panose="020B0502040204020203" pitchFamily="34" charset="0"/>
                <a:ea typeface="Gadugi" panose="020B0502040204020203" pitchFamily="34" charset="0"/>
              </a:rPr>
              <a:t>. § 136, stk. 3 ” Den, der som led i religiøs oplæring udtrykkeligt billiger handlinger, som er omfattet af denne lovs §§ 114-114 h, 208, 210, 216, 222, 223, 225, jf. 216, 222 og 223, 237, 244-246, 260 og 261, straffes med bøde eller fængsel indtil 3 år.« </a:t>
            </a:r>
          </a:p>
          <a:p>
            <a:pPr marL="0" indent="0">
              <a:lnSpc>
                <a:spcPct val="100000"/>
              </a:lnSpc>
              <a:buNone/>
            </a:pPr>
            <a:endParaRPr lang="da-DK"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94230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16605" y="331562"/>
            <a:ext cx="8865138" cy="1143000"/>
          </a:xfrm>
        </p:spPr>
        <p:txBody>
          <a:bodyPr>
            <a:normAutofit fontScale="90000"/>
          </a:bodyPr>
          <a:lstStyle/>
          <a:p>
            <a:r>
              <a:rPr lang="da-DK" dirty="0">
                <a:latin typeface="Gadugi" panose="020B0502040204020203" pitchFamily="34" charset="0"/>
                <a:ea typeface="Gadugi" panose="020B0502040204020203" pitchFamily="34" charset="0"/>
              </a:rPr>
              <a:t>GRUNDLOVGIVENDE FORSAMLING</a:t>
            </a:r>
          </a:p>
        </p:txBody>
      </p:sp>
      <p:sp>
        <p:nvSpPr>
          <p:cNvPr id="8" name="Rektangel 7"/>
          <p:cNvSpPr/>
          <p:nvPr/>
        </p:nvSpPr>
        <p:spPr>
          <a:xfrm>
            <a:off x="823650" y="1446934"/>
            <a:ext cx="1592943" cy="45719"/>
          </a:xfrm>
          <a:prstGeom prst="rect">
            <a:avLst/>
          </a:prstGeom>
          <a:solidFill>
            <a:srgbClr val="CEB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CEBB60"/>
              </a:solidFill>
              <a:latin typeface="Gadugi" panose="020B0502040204020203" pitchFamily="34" charset="0"/>
              <a:ea typeface="Gadugi" panose="020B0502040204020203" pitchFamily="34" charset="0"/>
            </a:endParaRPr>
          </a:p>
        </p:txBody>
      </p:sp>
      <p:sp>
        <p:nvSpPr>
          <p:cNvPr id="9" name="Pladsholder til indhold 8"/>
          <p:cNvSpPr>
            <a:spLocks noGrp="1"/>
          </p:cNvSpPr>
          <p:nvPr>
            <p:ph idx="1"/>
          </p:nvPr>
        </p:nvSpPr>
        <p:spPr>
          <a:xfrm>
            <a:off x="716604" y="1970088"/>
            <a:ext cx="10664756" cy="1794515"/>
          </a:xfrm>
        </p:spPr>
        <p:txBody>
          <a:bodyPr>
            <a:normAutofit/>
          </a:bodyPr>
          <a:lstStyle/>
          <a:p>
            <a:pPr marL="0" indent="0">
              <a:buNone/>
            </a:pPr>
            <a:r>
              <a:rPr lang="da-DK" sz="1800" b="1" dirty="0">
                <a:latin typeface="Gadugi" panose="020B0502040204020203" pitchFamily="34" charset="0"/>
                <a:ea typeface="Gadugi" panose="020B0502040204020203" pitchFamily="34" charset="0"/>
              </a:rPr>
              <a:t>Første udkast til grundlovens § 65 (nuværende § 67) </a:t>
            </a:r>
          </a:p>
          <a:p>
            <a:pPr marL="0" indent="0">
              <a:buNone/>
            </a:pPr>
            <a:r>
              <a:rPr lang="da-DK" sz="1800" dirty="0">
                <a:latin typeface="Gadugi" panose="020B0502040204020203" pitchFamily="34" charset="0"/>
                <a:ea typeface="Gadugi" panose="020B0502040204020203" pitchFamily="34" charset="0"/>
              </a:rPr>
              <a:t>”Borgerne have Ret til at forene sig i Samfund for at dyrke Gud </a:t>
            </a:r>
            <a:r>
              <a:rPr lang="da-DK" sz="1800" dirty="0" err="1">
                <a:latin typeface="Gadugi" panose="020B0502040204020203" pitchFamily="34" charset="0"/>
                <a:ea typeface="Gadugi" panose="020B0502040204020203" pitchFamily="34" charset="0"/>
              </a:rPr>
              <a:t>paa</a:t>
            </a:r>
            <a:r>
              <a:rPr lang="da-DK" sz="1800" dirty="0">
                <a:latin typeface="Gadugi" panose="020B0502040204020203" pitchFamily="34" charset="0"/>
                <a:ea typeface="Gadugi" panose="020B0502040204020203" pitchFamily="34" charset="0"/>
              </a:rPr>
              <a:t> den </a:t>
            </a:r>
            <a:r>
              <a:rPr lang="da-DK" sz="1800" dirty="0" err="1">
                <a:latin typeface="Gadugi" panose="020B0502040204020203" pitchFamily="34" charset="0"/>
                <a:ea typeface="Gadugi" panose="020B0502040204020203" pitchFamily="34" charset="0"/>
              </a:rPr>
              <a:t>Maade</a:t>
            </a:r>
            <a:r>
              <a:rPr lang="da-DK" sz="1800" dirty="0">
                <a:latin typeface="Gadugi" panose="020B0502040204020203" pitchFamily="34" charset="0"/>
                <a:ea typeface="Gadugi" panose="020B0502040204020203" pitchFamily="34" charset="0"/>
              </a:rPr>
              <a:t>, dem bedst tykkes, dog at Intet foretages, som strider mod Sædeligheden eller den offentlige Orden.” </a:t>
            </a:r>
          </a:p>
          <a:p>
            <a:pPr marL="0" indent="0">
              <a:buNone/>
            </a:pPr>
            <a:endParaRPr lang="da-DK" sz="1800" dirty="0">
              <a:latin typeface="Gadugi" panose="020B0502040204020203" pitchFamily="34" charset="0"/>
              <a:ea typeface="Gadugi" panose="020B0502040204020203" pitchFamily="34" charset="0"/>
            </a:endParaRPr>
          </a:p>
          <a:p>
            <a:pPr marL="0" indent="0">
              <a:buNone/>
            </a:pPr>
            <a:endParaRPr lang="da-DK" sz="1800" dirty="0">
              <a:latin typeface="Gadugi" panose="020B0502040204020203" pitchFamily="34" charset="0"/>
              <a:ea typeface="Gadugi" panose="020B0502040204020203" pitchFamily="34" charset="0"/>
            </a:endParaRPr>
          </a:p>
          <a:p>
            <a:pPr marL="0" indent="0">
              <a:buNone/>
            </a:pPr>
            <a:endParaRPr lang="da-DK" sz="1800" dirty="0">
              <a:latin typeface="Gadugi" panose="020B0502040204020203" pitchFamily="34" charset="0"/>
              <a:ea typeface="Gadugi" panose="020B0502040204020203" pitchFamily="34" charset="0"/>
            </a:endParaRPr>
          </a:p>
          <a:p>
            <a:pPr fontAlgn="base"/>
            <a:endParaRPr lang="da-DK" sz="1800" dirty="0">
              <a:latin typeface="Gadugi" panose="020B0502040204020203" pitchFamily="34" charset="0"/>
              <a:ea typeface="Gadugi" panose="020B0502040204020203" pitchFamily="34" charset="0"/>
            </a:endParaRPr>
          </a:p>
          <a:p>
            <a:pPr fontAlgn="base"/>
            <a:endParaRPr lang="da-DK" sz="1800" dirty="0">
              <a:latin typeface="Gadugi" panose="020B0502040204020203" pitchFamily="34" charset="0"/>
              <a:ea typeface="Gadugi" panose="020B0502040204020203" pitchFamily="34" charset="0"/>
            </a:endParaRPr>
          </a:p>
          <a:p>
            <a:pPr marL="0" indent="0">
              <a:buNone/>
            </a:pPr>
            <a:endParaRPr lang="da-DK" sz="1800" dirty="0">
              <a:latin typeface="Gadugi" panose="020B0502040204020203" pitchFamily="34" charset="0"/>
              <a:ea typeface="Gadugi" panose="020B0502040204020203" pitchFamily="34" charset="0"/>
            </a:endParaRPr>
          </a:p>
          <a:p>
            <a:pPr marL="0" indent="0">
              <a:buNone/>
            </a:pPr>
            <a:endParaRPr lang="en-US" sz="1800" dirty="0">
              <a:latin typeface="Gadugi" panose="020B0502040204020203" pitchFamily="34" charset="0"/>
              <a:ea typeface="Gadugi" panose="020B0502040204020203" pitchFamily="34" charset="0"/>
              <a:cs typeface="Minion Pro"/>
            </a:endParaRPr>
          </a:p>
        </p:txBody>
      </p:sp>
      <p:pic>
        <p:nvPicPr>
          <p:cNvPr id="4" name="Billede 3">
            <a:extLst>
              <a:ext uri="{FF2B5EF4-FFF2-40B4-BE49-F238E27FC236}">
                <a16:creationId xmlns:a16="http://schemas.microsoft.com/office/drawing/2014/main" id="{88DC88A4-02C5-45EF-986F-FFEF3723C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205" y="3429000"/>
            <a:ext cx="3343487" cy="3677836"/>
          </a:xfrm>
          <a:prstGeom prst="rect">
            <a:avLst/>
          </a:prstGeom>
        </p:spPr>
      </p:pic>
      <p:sp>
        <p:nvSpPr>
          <p:cNvPr id="10" name="Pladsholder til indhold 8">
            <a:extLst>
              <a:ext uri="{FF2B5EF4-FFF2-40B4-BE49-F238E27FC236}">
                <a16:creationId xmlns:a16="http://schemas.microsoft.com/office/drawing/2014/main" id="{B84139E2-A6CC-41AE-8DE4-808D0A68741C}"/>
              </a:ext>
            </a:extLst>
          </p:cNvPr>
          <p:cNvSpPr txBox="1">
            <a:spLocks/>
          </p:cNvSpPr>
          <p:nvPr/>
        </p:nvSpPr>
        <p:spPr>
          <a:xfrm>
            <a:off x="716604" y="3217127"/>
            <a:ext cx="8229601" cy="2601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D8C167"/>
              </a:buClr>
              <a:buFont typeface="Courier New" panose="02070309020205020404" pitchFamily="49" charset="0"/>
              <a:buChar char="o"/>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D8C167"/>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a-DK" sz="1800" b="1" dirty="0">
                <a:latin typeface="Gadugi" panose="020B0502040204020203" pitchFamily="34" charset="0"/>
                <a:ea typeface="Gadugi" panose="020B0502040204020203" pitchFamily="34" charset="0"/>
              </a:rPr>
              <a:t>A.S. Ørsted:</a:t>
            </a:r>
          </a:p>
          <a:p>
            <a:pPr marL="0" indent="0">
              <a:lnSpc>
                <a:spcPct val="100000"/>
              </a:lnSpc>
              <a:buNone/>
            </a:pPr>
            <a:r>
              <a:rPr lang="da-DK" sz="1800" dirty="0">
                <a:latin typeface="Gadugi" panose="020B0502040204020203" pitchFamily="34" charset="0"/>
                <a:ea typeface="Gadugi" panose="020B0502040204020203" pitchFamily="34" charset="0"/>
              </a:rPr>
              <a:t>”at alle Slags vilde Sværmere, alle Slags Materialister og alle andre </a:t>
            </a:r>
            <a:r>
              <a:rPr lang="da-DK" sz="1800" dirty="0" err="1">
                <a:latin typeface="Gadugi" panose="020B0502040204020203" pitchFamily="34" charset="0"/>
                <a:ea typeface="Gadugi" panose="020B0502040204020203" pitchFamily="34" charset="0"/>
              </a:rPr>
              <a:t>Secterere</a:t>
            </a:r>
            <a:r>
              <a:rPr lang="da-DK" sz="1800" dirty="0">
                <a:latin typeface="Gadugi" panose="020B0502040204020203" pitchFamily="34" charset="0"/>
                <a:ea typeface="Gadugi" panose="020B0502040204020203" pitchFamily="34" charset="0"/>
              </a:rPr>
              <a:t>, hvis Lærdomme ikke umiddelbart stride mod Retsordenen, men dog indeholde Spiren til Retsordenens og den hele offentlige Sædeligheds Ødelæggelse, </a:t>
            </a:r>
            <a:r>
              <a:rPr lang="da-DK" sz="1800" dirty="0" err="1">
                <a:latin typeface="Gadugi" panose="020B0502040204020203" pitchFamily="34" charset="0"/>
                <a:ea typeface="Gadugi" panose="020B0502040204020203" pitchFamily="34" charset="0"/>
              </a:rPr>
              <a:t>maatte</a:t>
            </a:r>
            <a:r>
              <a:rPr lang="da-DK" sz="1800" dirty="0">
                <a:latin typeface="Gadugi" panose="020B0502040204020203" pitchFamily="34" charset="0"/>
                <a:ea typeface="Gadugi" panose="020B0502040204020203" pitchFamily="34" charset="0"/>
              </a:rPr>
              <a:t> kunne offentlig forkynde deres Lærdomme. Noget jeg </a:t>
            </a:r>
            <a:r>
              <a:rPr lang="da-DK" sz="1800" dirty="0" err="1">
                <a:latin typeface="Gadugi" panose="020B0502040204020203" pitchFamily="34" charset="0"/>
                <a:ea typeface="Gadugi" panose="020B0502040204020203" pitchFamily="34" charset="0"/>
              </a:rPr>
              <a:t>paa</a:t>
            </a:r>
            <a:r>
              <a:rPr lang="da-DK" sz="1800" dirty="0">
                <a:latin typeface="Gadugi" panose="020B0502040204020203" pitchFamily="34" charset="0"/>
                <a:ea typeface="Gadugi" panose="020B0502040204020203" pitchFamily="34" charset="0"/>
              </a:rPr>
              <a:t> ingen </a:t>
            </a:r>
            <a:r>
              <a:rPr lang="da-DK" sz="1800" dirty="0" err="1">
                <a:latin typeface="Gadugi" panose="020B0502040204020203" pitchFamily="34" charset="0"/>
                <a:ea typeface="Gadugi" panose="020B0502040204020203" pitchFamily="34" charset="0"/>
              </a:rPr>
              <a:t>Maade</a:t>
            </a:r>
            <a:r>
              <a:rPr lang="da-DK" sz="1800" dirty="0">
                <a:latin typeface="Gadugi" panose="020B0502040204020203" pitchFamily="34" charset="0"/>
                <a:ea typeface="Gadugi" panose="020B0502040204020203" pitchFamily="34" charset="0"/>
              </a:rPr>
              <a:t> </a:t>
            </a:r>
            <a:r>
              <a:rPr lang="da-DK" sz="1800" dirty="0" err="1">
                <a:latin typeface="Gadugi" panose="020B0502040204020203" pitchFamily="34" charset="0"/>
                <a:ea typeface="Gadugi" panose="020B0502040204020203" pitchFamily="34" charset="0"/>
              </a:rPr>
              <a:t>troer</a:t>
            </a:r>
            <a:r>
              <a:rPr lang="da-DK" sz="1800" dirty="0">
                <a:latin typeface="Gadugi" panose="020B0502040204020203" pitchFamily="34" charset="0"/>
                <a:ea typeface="Gadugi" panose="020B0502040204020203" pitchFamily="34" charset="0"/>
              </a:rPr>
              <a:t> kan være </a:t>
            </a:r>
            <a:r>
              <a:rPr lang="da-DK" sz="1800" dirty="0" err="1">
                <a:latin typeface="Gadugi" panose="020B0502040204020203" pitchFamily="34" charset="0"/>
                <a:ea typeface="Gadugi" panose="020B0502040204020203" pitchFamily="34" charset="0"/>
              </a:rPr>
              <a:t>tilraadeligt</a:t>
            </a:r>
            <a:r>
              <a:rPr lang="da-DK" sz="1800" dirty="0">
                <a:latin typeface="Gadugi" panose="020B0502040204020203" pitchFamily="34" charset="0"/>
                <a:ea typeface="Gadugi" panose="020B0502040204020203" pitchFamily="34" charset="0"/>
              </a:rPr>
              <a:t>.“</a:t>
            </a:r>
          </a:p>
          <a:p>
            <a:pPr marL="0" indent="0">
              <a:lnSpc>
                <a:spcPct val="100000"/>
              </a:lnSpc>
              <a:buNone/>
            </a:pPr>
            <a:endParaRPr lang="da-DK" sz="1800" dirty="0">
              <a:latin typeface="Gadugi" panose="020B0502040204020203" pitchFamily="34" charset="0"/>
              <a:ea typeface="Gadugi" panose="020B0502040204020203" pitchFamily="34" charset="0"/>
            </a:endParaRPr>
          </a:p>
          <a:p>
            <a:pPr marL="0" indent="0">
              <a:lnSpc>
                <a:spcPct val="100000"/>
              </a:lnSpc>
              <a:buNone/>
            </a:pPr>
            <a:r>
              <a:rPr lang="da-DK" sz="1800" dirty="0">
                <a:latin typeface="Gadugi" panose="020B0502040204020203" pitchFamily="34" charset="0"/>
                <a:ea typeface="Gadugi" panose="020B0502040204020203" pitchFamily="34" charset="0"/>
              </a:rPr>
              <a:t>Ordfører C.C. Hall fremsætter på vegne af ”17-mands udvalget”  et ændringsforslag, hvor det lille og umiddelbart uskyldige ord ”læres” indsættes. </a:t>
            </a:r>
          </a:p>
        </p:txBody>
      </p:sp>
      <p:sp>
        <p:nvSpPr>
          <p:cNvPr id="7" name="Tekstfelt 6">
            <a:extLst>
              <a:ext uri="{FF2B5EF4-FFF2-40B4-BE49-F238E27FC236}">
                <a16:creationId xmlns:a16="http://schemas.microsoft.com/office/drawing/2014/main" id="{F4531806-6B70-484C-9793-36FD2829843B}"/>
              </a:ext>
            </a:extLst>
          </p:cNvPr>
          <p:cNvSpPr txBox="1"/>
          <p:nvPr/>
        </p:nvSpPr>
        <p:spPr>
          <a:xfrm>
            <a:off x="8093410" y="6341772"/>
            <a:ext cx="1164101" cy="369332"/>
          </a:xfrm>
          <a:prstGeom prst="rect">
            <a:avLst/>
          </a:prstGeom>
          <a:noFill/>
        </p:spPr>
        <p:txBody>
          <a:bodyPr wrap="none" rtlCol="0">
            <a:spAutoFit/>
          </a:bodyPr>
          <a:lstStyle/>
          <a:p>
            <a:r>
              <a:rPr lang="en-US" dirty="0"/>
              <a:t>HC </a:t>
            </a:r>
            <a:r>
              <a:rPr lang="en-US" dirty="0" err="1"/>
              <a:t>Ørsted</a:t>
            </a:r>
            <a:endParaRPr lang="da-DK" dirty="0"/>
          </a:p>
        </p:txBody>
      </p:sp>
    </p:spTree>
    <p:extLst>
      <p:ext uri="{BB962C8B-B14F-4D97-AF65-F5344CB8AC3E}">
        <p14:creationId xmlns:p14="http://schemas.microsoft.com/office/powerpoint/2010/main" val="132864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16603" y="331562"/>
            <a:ext cx="10259508" cy="1143000"/>
          </a:xfrm>
        </p:spPr>
        <p:txBody>
          <a:bodyPr>
            <a:normAutofit/>
          </a:bodyPr>
          <a:lstStyle/>
          <a:p>
            <a:r>
              <a:rPr lang="da-DK" dirty="0">
                <a:latin typeface="Gadugi" panose="020B0502040204020203" pitchFamily="34" charset="0"/>
                <a:ea typeface="Gadugi" panose="020B0502040204020203" pitchFamily="34" charset="0"/>
              </a:rPr>
              <a:t>GRUNDLOVGIVENDE FORSAMLING</a:t>
            </a:r>
          </a:p>
        </p:txBody>
      </p:sp>
      <p:sp>
        <p:nvSpPr>
          <p:cNvPr id="8" name="Rektangel 7"/>
          <p:cNvSpPr/>
          <p:nvPr/>
        </p:nvSpPr>
        <p:spPr>
          <a:xfrm>
            <a:off x="823648" y="1446934"/>
            <a:ext cx="1985857" cy="45719"/>
          </a:xfrm>
          <a:prstGeom prst="rect">
            <a:avLst/>
          </a:prstGeom>
          <a:solidFill>
            <a:srgbClr val="CEB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CEBB60"/>
              </a:solidFill>
              <a:latin typeface="Gadugi" panose="020B0502040204020203" pitchFamily="34" charset="0"/>
              <a:ea typeface="Gadugi" panose="020B0502040204020203" pitchFamily="34" charset="0"/>
            </a:endParaRPr>
          </a:p>
        </p:txBody>
      </p:sp>
      <p:sp>
        <p:nvSpPr>
          <p:cNvPr id="9" name="Pladsholder til indhold 8"/>
          <p:cNvSpPr>
            <a:spLocks noGrp="1"/>
          </p:cNvSpPr>
          <p:nvPr>
            <p:ph idx="1"/>
          </p:nvPr>
        </p:nvSpPr>
        <p:spPr>
          <a:xfrm>
            <a:off x="716602" y="1970089"/>
            <a:ext cx="9419857" cy="2083390"/>
          </a:xfrm>
        </p:spPr>
        <p:txBody>
          <a:bodyPr>
            <a:normAutofit/>
          </a:bodyPr>
          <a:lstStyle/>
          <a:p>
            <a:pPr fontAlgn="base">
              <a:lnSpc>
                <a:spcPct val="100000"/>
              </a:lnSpc>
            </a:pPr>
            <a:r>
              <a:rPr lang="da-DK" sz="2000" b="1" dirty="0">
                <a:latin typeface="Gadugi" panose="020B0502040204020203" pitchFamily="34" charset="0"/>
                <a:ea typeface="Gadugi" panose="020B0502040204020203" pitchFamily="34" charset="0"/>
              </a:rPr>
              <a:t>Grundtvig:</a:t>
            </a:r>
          </a:p>
          <a:p>
            <a:pPr fontAlgn="base">
              <a:lnSpc>
                <a:spcPct val="100000"/>
              </a:lnSpc>
            </a:pPr>
            <a:r>
              <a:rPr lang="da-DK" sz="2000" dirty="0">
                <a:latin typeface="Gadugi" panose="020B0502040204020203" pitchFamily="34" charset="0"/>
                <a:ea typeface="Gadugi" panose="020B0502040204020203" pitchFamily="34" charset="0"/>
              </a:rPr>
              <a:t> ”Jeg skal </a:t>
            </a:r>
            <a:r>
              <a:rPr lang="da-DK" sz="2000" dirty="0" err="1">
                <a:latin typeface="Gadugi" panose="020B0502040204020203" pitchFamily="34" charset="0"/>
                <a:ea typeface="Gadugi" panose="020B0502040204020203" pitchFamily="34" charset="0"/>
              </a:rPr>
              <a:t>paa</a:t>
            </a:r>
            <a:r>
              <a:rPr lang="da-DK" sz="2000" dirty="0">
                <a:latin typeface="Gadugi" panose="020B0502040204020203" pitchFamily="34" charset="0"/>
                <a:ea typeface="Gadugi" panose="020B0502040204020203" pitchFamily="34" charset="0"/>
              </a:rPr>
              <a:t> det Stærkeste protestere mod Optagelsen af dette </a:t>
            </a:r>
            <a:r>
              <a:rPr lang="da-DK" sz="2000" dirty="0" err="1">
                <a:latin typeface="Gadugi" panose="020B0502040204020203" pitchFamily="34" charset="0"/>
                <a:ea typeface="Gadugi" panose="020B0502040204020203" pitchFamily="34" charset="0"/>
              </a:rPr>
              <a:t>Ord….Det</a:t>
            </a:r>
            <a:r>
              <a:rPr lang="da-DK" sz="2000" dirty="0">
                <a:latin typeface="Gadugi" panose="020B0502040204020203" pitchFamily="34" charset="0"/>
                <a:ea typeface="Gadugi" panose="020B0502040204020203" pitchFamily="34" charset="0"/>
              </a:rPr>
              <a:t> er og bliver klart, at hvad enten man i den </a:t>
            </a:r>
            <a:r>
              <a:rPr lang="da-DK" sz="2000" dirty="0" err="1">
                <a:latin typeface="Gadugi" panose="020B0502040204020203" pitchFamily="34" charset="0"/>
                <a:ea typeface="Gadugi" panose="020B0502040204020203" pitchFamily="34" charset="0"/>
              </a:rPr>
              <a:t>saakaldte</a:t>
            </a:r>
            <a:r>
              <a:rPr lang="da-DK" sz="2000" dirty="0">
                <a:latin typeface="Gadugi" panose="020B0502040204020203" pitchFamily="34" charset="0"/>
                <a:ea typeface="Gadugi" panose="020B0502040204020203" pitchFamily="34" charset="0"/>
              </a:rPr>
              <a:t> Statskirke eller udenfor denne vil binde Lærefriheden dertil, hvorvidt man finder, at Læren stemmer </a:t>
            </a:r>
            <a:r>
              <a:rPr lang="da-DK" sz="2000" dirty="0" err="1">
                <a:latin typeface="Gadugi" panose="020B0502040204020203" pitchFamily="34" charset="0"/>
                <a:ea typeface="Gadugi" panose="020B0502040204020203" pitchFamily="34" charset="0"/>
              </a:rPr>
              <a:t>overeens</a:t>
            </a:r>
            <a:r>
              <a:rPr lang="da-DK" sz="2000" dirty="0">
                <a:latin typeface="Gadugi" panose="020B0502040204020203" pitchFamily="34" charset="0"/>
                <a:ea typeface="Gadugi" panose="020B0502040204020203" pitchFamily="34" charset="0"/>
              </a:rPr>
              <a:t> med Sædelighed og den offentlige Orden, da lader man en Dør </a:t>
            </a:r>
            <a:r>
              <a:rPr lang="da-DK" sz="2000" dirty="0" err="1">
                <a:latin typeface="Gadugi" panose="020B0502040204020203" pitchFamily="34" charset="0"/>
                <a:ea typeface="Gadugi" panose="020B0502040204020203" pitchFamily="34" charset="0"/>
              </a:rPr>
              <a:t>aaben</a:t>
            </a:r>
            <a:r>
              <a:rPr lang="da-DK" sz="2000" dirty="0">
                <a:latin typeface="Gadugi" panose="020B0502040204020203" pitchFamily="34" charset="0"/>
                <a:ea typeface="Gadugi" panose="020B0502040204020203" pitchFamily="34" charset="0"/>
              </a:rPr>
              <a:t> til, hvilket Øjeblik man vil, at afbryde Friheden”.</a:t>
            </a:r>
          </a:p>
          <a:p>
            <a:pPr marL="0" indent="0">
              <a:lnSpc>
                <a:spcPct val="100000"/>
              </a:lnSpc>
              <a:buNone/>
            </a:pPr>
            <a:endParaRPr lang="da-DK" sz="2000" dirty="0">
              <a:latin typeface="Gadugi" panose="020B0502040204020203" pitchFamily="34" charset="0"/>
              <a:ea typeface="Gadugi" panose="020B0502040204020203" pitchFamily="34" charset="0"/>
            </a:endParaRPr>
          </a:p>
          <a:p>
            <a:pPr marL="0" indent="0">
              <a:lnSpc>
                <a:spcPct val="100000"/>
              </a:lnSpc>
              <a:buNone/>
            </a:pPr>
            <a:endParaRPr lang="en-US" sz="2000" dirty="0">
              <a:latin typeface="Gadugi" panose="020B0502040204020203" pitchFamily="34" charset="0"/>
              <a:ea typeface="Gadugi" panose="020B0502040204020203" pitchFamily="34" charset="0"/>
              <a:cs typeface="Minion Pro"/>
            </a:endParaRPr>
          </a:p>
        </p:txBody>
      </p:sp>
      <p:pic>
        <p:nvPicPr>
          <p:cNvPr id="3" name="Billede 2">
            <a:extLst>
              <a:ext uri="{FF2B5EF4-FFF2-40B4-BE49-F238E27FC236}">
                <a16:creationId xmlns:a16="http://schemas.microsoft.com/office/drawing/2014/main" id="{B03DC045-F1DB-44A8-A927-587AC0B42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806" y="2575932"/>
            <a:ext cx="2973193" cy="4282067"/>
          </a:xfrm>
          <a:prstGeom prst="rect">
            <a:avLst/>
          </a:prstGeom>
        </p:spPr>
      </p:pic>
      <p:sp>
        <p:nvSpPr>
          <p:cNvPr id="7" name="Tekstfelt 6">
            <a:extLst>
              <a:ext uri="{FF2B5EF4-FFF2-40B4-BE49-F238E27FC236}">
                <a16:creationId xmlns:a16="http://schemas.microsoft.com/office/drawing/2014/main" id="{7F0D1ED1-1B11-451D-A10A-F6A6ABBC263C}"/>
              </a:ext>
            </a:extLst>
          </p:cNvPr>
          <p:cNvSpPr txBox="1"/>
          <p:nvPr/>
        </p:nvSpPr>
        <p:spPr>
          <a:xfrm>
            <a:off x="7979762" y="6374368"/>
            <a:ext cx="1146468" cy="369332"/>
          </a:xfrm>
          <a:prstGeom prst="rect">
            <a:avLst/>
          </a:prstGeom>
          <a:noFill/>
        </p:spPr>
        <p:txBody>
          <a:bodyPr wrap="none" rtlCol="0">
            <a:spAutoFit/>
          </a:bodyPr>
          <a:lstStyle/>
          <a:p>
            <a:r>
              <a:rPr lang="en-US" dirty="0" err="1"/>
              <a:t>Grundtvig</a:t>
            </a:r>
            <a:endParaRPr lang="da-DK" dirty="0"/>
          </a:p>
        </p:txBody>
      </p:sp>
      <p:sp>
        <p:nvSpPr>
          <p:cNvPr id="10" name="Pladsholder til indhold 8">
            <a:extLst>
              <a:ext uri="{FF2B5EF4-FFF2-40B4-BE49-F238E27FC236}">
                <a16:creationId xmlns:a16="http://schemas.microsoft.com/office/drawing/2014/main" id="{BEE24C86-EABE-44F4-BD6E-61AF57E89F0D}"/>
              </a:ext>
            </a:extLst>
          </p:cNvPr>
          <p:cNvSpPr txBox="1">
            <a:spLocks/>
          </p:cNvSpPr>
          <p:nvPr/>
        </p:nvSpPr>
        <p:spPr>
          <a:xfrm>
            <a:off x="716602" y="4217392"/>
            <a:ext cx="8126315" cy="20833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D8C167"/>
              </a:buClr>
              <a:buFont typeface="Courier New" panose="02070309020205020404" pitchFamily="49" charset="0"/>
              <a:buChar char="o"/>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D8C167"/>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da-DK" sz="2000" b="1" dirty="0">
                <a:latin typeface="Gadugi" panose="020B0502040204020203" pitchFamily="34" charset="0"/>
                <a:ea typeface="Gadugi" panose="020B0502040204020203" pitchFamily="34" charset="0"/>
              </a:rPr>
              <a:t>Bernhard Ree:</a:t>
            </a:r>
          </a:p>
          <a:p>
            <a:pPr fontAlgn="base">
              <a:lnSpc>
                <a:spcPct val="100000"/>
              </a:lnSpc>
            </a:pPr>
            <a:r>
              <a:rPr lang="da-DK" sz="2000" dirty="0">
                <a:latin typeface="Gadugi" panose="020B0502040204020203" pitchFamily="34" charset="0"/>
                <a:ea typeface="Gadugi" panose="020B0502040204020203" pitchFamily="34" charset="0"/>
              </a:rPr>
              <a:t>„</a:t>
            </a:r>
            <a:r>
              <a:rPr lang="da-DK" sz="2000" dirty="0" err="1">
                <a:latin typeface="Gadugi" panose="020B0502040204020203" pitchFamily="34" charset="0"/>
                <a:ea typeface="Gadugi" panose="020B0502040204020203" pitchFamily="34" charset="0"/>
              </a:rPr>
              <a:t>Naar</a:t>
            </a:r>
            <a:r>
              <a:rPr lang="da-DK" sz="2000" dirty="0">
                <a:latin typeface="Gadugi" panose="020B0502040204020203" pitchFamily="34" charset="0"/>
                <a:ea typeface="Gadugi" panose="020B0502040204020203" pitchFamily="34" charset="0"/>
              </a:rPr>
              <a:t> bestemte </a:t>
            </a:r>
            <a:r>
              <a:rPr lang="da-DK" sz="2000" dirty="0" err="1">
                <a:latin typeface="Gadugi" panose="020B0502040204020203" pitchFamily="34" charset="0"/>
                <a:ea typeface="Gadugi" panose="020B0502040204020203" pitchFamily="34" charset="0"/>
              </a:rPr>
              <a:t>Principer</a:t>
            </a:r>
            <a:r>
              <a:rPr lang="da-DK" sz="2000" dirty="0">
                <a:latin typeface="Gadugi" panose="020B0502040204020203" pitchFamily="34" charset="0"/>
                <a:ea typeface="Gadugi" panose="020B0502040204020203" pitchFamily="34" charset="0"/>
              </a:rPr>
              <a:t> skulle nedlægges i en Grundlov, forekommer det mig, at der er Intet, som kræver en mere tydelig og en mere oprigtig Udtalelse, end det, som </a:t>
            </a:r>
            <a:r>
              <a:rPr lang="da-DK" sz="2000" dirty="0" err="1">
                <a:latin typeface="Gadugi" panose="020B0502040204020203" pitchFamily="34" charset="0"/>
                <a:ea typeface="Gadugi" panose="020B0502040204020203" pitchFamily="34" charset="0"/>
              </a:rPr>
              <a:t>angaaer</a:t>
            </a:r>
            <a:r>
              <a:rPr lang="da-DK" sz="2000" dirty="0">
                <a:latin typeface="Gadugi" panose="020B0502040204020203" pitchFamily="34" charset="0"/>
                <a:ea typeface="Gadugi" panose="020B0502040204020203" pitchFamily="34" charset="0"/>
              </a:rPr>
              <a:t> den helligste af alle menneskelige Rettigheder, den, ikke blot at tænke og at </a:t>
            </a:r>
            <a:r>
              <a:rPr lang="da-DK" sz="2000" dirty="0" err="1">
                <a:latin typeface="Gadugi" panose="020B0502040204020203" pitchFamily="34" charset="0"/>
                <a:ea typeface="Gadugi" panose="020B0502040204020203" pitchFamily="34" charset="0"/>
              </a:rPr>
              <a:t>troe</a:t>
            </a:r>
            <a:r>
              <a:rPr lang="da-DK" sz="2000" dirty="0">
                <a:latin typeface="Gadugi" panose="020B0502040204020203" pitchFamily="34" charset="0"/>
                <a:ea typeface="Gadugi" panose="020B0502040204020203" pitchFamily="34" charset="0"/>
              </a:rPr>
              <a:t> hvad den indre Trang tilsiger, men </a:t>
            </a:r>
            <a:r>
              <a:rPr lang="da-DK" sz="2000" dirty="0" err="1">
                <a:latin typeface="Gadugi" panose="020B0502040204020203" pitchFamily="34" charset="0"/>
                <a:ea typeface="Gadugi" panose="020B0502040204020203" pitchFamily="34" charset="0"/>
              </a:rPr>
              <a:t>ogsaa</a:t>
            </a:r>
            <a:r>
              <a:rPr lang="da-DK" sz="2000" dirty="0">
                <a:latin typeface="Gadugi" panose="020B0502040204020203" pitchFamily="34" charset="0"/>
                <a:ea typeface="Gadugi" panose="020B0502040204020203" pitchFamily="34" charset="0"/>
              </a:rPr>
              <a:t> at udøve den hele Gudsdyrkelse </a:t>
            </a:r>
            <a:r>
              <a:rPr lang="da-DK" sz="2000" dirty="0" err="1">
                <a:latin typeface="Gadugi" panose="020B0502040204020203" pitchFamily="34" charset="0"/>
                <a:ea typeface="Gadugi" panose="020B0502040204020203" pitchFamily="34" charset="0"/>
              </a:rPr>
              <a:t>paa</a:t>
            </a:r>
            <a:r>
              <a:rPr lang="da-DK" sz="2000" dirty="0">
                <a:latin typeface="Gadugi" panose="020B0502040204020203" pitchFamily="34" charset="0"/>
                <a:ea typeface="Gadugi" panose="020B0502040204020203" pitchFamily="34" charset="0"/>
              </a:rPr>
              <a:t> den </a:t>
            </a:r>
            <a:r>
              <a:rPr lang="da-DK" sz="2000" dirty="0" err="1">
                <a:latin typeface="Gadugi" panose="020B0502040204020203" pitchFamily="34" charset="0"/>
                <a:ea typeface="Gadugi" panose="020B0502040204020203" pitchFamily="34" charset="0"/>
              </a:rPr>
              <a:t>Maade</a:t>
            </a:r>
            <a:r>
              <a:rPr lang="da-DK" sz="2000" dirty="0">
                <a:latin typeface="Gadugi" panose="020B0502040204020203" pitchFamily="34" charset="0"/>
                <a:ea typeface="Gadugi" panose="020B0502040204020203" pitchFamily="34" charset="0"/>
              </a:rPr>
              <a:t>, som stemmer </a:t>
            </a:r>
            <a:r>
              <a:rPr lang="da-DK" sz="2000" dirty="0" err="1">
                <a:latin typeface="Gadugi" panose="020B0502040204020203" pitchFamily="34" charset="0"/>
                <a:ea typeface="Gadugi" panose="020B0502040204020203" pitchFamily="34" charset="0"/>
              </a:rPr>
              <a:t>overeens</a:t>
            </a:r>
            <a:r>
              <a:rPr lang="da-DK" sz="2000" dirty="0">
                <a:latin typeface="Gadugi" panose="020B0502040204020203" pitchFamily="34" charset="0"/>
                <a:ea typeface="Gadugi" panose="020B0502040204020203" pitchFamily="34" charset="0"/>
              </a:rPr>
              <a:t> hermed”.</a:t>
            </a:r>
          </a:p>
        </p:txBody>
      </p:sp>
    </p:spTree>
    <p:extLst>
      <p:ext uri="{BB962C8B-B14F-4D97-AF65-F5344CB8AC3E}">
        <p14:creationId xmlns:p14="http://schemas.microsoft.com/office/powerpoint/2010/main" val="82149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26331" y="331562"/>
            <a:ext cx="8849748" cy="1143000"/>
          </a:xfrm>
        </p:spPr>
        <p:txBody>
          <a:bodyPr>
            <a:normAutofit fontScale="90000"/>
          </a:bodyPr>
          <a:lstStyle/>
          <a:p>
            <a:pPr algn="l"/>
            <a:r>
              <a:rPr lang="da-DK" dirty="0">
                <a:latin typeface="Gadugi" panose="020B0502040204020203" pitchFamily="34" charset="0"/>
                <a:ea typeface="Gadugi" panose="020B0502040204020203" pitchFamily="34" charset="0"/>
              </a:rPr>
              <a:t>GRUNDLOVGIVENDE FORSAMLING</a:t>
            </a:r>
          </a:p>
        </p:txBody>
      </p:sp>
      <p:sp>
        <p:nvSpPr>
          <p:cNvPr id="8" name="Rektangel 7"/>
          <p:cNvSpPr/>
          <p:nvPr/>
        </p:nvSpPr>
        <p:spPr>
          <a:xfrm>
            <a:off x="833376" y="1446934"/>
            <a:ext cx="1592943" cy="45719"/>
          </a:xfrm>
          <a:prstGeom prst="rect">
            <a:avLst/>
          </a:prstGeom>
          <a:solidFill>
            <a:srgbClr val="CEB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CEBB60"/>
              </a:solidFill>
              <a:latin typeface="Gadugi" panose="020B0502040204020203" pitchFamily="34" charset="0"/>
              <a:ea typeface="Gadugi" panose="020B0502040204020203" pitchFamily="34" charset="0"/>
            </a:endParaRPr>
          </a:p>
        </p:txBody>
      </p:sp>
      <p:sp>
        <p:nvSpPr>
          <p:cNvPr id="9" name="Pladsholder til indhold 8"/>
          <p:cNvSpPr>
            <a:spLocks noGrp="1"/>
          </p:cNvSpPr>
          <p:nvPr>
            <p:ph idx="1"/>
          </p:nvPr>
        </p:nvSpPr>
        <p:spPr>
          <a:xfrm>
            <a:off x="726331" y="1970089"/>
            <a:ext cx="10479932" cy="1687512"/>
          </a:xfrm>
        </p:spPr>
        <p:txBody>
          <a:bodyPr>
            <a:normAutofit/>
          </a:bodyPr>
          <a:lstStyle/>
          <a:p>
            <a:pPr fontAlgn="base"/>
            <a:r>
              <a:rPr lang="da-DK" sz="2000" b="1" dirty="0">
                <a:latin typeface="Gadugi" panose="020B0502040204020203" pitchFamily="34" charset="0"/>
                <a:ea typeface="Gadugi" panose="020B0502040204020203" pitchFamily="34" charset="0"/>
              </a:rPr>
              <a:t>Kultusminister Madvig afviser Grundtvig:</a:t>
            </a:r>
          </a:p>
          <a:p>
            <a:pPr fontAlgn="base"/>
            <a:r>
              <a:rPr lang="da-DK" sz="2000" dirty="0">
                <a:latin typeface="Gadugi" panose="020B0502040204020203" pitchFamily="34" charset="0"/>
                <a:ea typeface="Gadugi" panose="020B0502040204020203" pitchFamily="34" charset="0"/>
              </a:rPr>
              <a:t>” Staten kan ikke fordømme og forbyde visse Handlinger, dersom den ikke forbyder og fordømmer den Lære, </a:t>
            </a:r>
            <a:r>
              <a:rPr lang="da-DK" sz="2000" dirty="0" err="1">
                <a:latin typeface="Gadugi" panose="020B0502040204020203" pitchFamily="34" charset="0"/>
                <a:ea typeface="Gadugi" panose="020B0502040204020203" pitchFamily="34" charset="0"/>
              </a:rPr>
              <a:t>overeensstemmende</a:t>
            </a:r>
            <a:r>
              <a:rPr lang="da-DK" sz="2000" dirty="0">
                <a:latin typeface="Gadugi" panose="020B0502040204020203" pitchFamily="34" charset="0"/>
                <a:ea typeface="Gadugi" panose="020B0502040204020203" pitchFamily="34" charset="0"/>
              </a:rPr>
              <a:t> med hvilken visse Mennesker tillade sig disse </a:t>
            </a:r>
            <a:r>
              <a:rPr lang="da-DK" sz="2000" dirty="0" err="1">
                <a:latin typeface="Gadugi" panose="020B0502040204020203" pitchFamily="34" charset="0"/>
                <a:ea typeface="Gadugi" panose="020B0502040204020203" pitchFamily="34" charset="0"/>
              </a:rPr>
              <a:t>Handlinger…Der</a:t>
            </a:r>
            <a:r>
              <a:rPr lang="da-DK" sz="2000" dirty="0">
                <a:latin typeface="Gadugi" panose="020B0502040204020203" pitchFamily="34" charset="0"/>
                <a:ea typeface="Gadugi" panose="020B0502040204020203" pitchFamily="34" charset="0"/>
              </a:rPr>
              <a:t> gives ikke en </a:t>
            </a:r>
            <a:r>
              <a:rPr lang="da-DK" sz="2000" dirty="0" err="1">
                <a:latin typeface="Gadugi" panose="020B0502040204020203" pitchFamily="34" charset="0"/>
                <a:ea typeface="Gadugi" panose="020B0502040204020203" pitchFamily="34" charset="0"/>
              </a:rPr>
              <a:t>saadan</a:t>
            </a:r>
            <a:r>
              <a:rPr lang="da-DK" sz="2000" dirty="0">
                <a:latin typeface="Gadugi" panose="020B0502040204020203" pitchFamily="34" charset="0"/>
                <a:ea typeface="Gadugi" panose="020B0502040204020203" pitchFamily="34" charset="0"/>
              </a:rPr>
              <a:t> Adskillelse mellem Lære og Handlinger, som der her synes at være opstillet.”</a:t>
            </a:r>
          </a:p>
          <a:p>
            <a:pPr fontAlgn="base"/>
            <a:endParaRPr lang="da-DK" sz="2000" dirty="0">
              <a:latin typeface="Gadugi" panose="020B0502040204020203" pitchFamily="34" charset="0"/>
              <a:ea typeface="Gadugi" panose="020B0502040204020203" pitchFamily="34" charset="0"/>
            </a:endParaRPr>
          </a:p>
          <a:p>
            <a:pPr marL="0" indent="0">
              <a:buNone/>
            </a:pPr>
            <a:endParaRPr lang="da-DK" sz="2000" dirty="0">
              <a:latin typeface="Gadugi" panose="020B0502040204020203" pitchFamily="34" charset="0"/>
              <a:ea typeface="Gadugi" panose="020B0502040204020203" pitchFamily="34" charset="0"/>
            </a:endParaRPr>
          </a:p>
          <a:p>
            <a:pPr marL="0" indent="0">
              <a:buNone/>
            </a:pPr>
            <a:endParaRPr lang="en-US" sz="2000" dirty="0">
              <a:latin typeface="Gadugi" panose="020B0502040204020203" pitchFamily="34" charset="0"/>
              <a:ea typeface="Gadugi" panose="020B0502040204020203" pitchFamily="34" charset="0"/>
              <a:cs typeface="Minion Pro"/>
            </a:endParaRPr>
          </a:p>
        </p:txBody>
      </p:sp>
      <p:pic>
        <p:nvPicPr>
          <p:cNvPr id="3" name="Billede 2">
            <a:extLst>
              <a:ext uri="{FF2B5EF4-FFF2-40B4-BE49-F238E27FC236}">
                <a16:creationId xmlns:a16="http://schemas.microsoft.com/office/drawing/2014/main" id="{77DD98B6-302D-47B0-9B5D-A65A816DF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790" y="3741896"/>
            <a:ext cx="2457210" cy="2887505"/>
          </a:xfrm>
          <a:prstGeom prst="rect">
            <a:avLst/>
          </a:prstGeom>
        </p:spPr>
      </p:pic>
      <p:sp>
        <p:nvSpPr>
          <p:cNvPr id="7" name="Tekstfelt 6">
            <a:extLst>
              <a:ext uri="{FF2B5EF4-FFF2-40B4-BE49-F238E27FC236}">
                <a16:creationId xmlns:a16="http://schemas.microsoft.com/office/drawing/2014/main" id="{2EA290E3-FD61-4CE1-A3E1-E601855907D7}"/>
              </a:ext>
            </a:extLst>
          </p:cNvPr>
          <p:cNvSpPr txBox="1"/>
          <p:nvPr/>
        </p:nvSpPr>
        <p:spPr>
          <a:xfrm>
            <a:off x="8697312" y="5950622"/>
            <a:ext cx="878767" cy="369332"/>
          </a:xfrm>
          <a:prstGeom prst="rect">
            <a:avLst/>
          </a:prstGeom>
          <a:noFill/>
        </p:spPr>
        <p:txBody>
          <a:bodyPr wrap="none" rtlCol="0">
            <a:spAutoFit/>
          </a:bodyPr>
          <a:lstStyle/>
          <a:p>
            <a:r>
              <a:rPr lang="en-US" dirty="0" err="1"/>
              <a:t>Madvig</a:t>
            </a:r>
            <a:endParaRPr lang="da-DK" dirty="0"/>
          </a:p>
        </p:txBody>
      </p:sp>
      <p:sp>
        <p:nvSpPr>
          <p:cNvPr id="10" name="Pladsholder til indhold 8">
            <a:extLst>
              <a:ext uri="{FF2B5EF4-FFF2-40B4-BE49-F238E27FC236}">
                <a16:creationId xmlns:a16="http://schemas.microsoft.com/office/drawing/2014/main" id="{3A528502-6E64-46F5-B65F-750E4DD5D826}"/>
              </a:ext>
            </a:extLst>
          </p:cNvPr>
          <p:cNvSpPr txBox="1">
            <a:spLocks/>
          </p:cNvSpPr>
          <p:nvPr/>
        </p:nvSpPr>
        <p:spPr>
          <a:xfrm>
            <a:off x="726331" y="3948091"/>
            <a:ext cx="8763357" cy="1687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8C167"/>
              </a:buClr>
              <a:buFont typeface="Courier New" panose="02070309020205020404" pitchFamily="49" charset="0"/>
              <a:buChar char="o"/>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D8C167"/>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da-DK" sz="2000" b="1" dirty="0">
                <a:latin typeface="Gadugi" panose="020B0502040204020203" pitchFamily="34" charset="0"/>
                <a:ea typeface="Gadugi" panose="020B0502040204020203" pitchFamily="34" charset="0"/>
              </a:rPr>
              <a:t>Grundtvig:</a:t>
            </a:r>
          </a:p>
          <a:p>
            <a:pPr fontAlgn="base"/>
            <a:r>
              <a:rPr lang="da-DK" sz="2000" dirty="0">
                <a:latin typeface="Gadugi" panose="020B0502040204020203" pitchFamily="34" charset="0"/>
                <a:ea typeface="Gadugi" panose="020B0502040204020203" pitchFamily="34" charset="0"/>
              </a:rPr>
              <a:t>Alt hvad man kalder </a:t>
            </a:r>
            <a:r>
              <a:rPr lang="da-DK" sz="2000" dirty="0" err="1">
                <a:latin typeface="Gadugi" panose="020B0502040204020203" pitchFamily="34" charset="0"/>
                <a:ea typeface="Gadugi" panose="020B0502040204020203" pitchFamily="34" charset="0"/>
              </a:rPr>
              <a:t>baade</a:t>
            </a:r>
            <a:r>
              <a:rPr lang="da-DK" sz="2000" dirty="0">
                <a:latin typeface="Gadugi" panose="020B0502040204020203" pitchFamily="34" charset="0"/>
                <a:ea typeface="Gadugi" panose="020B0502040204020203" pitchFamily="34" charset="0"/>
              </a:rPr>
              <a:t> Associations-, Tale- og Skrivefrihed være i Grunden et Intet, </a:t>
            </a:r>
            <a:r>
              <a:rPr lang="da-DK" sz="2000" dirty="0" err="1">
                <a:latin typeface="Gadugi" panose="020B0502040204020203" pitchFamily="34" charset="0"/>
                <a:ea typeface="Gadugi" panose="020B0502040204020203" pitchFamily="34" charset="0"/>
              </a:rPr>
              <a:t>saasnart</a:t>
            </a:r>
            <a:r>
              <a:rPr lang="da-DK" sz="2000" dirty="0">
                <a:latin typeface="Gadugi" panose="020B0502040204020203" pitchFamily="34" charset="0"/>
                <a:ea typeface="Gadugi" panose="020B0502040204020203" pitchFamily="34" charset="0"/>
              </a:rPr>
              <a:t> man ikke </a:t>
            </a:r>
            <a:r>
              <a:rPr lang="da-DK" sz="2000" dirty="0" err="1">
                <a:latin typeface="Gadugi" panose="020B0502040204020203" pitchFamily="34" charset="0"/>
                <a:ea typeface="Gadugi" panose="020B0502040204020203" pitchFamily="34" charset="0"/>
              </a:rPr>
              <a:t>erkjender</a:t>
            </a:r>
            <a:r>
              <a:rPr lang="da-DK" sz="2000" dirty="0">
                <a:latin typeface="Gadugi" panose="020B0502040204020203" pitchFamily="34" charset="0"/>
                <a:ea typeface="Gadugi" panose="020B0502040204020203" pitchFamily="34" charset="0"/>
              </a:rPr>
              <a:t>, at der er en </a:t>
            </a:r>
            <a:r>
              <a:rPr lang="da-DK" sz="2000" dirty="0" err="1">
                <a:latin typeface="Gadugi" panose="020B0502040204020203" pitchFamily="34" charset="0"/>
                <a:ea typeface="Gadugi" panose="020B0502040204020203" pitchFamily="34" charset="0"/>
              </a:rPr>
              <a:t>Grændse</a:t>
            </a:r>
            <a:r>
              <a:rPr lang="da-DK" sz="2000" dirty="0">
                <a:latin typeface="Gadugi" panose="020B0502040204020203" pitchFamily="34" charset="0"/>
                <a:ea typeface="Gadugi" panose="020B0502040204020203" pitchFamily="34" charset="0"/>
              </a:rPr>
              <a:t>, en skarp </a:t>
            </a:r>
            <a:r>
              <a:rPr lang="da-DK" sz="2000" dirty="0" err="1">
                <a:latin typeface="Gadugi" panose="020B0502040204020203" pitchFamily="34" charset="0"/>
                <a:ea typeface="Gadugi" panose="020B0502040204020203" pitchFamily="34" charset="0"/>
              </a:rPr>
              <a:t>Grændse</a:t>
            </a:r>
            <a:r>
              <a:rPr lang="da-DK" sz="2000" dirty="0">
                <a:latin typeface="Gadugi" panose="020B0502040204020203" pitchFamily="34" charset="0"/>
                <a:ea typeface="Gadugi" panose="020B0502040204020203" pitchFamily="34" charset="0"/>
              </a:rPr>
              <a:t>, som </a:t>
            </a:r>
            <a:r>
              <a:rPr lang="da-DK" sz="2000" dirty="0" err="1">
                <a:latin typeface="Gadugi" panose="020B0502040204020203" pitchFamily="34" charset="0"/>
                <a:ea typeface="Gadugi" panose="020B0502040204020203" pitchFamily="34" charset="0"/>
              </a:rPr>
              <a:t>maa</a:t>
            </a:r>
            <a:r>
              <a:rPr lang="da-DK" sz="2000" dirty="0">
                <a:latin typeface="Gadugi" panose="020B0502040204020203" pitchFamily="34" charset="0"/>
                <a:ea typeface="Gadugi" panose="020B0502040204020203" pitchFamily="34" charset="0"/>
              </a:rPr>
              <a:t> trækkes mellem hvad der siges og hvad der </a:t>
            </a:r>
            <a:r>
              <a:rPr lang="da-DK" sz="2000" dirty="0" err="1">
                <a:latin typeface="Gadugi" panose="020B0502040204020203" pitchFamily="34" charset="0"/>
                <a:ea typeface="Gadugi" panose="020B0502040204020203" pitchFamily="34" charset="0"/>
              </a:rPr>
              <a:t>gjøres</a:t>
            </a:r>
            <a:r>
              <a:rPr lang="da-DK" sz="2000" dirty="0">
                <a:latin typeface="Gadugi" panose="020B0502040204020203" pitchFamily="34" charset="0"/>
                <a:ea typeface="Gadugi" panose="020B0502040204020203" pitchFamily="34" charset="0"/>
              </a:rPr>
              <a:t>”.</a:t>
            </a:r>
          </a:p>
        </p:txBody>
      </p:sp>
    </p:spTree>
    <p:extLst>
      <p:ext uri="{BB962C8B-B14F-4D97-AF65-F5344CB8AC3E}">
        <p14:creationId xmlns:p14="http://schemas.microsoft.com/office/powerpoint/2010/main" val="17108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297B8-E360-4773-9B39-9C117DE242A2}"/>
              </a:ext>
            </a:extLst>
          </p:cNvPr>
          <p:cNvSpPr>
            <a:spLocks noGrp="1"/>
          </p:cNvSpPr>
          <p:nvPr>
            <p:ph type="title"/>
          </p:nvPr>
        </p:nvSpPr>
        <p:spPr>
          <a:xfrm>
            <a:off x="770104" y="230559"/>
            <a:ext cx="10515600" cy="1325563"/>
          </a:xfrm>
        </p:spPr>
        <p:txBody>
          <a:bodyPr/>
          <a:lstStyle/>
          <a:p>
            <a:r>
              <a:rPr lang="da-DK" dirty="0">
                <a:latin typeface="Gadugi" panose="020B0502040204020203" pitchFamily="34" charset="0"/>
                <a:ea typeface="Gadugi" panose="020B0502040204020203" pitchFamily="34" charset="0"/>
              </a:rPr>
              <a:t>PROVISORIETIDEN</a:t>
            </a:r>
          </a:p>
        </p:txBody>
      </p:sp>
      <p:pic>
        <p:nvPicPr>
          <p:cNvPr id="1026" name="Picture 2" descr="Billedresultat for estrup attentat">
            <a:extLst>
              <a:ext uri="{FF2B5EF4-FFF2-40B4-BE49-F238E27FC236}">
                <a16:creationId xmlns:a16="http://schemas.microsoft.com/office/drawing/2014/main" id="{8E886568-AD57-450E-A546-639B18BEA4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0032" y="1307560"/>
            <a:ext cx="9394674" cy="527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1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74970" y="331562"/>
            <a:ext cx="8229600" cy="1143000"/>
          </a:xfrm>
        </p:spPr>
        <p:txBody>
          <a:bodyPr>
            <a:normAutofit/>
          </a:bodyPr>
          <a:lstStyle/>
          <a:p>
            <a:pPr algn="l"/>
            <a:r>
              <a:rPr lang="da-DK" dirty="0">
                <a:latin typeface="Gadugi" panose="020B0502040204020203" pitchFamily="34" charset="0"/>
                <a:ea typeface="Gadugi" panose="020B0502040204020203" pitchFamily="34" charset="0"/>
              </a:rPr>
              <a:t>PROVISORIETIDEN</a:t>
            </a:r>
          </a:p>
        </p:txBody>
      </p:sp>
      <p:sp>
        <p:nvSpPr>
          <p:cNvPr id="8" name="Rektangel 7"/>
          <p:cNvSpPr/>
          <p:nvPr/>
        </p:nvSpPr>
        <p:spPr>
          <a:xfrm>
            <a:off x="882015" y="1446934"/>
            <a:ext cx="1592943" cy="45719"/>
          </a:xfrm>
          <a:prstGeom prst="rect">
            <a:avLst/>
          </a:prstGeom>
          <a:solidFill>
            <a:srgbClr val="CEBB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CEBB60"/>
              </a:solidFill>
              <a:latin typeface="Gadugi" panose="020B0502040204020203" pitchFamily="34" charset="0"/>
              <a:ea typeface="Gadugi" panose="020B0502040204020203" pitchFamily="34" charset="0"/>
            </a:endParaRPr>
          </a:p>
        </p:txBody>
      </p:sp>
      <p:sp>
        <p:nvSpPr>
          <p:cNvPr id="9" name="Pladsholder til indhold 8"/>
          <p:cNvSpPr>
            <a:spLocks noGrp="1"/>
          </p:cNvSpPr>
          <p:nvPr>
            <p:ph idx="1"/>
          </p:nvPr>
        </p:nvSpPr>
        <p:spPr>
          <a:xfrm>
            <a:off x="774969" y="1970088"/>
            <a:ext cx="9935183" cy="4659313"/>
          </a:xfrm>
        </p:spPr>
        <p:txBody>
          <a:bodyPr>
            <a:normAutofit/>
          </a:bodyPr>
          <a:lstStyle/>
          <a:p>
            <a:pPr>
              <a:lnSpc>
                <a:spcPct val="100000"/>
              </a:lnSpc>
            </a:pPr>
            <a:r>
              <a:rPr lang="da-DK" sz="2000" b="1" dirty="0">
                <a:latin typeface="Gadugi" panose="020B0502040204020203" pitchFamily="34" charset="0"/>
                <a:ea typeface="Gadugi" panose="020B0502040204020203" pitchFamily="34" charset="0"/>
              </a:rPr>
              <a:t>Straffelovsprovisoriet i 1885 (Med støtte fra Goos, Matzen og justitsminister Nellemann)</a:t>
            </a:r>
          </a:p>
          <a:p>
            <a:pPr>
              <a:lnSpc>
                <a:spcPct val="100000"/>
              </a:lnSpc>
            </a:pPr>
            <a:endParaRPr lang="da-DK" sz="1800" dirty="0">
              <a:latin typeface="Gadugi" panose="020B0502040204020203" pitchFamily="34" charset="0"/>
              <a:ea typeface="Gadugi" panose="020B0502040204020203" pitchFamily="34" charset="0"/>
              <a:cs typeface="Minion Pro"/>
            </a:endParaRPr>
          </a:p>
          <a:p>
            <a:pPr>
              <a:lnSpc>
                <a:spcPct val="100000"/>
              </a:lnSpc>
            </a:pPr>
            <a:r>
              <a:rPr lang="da-DK" sz="2000" dirty="0">
                <a:latin typeface="Gadugi" panose="020B0502040204020203" pitchFamily="34" charset="0"/>
                <a:ea typeface="Gadugi" panose="020B0502040204020203" pitchFamily="34" charset="0"/>
              </a:rPr>
              <a:t>§ 1 straffede som ”Anstiftelse” i ”Tale eller Skrift, henvendt til Publikum i Almindelighed eller til forsamlinger” at ”</a:t>
            </a:r>
            <a:r>
              <a:rPr lang="da-DK" sz="2000" dirty="0">
                <a:highlight>
                  <a:srgbClr val="FFFF00"/>
                </a:highlight>
                <a:latin typeface="Gadugi" panose="020B0502040204020203" pitchFamily="34" charset="0"/>
                <a:ea typeface="Gadugi" panose="020B0502040204020203" pitchFamily="34" charset="0"/>
              </a:rPr>
              <a:t>fremstille Forbrydelsers </a:t>
            </a:r>
            <a:r>
              <a:rPr lang="da-DK" sz="2000" dirty="0" err="1">
                <a:highlight>
                  <a:srgbClr val="FFFF00"/>
                </a:highlight>
                <a:latin typeface="Gadugi" panose="020B0502040204020203" pitchFamily="34" charset="0"/>
                <a:ea typeface="Gadugi" panose="020B0502040204020203" pitchFamily="34" charset="0"/>
              </a:rPr>
              <a:t>Begaaelse</a:t>
            </a:r>
            <a:r>
              <a:rPr lang="da-DK" sz="2000" dirty="0">
                <a:highlight>
                  <a:srgbClr val="FFFF00"/>
                </a:highlight>
                <a:latin typeface="Gadugi" panose="020B0502040204020203" pitchFamily="34" charset="0"/>
                <a:ea typeface="Gadugi" panose="020B0502040204020203" pitchFamily="34" charset="0"/>
              </a:rPr>
              <a:t> som fortjenstlig eller bifaldsværdig</a:t>
            </a:r>
            <a:r>
              <a:rPr lang="da-DK" sz="2000" dirty="0">
                <a:latin typeface="Gadugi" panose="020B0502040204020203" pitchFamily="34" charset="0"/>
                <a:ea typeface="Gadugi" panose="020B0502040204020203" pitchFamily="34" charset="0"/>
              </a:rPr>
              <a:t>”. </a:t>
            </a:r>
          </a:p>
          <a:p>
            <a:pPr>
              <a:lnSpc>
                <a:spcPct val="100000"/>
              </a:lnSpc>
            </a:pPr>
            <a:endParaRPr lang="da-DK" sz="2000" dirty="0">
              <a:latin typeface="Gadugi" panose="020B0502040204020203" pitchFamily="34" charset="0"/>
              <a:ea typeface="Gadugi" panose="020B0502040204020203" pitchFamily="34" charset="0"/>
            </a:endParaRPr>
          </a:p>
          <a:p>
            <a:pPr>
              <a:lnSpc>
                <a:spcPct val="100000"/>
              </a:lnSpc>
            </a:pPr>
            <a:r>
              <a:rPr lang="da-DK" sz="2000" dirty="0">
                <a:latin typeface="Gadugi" panose="020B0502040204020203" pitchFamily="34" charset="0"/>
                <a:ea typeface="Gadugi" panose="020B0502040204020203" pitchFamily="34" charset="0"/>
              </a:rPr>
              <a:t>§ 4: Den, som offentlig fremsætter eller udbreder opdigtede eller forvanskede Kendsgerninger, for derved at gøre Statens Indretninger eller Regeringens Foranstaltninger forhadte eller foragtelige, straffes med Fængsel.” </a:t>
            </a:r>
          </a:p>
          <a:p>
            <a:pPr>
              <a:lnSpc>
                <a:spcPct val="100000"/>
              </a:lnSpc>
            </a:pPr>
            <a:endParaRPr lang="da-DK" sz="2000" dirty="0">
              <a:latin typeface="Gadugi" panose="020B0502040204020203" pitchFamily="34" charset="0"/>
              <a:ea typeface="Gadugi" panose="020B0502040204020203" pitchFamily="34" charset="0"/>
              <a:cs typeface="Minion Pro"/>
            </a:endParaRPr>
          </a:p>
          <a:p>
            <a:pPr>
              <a:lnSpc>
                <a:spcPct val="100000"/>
              </a:lnSpc>
            </a:pPr>
            <a:endParaRPr lang="en-US" sz="2000" dirty="0">
              <a:latin typeface="Gadugi" panose="020B0502040204020203" pitchFamily="34" charset="0"/>
              <a:ea typeface="Gadugi" panose="020B0502040204020203" pitchFamily="34" charset="0"/>
              <a:cs typeface="Minion Pro"/>
            </a:endParaRPr>
          </a:p>
        </p:txBody>
      </p:sp>
    </p:spTree>
    <p:extLst>
      <p:ext uri="{BB962C8B-B14F-4D97-AF65-F5344CB8AC3E}">
        <p14:creationId xmlns:p14="http://schemas.microsoft.com/office/powerpoint/2010/main" val="2670204992"/>
      </p:ext>
    </p:extLst>
  </p:cSld>
  <p:clrMapOvr>
    <a:masterClrMapping/>
  </p:clrMapOvr>
</p:sld>
</file>

<file path=ppt/theme/theme1.xml><?xml version="1.0" encoding="utf-8"?>
<a:theme xmlns:a="http://schemas.openxmlformats.org/drawingml/2006/main" name="Justitia">
  <a:themeElements>
    <a:clrScheme name="Justitia Graf colors">
      <a:dk1>
        <a:srgbClr val="D8C167"/>
      </a:dk1>
      <a:lt1>
        <a:srgbClr val="000000"/>
      </a:lt1>
      <a:dk2>
        <a:srgbClr val="F4F1E4"/>
      </a:dk2>
      <a:lt2>
        <a:srgbClr val="F4F1E4"/>
      </a:lt2>
      <a:accent1>
        <a:srgbClr val="A5A53E"/>
      </a:accent1>
      <a:accent2>
        <a:srgbClr val="727251"/>
      </a:accent2>
      <a:accent3>
        <a:srgbClr val="D8C167"/>
      </a:accent3>
      <a:accent4>
        <a:srgbClr val="A1B4DD"/>
      </a:accent4>
      <a:accent5>
        <a:srgbClr val="3E7AA5"/>
      </a:accent5>
      <a:accent6>
        <a:srgbClr val="DDA1DD"/>
      </a:accent6>
      <a:hlink>
        <a:srgbClr val="0563C1"/>
      </a:hlink>
      <a:folHlink>
        <a:srgbClr val="954F72"/>
      </a:folHlink>
    </a:clrScheme>
    <a:fontScheme name="Justitia PPT">
      <a:majorFont>
        <a:latin typeface="Source Sans Pro Light"/>
        <a:ea typeface=""/>
        <a:cs typeface=""/>
      </a:majorFont>
      <a:minorFont>
        <a:latin typeface="Source Sans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stitia" id="{76C4E128-9843-4E4F-BFBE-1ADE1EEFB4B4}" vid="{40B5D495-EE32-4E9E-B81B-5CC39E94C71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D55F4ECEC0C104EA4046ADD22442C94" ma:contentTypeVersion="11" ma:contentTypeDescription="Opret et nyt dokument." ma:contentTypeScope="" ma:versionID="1d1da66e638747802569fbe7a457cc56">
  <xsd:schema xmlns:xsd="http://www.w3.org/2001/XMLSchema" xmlns:xs="http://www.w3.org/2001/XMLSchema" xmlns:p="http://schemas.microsoft.com/office/2006/metadata/properties" xmlns:ns2="fe083897-fbe4-4ef4-9458-c336f1be668c" xmlns:ns3="65fbf47b-f3e6-432e-9bd9-3f09cb34376c" targetNamespace="http://schemas.microsoft.com/office/2006/metadata/properties" ma:root="true" ma:fieldsID="c312bac9cee187f8edd6083e3a17de83" ns2:_="" ns3:_="">
    <xsd:import namespace="fe083897-fbe4-4ef4-9458-c336f1be668c"/>
    <xsd:import namespace="65fbf47b-f3e6-432e-9bd9-3f09cb34376c"/>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83897-fbe4-4ef4-9458-c336f1be668c"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værdi for deling" ma:internalName="SharingHintHash" ma:readOnly="true">
      <xsd:simpleType>
        <xsd:restriction base="dms:Text"/>
      </xsd:simpleType>
    </xsd:element>
    <xsd:element name="SharedWithDetails" ma:index="10" nillable="true" ma:displayName="Delt med 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fbf47b-f3e6-432e-9bd9-3f09cb34376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6BB793-3215-451C-9C68-B6154BDA5BE3}">
  <ds:schemaRefs>
    <ds:schemaRef ds:uri="fe083897-fbe4-4ef4-9458-c336f1be668c"/>
    <ds:schemaRef ds:uri="http://purl.org/dc/terms/"/>
    <ds:schemaRef ds:uri="65fbf47b-f3e6-432e-9bd9-3f09cb34376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BF13E79-CF71-4391-AED0-13070978C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83897-fbe4-4ef4-9458-c336f1be668c"/>
    <ds:schemaRef ds:uri="65fbf47b-f3e6-432e-9bd9-3f09cb343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2A6A43-C003-47D5-AAD0-2EFDFEBB9B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Justitia analyse design - Tema</Template>
  <TotalTime>452</TotalTime>
  <Words>2840</Words>
  <Application>Microsoft Office PowerPoint</Application>
  <PresentationFormat>Widescreen</PresentationFormat>
  <Paragraphs>166</Paragraphs>
  <Slides>31</Slides>
  <Notes>6</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31</vt:i4>
      </vt:variant>
    </vt:vector>
  </HeadingPairs>
  <TitlesOfParts>
    <vt:vector size="39" baseType="lpstr">
      <vt:lpstr>Calibri</vt:lpstr>
      <vt:lpstr>Gadugi</vt:lpstr>
      <vt:lpstr>Courier New</vt:lpstr>
      <vt:lpstr>Source Sans Pro</vt:lpstr>
      <vt:lpstr>Times New Roman</vt:lpstr>
      <vt:lpstr>Minion Pro</vt:lpstr>
      <vt:lpstr>Arial</vt:lpstr>
      <vt:lpstr>Justitia</vt:lpstr>
      <vt:lpstr>PowerPoint-præsentation</vt:lpstr>
      <vt:lpstr>1. UDTRYKKELIG BILLIGELSE AF STRAFBARE FORHOLD</vt:lpstr>
      <vt:lpstr>UDTRYKKELIG BILLIGELSE AF STRAFBARE FORHOLD</vt:lpstr>
      <vt:lpstr>UDTRYKKELIG BILLIGELSE </vt:lpstr>
      <vt:lpstr>GRUNDLOVGIVENDE FORSAMLING</vt:lpstr>
      <vt:lpstr>GRUNDLOVGIVENDE FORSAMLING</vt:lpstr>
      <vt:lpstr>GRUNDLOVGIVENDE FORSAMLING</vt:lpstr>
      <vt:lpstr>PROVISORIETIDEN</vt:lpstr>
      <vt:lpstr>PROVISORIETIDEN</vt:lpstr>
      <vt:lpstr>PROVISORIETIDEN</vt:lpstr>
      <vt:lpstr>K.K. STEINCKES STRAFFELOV FRA 1939 </vt:lpstr>
      <vt:lpstr>STEINCKE VS. RYTTER </vt:lpstr>
      <vt:lpstr>2. PÅVIRKNINGSVIRKSOMHED</vt:lpstr>
      <vt:lpstr>PÅVIRKNINGSVIRKSOMHED </vt:lpstr>
      <vt:lpstr>PÅVIRKNINGSVIRKSOMHED </vt:lpstr>
      <vt:lpstr>DEMOKRATIDEBATTEN 1945-46</vt:lpstr>
      <vt:lpstr>KOLDE KRIG OG 5. KOLONNELOVEN</vt:lpstr>
      <vt:lpstr>KOLDE KRIG OG 5. KOLONNELOVEN</vt:lpstr>
      <vt:lpstr>KOLDE KRIG OG 5. KOLONNELOVEN</vt:lpstr>
      <vt:lpstr>PÅVIRKNINGSVIRKSOMHED</vt:lpstr>
      <vt:lpstr>3. CHIKANE, KRÆNKELSE OG AKADEMISK FRIHED</vt:lpstr>
      <vt:lpstr>KUs RETNINGSLINJER</vt:lpstr>
      <vt:lpstr>KUs RETNINGSLINJER</vt:lpstr>
      <vt:lpstr>2. AKADEMISK FRIHED</vt:lpstr>
      <vt:lpstr>DAMPE OG BRANDES</vt:lpstr>
      <vt:lpstr>BRANDES</vt:lpstr>
      <vt:lpstr>AKADEMISK FRIHED - UNIVERSITETSLOVEN</vt:lpstr>
      <vt:lpstr>AKADEMISK FRIHED - OMBUDSMANDEN</vt:lpstr>
      <vt:lpstr>AKADEMISK FRIHED - EMRK</vt:lpstr>
      <vt:lpstr>AKADEMISK FRIHED</vt:lpstr>
      <vt:lpstr>AKADEMISK FRIHED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Staghøj</dc:creator>
  <cp:lastModifiedBy>Søren Staghøj</cp:lastModifiedBy>
  <cp:revision>32</cp:revision>
  <dcterms:created xsi:type="dcterms:W3CDTF">2017-01-23T16:08:05Z</dcterms:created>
  <dcterms:modified xsi:type="dcterms:W3CDTF">2018-10-23T10:46:14Z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0x0101000D55F4ECEC0C104EA4046ADD22442C94</vt:lpwstr>
  </property>
</Properties>
</file>