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3"/>
  </p:notesMasterIdLst>
  <p:handoutMasterIdLst>
    <p:handoutMasterId r:id="rId24"/>
  </p:handoutMasterIdLst>
  <p:sldIdLst>
    <p:sldId id="256" r:id="rId5"/>
    <p:sldId id="258" r:id="rId6"/>
    <p:sldId id="261" r:id="rId7"/>
    <p:sldId id="263" r:id="rId8"/>
    <p:sldId id="265" r:id="rId9"/>
    <p:sldId id="264" r:id="rId10"/>
    <p:sldId id="259" r:id="rId11"/>
    <p:sldId id="266" r:id="rId12"/>
    <p:sldId id="267"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216000" indent="-216000" algn="l" defTabSz="914400" rtl="0" eaLnBrk="1" latinLnBrk="0" hangingPunct="1">
      <a:lnSpc>
        <a:spcPct val="104000"/>
      </a:lnSpc>
      <a:spcBef>
        <a:spcPts val="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32000" indent="-216000" algn="l" defTabSz="914400" rtl="0" eaLnBrk="1" latinLnBrk="0" hangingPunct="1">
      <a:lnSpc>
        <a:spcPct val="104000"/>
      </a:lnSpc>
      <a:spcBef>
        <a:spcPts val="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0" indent="0" algn="l" defTabSz="914400" rtl="0" eaLnBrk="1" latinLnBrk="0" hangingPunct="1">
      <a:lnSpc>
        <a:spcPct val="100000"/>
      </a:lnSpc>
      <a:spcBef>
        <a:spcPts val="0"/>
      </a:spcBef>
      <a:spcAft>
        <a:spcPts val="600"/>
      </a:spcAft>
      <a:buFont typeface="Calibri" panose="020F050202020403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0" indent="0" algn="l" defTabSz="914400" rtl="0" eaLnBrk="1" latinLnBrk="0" hangingPunct="1">
      <a:lnSpc>
        <a:spcPct val="104000"/>
      </a:lnSpc>
      <a:spcBef>
        <a:spcPts val="600"/>
      </a:spcBef>
      <a:spcAft>
        <a:spcPts val="0"/>
      </a:spcAft>
      <a:buFont typeface="Calibri" panose="020F0502020204030204" pitchFamily="34" charset="0"/>
      <a:buChar char="​"/>
      <a:defRPr sz="1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400" rtl="0" eaLnBrk="1" latinLnBrk="0" hangingPunct="1">
      <a:lnSpc>
        <a:spcPct val="100000"/>
      </a:lnSpc>
      <a:spcBef>
        <a:spcPts val="600"/>
      </a:spcBef>
      <a:spcAft>
        <a:spcPts val="0"/>
      </a:spcAft>
      <a:buFont typeface="Calibri" panose="020F0502020204030204" pitchFamily="34" charset="0"/>
      <a:buChar char="​"/>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0" indent="0" algn="l" defTabSz="914400" rtl="0" eaLnBrk="1" latinLnBrk="0" hangingPunct="1">
      <a:lnSpc>
        <a:spcPct val="100000"/>
      </a:lnSpc>
      <a:spcBef>
        <a:spcPts val="0"/>
      </a:spcBef>
      <a:buFont typeface="Calibri" panose="020F0502020204030204" pitchFamily="34" charset="0"/>
      <a:buChar char="​"/>
      <a:defRPr sz="4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0" indent="0" algn="l" defTabSz="914400" rtl="0" eaLnBrk="1" latinLnBrk="0" hangingPunct="1">
      <a:lnSpc>
        <a:spcPct val="100000"/>
      </a:lnSpc>
      <a:spcBef>
        <a:spcPts val="0"/>
      </a:spcBef>
      <a:buFont typeface="Calibri" panose="020F0502020204030204" pitchFamily="34" charset="0"/>
      <a:buChar char="​"/>
      <a:defRPr sz="10000" b="1"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lvl7pPr>
    <a:lvl8pPr marL="0" indent="0" algn="l" defTabSz="914400" rtl="0" eaLnBrk="1" latinLnBrk="0" hangingPunct="1">
      <a:lnSpc>
        <a:spcPct val="100000"/>
      </a:lnSpc>
      <a:spcBef>
        <a:spcPts val="0"/>
      </a:spcBef>
      <a:spcAft>
        <a:spcPts val="300"/>
      </a:spcAft>
      <a:buFont typeface="Calibri" panose="020F0502020204030204" pitchFamily="34" charset="0"/>
      <a:buChar char="​"/>
      <a:defRPr sz="950" kern="1200">
        <a:solidFill>
          <a:srgbClr val="7C6E64"/>
        </a:solidFill>
        <a:latin typeface="Verdana" panose="020B0604030504040204" pitchFamily="34" charset="0"/>
        <a:ea typeface="Verdana" panose="020B0604030504040204" pitchFamily="34" charset="0"/>
        <a:cs typeface="Verdana" panose="020B0604030504040204" pitchFamily="34" charset="0"/>
      </a:defRPr>
    </a:lvl8pPr>
    <a:lvl9pPr marL="0" indent="0" algn="l" defTabSz="914400" rtl="0" eaLnBrk="1" latinLnBrk="0" hangingPunct="1">
      <a:lnSpc>
        <a:spcPct val="100000"/>
      </a:lnSpc>
      <a:spcBef>
        <a:spcPts val="0"/>
      </a:spcBef>
      <a:spcAft>
        <a:spcPts val="300"/>
      </a:spcAft>
      <a:buFont typeface="Calibri" panose="020F0502020204030204" pitchFamily="34" charset="0"/>
      <a:buChar char="​"/>
      <a:defRPr sz="950" b="1" kern="1200" baseline="0">
        <a:solidFill>
          <a:srgbClr val="7C6E64"/>
        </a:solidFill>
        <a:latin typeface="Verdana" panose="020B0604030504040204" pitchFamily="34" charset="0"/>
        <a:ea typeface="Verdana" panose="020B0604030504040204" pitchFamily="34" charset="0"/>
        <a:cs typeface="Verdana" panose="020B0604030504040204" pitchFamily="34" charset="0"/>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7" autoAdjust="0"/>
    <p:restoredTop sz="94646" autoAdjust="0"/>
  </p:normalViewPr>
  <p:slideViewPr>
    <p:cSldViewPr snapToGrid="0" showGuides="1">
      <p:cViewPr varScale="1">
        <p:scale>
          <a:sx n="84" d="100"/>
          <a:sy n="84" d="100"/>
        </p:scale>
        <p:origin x="-691" y="-6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1" d="100"/>
          <a:sy n="121" d="100"/>
        </p:scale>
        <p:origin x="493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16/05/2018</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86E511-D742-4EFE-90B5-C9FC42762E0F}" type="datetimeFigureOut">
              <a:rPr lang="en-GB" smtClean="0"/>
              <a:t>16/05/2018</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6CFAD1-D197-4A88-B173-A6412E995EE5}" type="slidenum">
              <a:rPr lang="en-GB" smtClean="0"/>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6CFAD1-D197-4A88-B173-A6412E995EE5}" type="slidenum">
              <a:rPr lang="en-GB" smtClean="0"/>
              <a:t>1</a:t>
            </a:fld>
            <a:endParaRPr lang="en-GB"/>
          </a:p>
        </p:txBody>
      </p:sp>
    </p:spTree>
    <p:extLst>
      <p:ext uri="{BB962C8B-B14F-4D97-AF65-F5344CB8AC3E}">
        <p14:creationId xmlns:p14="http://schemas.microsoft.com/office/powerpoint/2010/main" val="2485724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6CFAD1-D197-4A88-B173-A6412E995EE5}" type="slidenum">
              <a:rPr lang="en-GB" smtClean="0"/>
              <a:t>11</a:t>
            </a:fld>
            <a:endParaRPr lang="en-GB"/>
          </a:p>
        </p:txBody>
      </p:sp>
    </p:spTree>
    <p:extLst>
      <p:ext uri="{BB962C8B-B14F-4D97-AF65-F5344CB8AC3E}">
        <p14:creationId xmlns:p14="http://schemas.microsoft.com/office/powerpoint/2010/main" val="2894348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6CFAD1-D197-4A88-B173-A6412E995EE5}" type="slidenum">
              <a:rPr lang="en-GB" smtClean="0"/>
              <a:t>12</a:t>
            </a:fld>
            <a:endParaRPr lang="en-GB"/>
          </a:p>
        </p:txBody>
      </p:sp>
    </p:spTree>
    <p:extLst>
      <p:ext uri="{BB962C8B-B14F-4D97-AF65-F5344CB8AC3E}">
        <p14:creationId xmlns:p14="http://schemas.microsoft.com/office/powerpoint/2010/main" val="1634073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6CFAD1-D197-4A88-B173-A6412E995EE5}" type="slidenum">
              <a:rPr lang="en-GB" smtClean="0"/>
              <a:t>13</a:t>
            </a:fld>
            <a:endParaRPr lang="en-GB"/>
          </a:p>
        </p:txBody>
      </p:sp>
    </p:spTree>
    <p:extLst>
      <p:ext uri="{BB962C8B-B14F-4D97-AF65-F5344CB8AC3E}">
        <p14:creationId xmlns:p14="http://schemas.microsoft.com/office/powerpoint/2010/main" val="2894348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6CFAD1-D197-4A88-B173-A6412E995EE5}" type="slidenum">
              <a:rPr lang="en-GB" smtClean="0"/>
              <a:t>14</a:t>
            </a:fld>
            <a:endParaRPr lang="en-GB"/>
          </a:p>
        </p:txBody>
      </p:sp>
    </p:spTree>
    <p:extLst>
      <p:ext uri="{BB962C8B-B14F-4D97-AF65-F5344CB8AC3E}">
        <p14:creationId xmlns:p14="http://schemas.microsoft.com/office/powerpoint/2010/main" val="1634073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6CFAD1-D197-4A88-B173-A6412E995EE5}" type="slidenum">
              <a:rPr lang="en-GB" smtClean="0"/>
              <a:t>15</a:t>
            </a:fld>
            <a:endParaRPr lang="en-GB"/>
          </a:p>
        </p:txBody>
      </p:sp>
    </p:spTree>
    <p:extLst>
      <p:ext uri="{BB962C8B-B14F-4D97-AF65-F5344CB8AC3E}">
        <p14:creationId xmlns:p14="http://schemas.microsoft.com/office/powerpoint/2010/main" val="2894348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6CFAD1-D197-4A88-B173-A6412E995EE5}" type="slidenum">
              <a:rPr lang="en-GB" smtClean="0"/>
              <a:t>16</a:t>
            </a:fld>
            <a:endParaRPr lang="en-GB"/>
          </a:p>
        </p:txBody>
      </p:sp>
    </p:spTree>
    <p:extLst>
      <p:ext uri="{BB962C8B-B14F-4D97-AF65-F5344CB8AC3E}">
        <p14:creationId xmlns:p14="http://schemas.microsoft.com/office/powerpoint/2010/main" val="1634073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6CFAD1-D197-4A88-B173-A6412E995EE5}" type="slidenum">
              <a:rPr lang="en-GB" smtClean="0"/>
              <a:t>17</a:t>
            </a:fld>
            <a:endParaRPr lang="en-GB"/>
          </a:p>
        </p:txBody>
      </p:sp>
    </p:spTree>
    <p:extLst>
      <p:ext uri="{BB962C8B-B14F-4D97-AF65-F5344CB8AC3E}">
        <p14:creationId xmlns:p14="http://schemas.microsoft.com/office/powerpoint/2010/main" val="2894348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6CFAD1-D197-4A88-B173-A6412E995EE5}" type="slidenum">
              <a:rPr lang="en-GB" smtClean="0"/>
              <a:t>18</a:t>
            </a:fld>
            <a:endParaRPr lang="en-GB"/>
          </a:p>
        </p:txBody>
      </p:sp>
    </p:spTree>
    <p:extLst>
      <p:ext uri="{BB962C8B-B14F-4D97-AF65-F5344CB8AC3E}">
        <p14:creationId xmlns:p14="http://schemas.microsoft.com/office/powerpoint/2010/main" val="1634073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6CFAD1-D197-4A88-B173-A6412E995EE5}" type="slidenum">
              <a:rPr lang="en-GB" smtClean="0"/>
              <a:t>2</a:t>
            </a:fld>
            <a:endParaRPr lang="en-GB"/>
          </a:p>
        </p:txBody>
      </p:sp>
    </p:spTree>
    <p:extLst>
      <p:ext uri="{BB962C8B-B14F-4D97-AF65-F5344CB8AC3E}">
        <p14:creationId xmlns:p14="http://schemas.microsoft.com/office/powerpoint/2010/main" val="2894348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6CFAD1-D197-4A88-B173-A6412E995EE5}" type="slidenum">
              <a:rPr lang="en-GB" smtClean="0"/>
              <a:t>3</a:t>
            </a:fld>
            <a:endParaRPr lang="en-GB"/>
          </a:p>
        </p:txBody>
      </p:sp>
    </p:spTree>
    <p:extLst>
      <p:ext uri="{BB962C8B-B14F-4D97-AF65-F5344CB8AC3E}">
        <p14:creationId xmlns:p14="http://schemas.microsoft.com/office/powerpoint/2010/main" val="2894348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6CFAD1-D197-4A88-B173-A6412E995EE5}" type="slidenum">
              <a:rPr lang="en-GB" smtClean="0"/>
              <a:t>4</a:t>
            </a:fld>
            <a:endParaRPr lang="en-GB"/>
          </a:p>
        </p:txBody>
      </p:sp>
    </p:spTree>
    <p:extLst>
      <p:ext uri="{BB962C8B-B14F-4D97-AF65-F5344CB8AC3E}">
        <p14:creationId xmlns:p14="http://schemas.microsoft.com/office/powerpoint/2010/main" val="2894348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6CFAD1-D197-4A88-B173-A6412E995EE5}" type="slidenum">
              <a:rPr lang="en-GB" smtClean="0"/>
              <a:t>6</a:t>
            </a:fld>
            <a:endParaRPr lang="en-GB"/>
          </a:p>
        </p:txBody>
      </p:sp>
    </p:spTree>
    <p:extLst>
      <p:ext uri="{BB962C8B-B14F-4D97-AF65-F5344CB8AC3E}">
        <p14:creationId xmlns:p14="http://schemas.microsoft.com/office/powerpoint/2010/main" val="1634073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6CFAD1-D197-4A88-B173-A6412E995EE5}" type="slidenum">
              <a:rPr lang="en-GB" smtClean="0"/>
              <a:t>7</a:t>
            </a:fld>
            <a:endParaRPr lang="en-GB"/>
          </a:p>
        </p:txBody>
      </p:sp>
    </p:spTree>
    <p:extLst>
      <p:ext uri="{BB962C8B-B14F-4D97-AF65-F5344CB8AC3E}">
        <p14:creationId xmlns:p14="http://schemas.microsoft.com/office/powerpoint/2010/main" val="2894348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6CFAD1-D197-4A88-B173-A6412E995EE5}" type="slidenum">
              <a:rPr lang="en-GB" smtClean="0"/>
              <a:t>8</a:t>
            </a:fld>
            <a:endParaRPr lang="en-GB"/>
          </a:p>
        </p:txBody>
      </p:sp>
    </p:spTree>
    <p:extLst>
      <p:ext uri="{BB962C8B-B14F-4D97-AF65-F5344CB8AC3E}">
        <p14:creationId xmlns:p14="http://schemas.microsoft.com/office/powerpoint/2010/main" val="1634073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6CFAD1-D197-4A88-B173-A6412E995EE5}" type="slidenum">
              <a:rPr lang="en-GB" smtClean="0"/>
              <a:t>9</a:t>
            </a:fld>
            <a:endParaRPr lang="en-GB"/>
          </a:p>
        </p:txBody>
      </p:sp>
    </p:spTree>
    <p:extLst>
      <p:ext uri="{BB962C8B-B14F-4D97-AF65-F5344CB8AC3E}">
        <p14:creationId xmlns:p14="http://schemas.microsoft.com/office/powerpoint/2010/main" val="2894348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6CFAD1-D197-4A88-B173-A6412E995EE5}" type="slidenum">
              <a:rPr lang="en-GB" smtClean="0"/>
              <a:t>10</a:t>
            </a:fld>
            <a:endParaRPr lang="en-GB"/>
          </a:p>
        </p:txBody>
      </p:sp>
    </p:spTree>
    <p:extLst>
      <p:ext uri="{BB962C8B-B14F-4D97-AF65-F5344CB8AC3E}">
        <p14:creationId xmlns:p14="http://schemas.microsoft.com/office/powerpoint/2010/main" val="1634073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2" name="Title 1"/>
          <p:cNvSpPr>
            <a:spLocks noGrp="1"/>
          </p:cNvSpPr>
          <p:nvPr>
            <p:ph type="ctrTitle"/>
          </p:nvPr>
        </p:nvSpPr>
        <p:spPr>
          <a:xfrm>
            <a:off x="1043492" y="2462526"/>
            <a:ext cx="8143200" cy="1609200"/>
          </a:xfrm>
        </p:spPr>
        <p:txBody>
          <a:bodyPr anchor="ctr" anchorCtr="0"/>
          <a:lstStyle>
            <a:lvl1pPr algn="l">
              <a:lnSpc>
                <a:spcPct val="100000"/>
              </a:lnSpc>
              <a:defRPr sz="4000"/>
            </a:lvl1pPr>
          </a:lstStyle>
          <a:p>
            <a:r>
              <a:rPr lang="da-DK" noProof="0" smtClean="0"/>
              <a:t>Klik for at redigere i master</a:t>
            </a:r>
            <a:endParaRPr lang="da-DK" noProof="0" dirty="0"/>
          </a:p>
        </p:txBody>
      </p:sp>
      <p:sp>
        <p:nvSpPr>
          <p:cNvPr id="3" name="Subtitle 2"/>
          <p:cNvSpPr>
            <a:spLocks noGrp="1"/>
          </p:cNvSpPr>
          <p:nvPr>
            <p:ph type="subTitle" idx="1"/>
          </p:nvPr>
        </p:nvSpPr>
        <p:spPr>
          <a:xfrm>
            <a:off x="1043492" y="4446000"/>
            <a:ext cx="8143200" cy="1655762"/>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noProof="0" smtClean="0"/>
              <a:t>Klik for at redigere i master</a:t>
            </a:r>
            <a:endParaRPr lang="da-DK" noProof="0" dirty="0"/>
          </a:p>
        </p:txBody>
      </p:sp>
      <p:sp>
        <p:nvSpPr>
          <p:cNvPr id="4" name="Date_DateCustomA"/>
          <p:cNvSpPr>
            <a:spLocks noGrp="1"/>
          </p:cNvSpPr>
          <p:nvPr>
            <p:ph type="dt" sz="half" idx="10"/>
          </p:nvPr>
        </p:nvSpPr>
        <p:spPr>
          <a:xfrm>
            <a:off x="9198001" y="805417"/>
            <a:ext cx="2559600" cy="115200"/>
          </a:xfrm>
        </p:spPr>
        <p:txBody>
          <a:bodyPr/>
          <a:lstStyle>
            <a:lvl1pPr marL="0" indent="0" algn="r">
              <a:buNone/>
              <a:defRPr sz="950" b="0">
                <a:solidFill>
                  <a:schemeClr val="tx2"/>
                </a:solidFill>
              </a:defRPr>
            </a:lvl1pPr>
          </a:lstStyle>
          <a:p>
            <a:endParaRPr lang="da-DK" dirty="0"/>
          </a:p>
        </p:txBody>
      </p:sp>
      <p:sp>
        <p:nvSpPr>
          <p:cNvPr id="5" name="FLD_PresentationTitle" hidden="1"/>
          <p:cNvSpPr>
            <a:spLocks noGrp="1"/>
          </p:cNvSpPr>
          <p:nvPr>
            <p:ph type="ftr" sz="quarter" idx="11"/>
          </p:nvPr>
        </p:nvSpPr>
        <p:spPr>
          <a:xfrm>
            <a:off x="0" y="6977369"/>
            <a:ext cx="0" cy="0"/>
          </a:xfrm>
        </p:spPr>
        <p:txBody>
          <a:bodyPr/>
          <a:lstStyle>
            <a:lvl1pPr algn="l">
              <a:defRPr sz="100">
                <a:solidFill>
                  <a:schemeClr val="bg1"/>
                </a:solidFill>
              </a:defRPr>
            </a:lvl1pPr>
          </a:lstStyle>
          <a:p>
            <a:r>
              <a:rPr lang="da-DK" dirty="0"/>
              <a:t>Præsentationstitel</a:t>
            </a:r>
          </a:p>
        </p:txBody>
      </p:sp>
      <p:sp>
        <p:nvSpPr>
          <p:cNvPr id="6" name="Slide Number Placeholder 5" hidden="1"/>
          <p:cNvSpPr>
            <a:spLocks noGrp="1"/>
          </p:cNvSpPr>
          <p:nvPr>
            <p:ph type="sldNum" sz="quarter" idx="12"/>
          </p:nvPr>
        </p:nvSpPr>
        <p:spPr>
          <a:xfrm>
            <a:off x="0" y="6977369"/>
            <a:ext cx="0" cy="0"/>
          </a:xfrm>
        </p:spPr>
        <p:txBody>
          <a:bodyPr/>
          <a:lstStyle>
            <a:lvl1pPr algn="l">
              <a:defRPr sz="100">
                <a:solidFill>
                  <a:schemeClr val="bg1"/>
                </a:solidFill>
              </a:defRPr>
            </a:lvl1pPr>
          </a:lstStyle>
          <a:p>
            <a:fld id="{24C8C45C-947F-4981-8B3F-4F32E973C901}" type="slidenum">
              <a:rPr lang="da-DK" smtClean="0"/>
              <a:pPr/>
              <a:t>‹nr.›</a:t>
            </a:fld>
            <a:endParaRPr lang="da-DK" dirty="0"/>
          </a:p>
        </p:txBody>
      </p:sp>
      <p:sp>
        <p:nvSpPr>
          <p:cNvPr id="9" name="Rectangle 8">
            <a:extLst>
              <a:ext uri="{FF2B5EF4-FFF2-40B4-BE49-F238E27FC236}">
                <a16:creationId xmlns="" xmlns:a16="http://schemas.microsoft.com/office/drawing/2014/main" id="{1D4461DC-8B44-4DE3-AEA0-5049A880ECDD}"/>
              </a:ext>
            </a:extLst>
          </p:cNvPr>
          <p:cNvSpPr/>
          <p:nvPr userDrawn="1"/>
        </p:nvSpPr>
        <p:spPr>
          <a:xfrm>
            <a:off x="431611" y="0"/>
            <a:ext cx="11331764" cy="26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sp>
        <p:nvSpPr>
          <p:cNvPr id="10" name="Rectangle 9">
            <a:extLst>
              <a:ext uri="{FF2B5EF4-FFF2-40B4-BE49-F238E27FC236}">
                <a16:creationId xmlns="" xmlns:a16="http://schemas.microsoft.com/office/drawing/2014/main" id="{CA61557C-824F-41F9-87B9-A19D054280EB}"/>
              </a:ext>
            </a:extLst>
          </p:cNvPr>
          <p:cNvSpPr/>
          <p:nvPr userDrawn="1"/>
        </p:nvSpPr>
        <p:spPr>
          <a:xfrm>
            <a:off x="431611" y="6595200"/>
            <a:ext cx="11331764" cy="26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sp>
        <p:nvSpPr>
          <p:cNvPr id="11" name="Freeform: Shape 10">
            <a:extLst>
              <a:ext uri="{FF2B5EF4-FFF2-40B4-BE49-F238E27FC236}">
                <a16:creationId xmlns="" xmlns:a16="http://schemas.microsoft.com/office/drawing/2014/main" id="{61F03F0E-A9CF-47EC-AD97-69305531BB55}"/>
              </a:ext>
            </a:extLst>
          </p:cNvPr>
          <p:cNvSpPr>
            <a:spLocks noGrp="1"/>
          </p:cNvSpPr>
          <p:nvPr userDrawn="1">
            <p:custDataLst>
              <p:tags r:id="rId1"/>
            </p:custDataLst>
          </p:nvPr>
        </p:nvSpPr>
        <p:spPr bwMode="auto">
          <a:xfrm>
            <a:off x="427120" y="442969"/>
            <a:ext cx="2228105" cy="461044"/>
          </a:xfrm>
          <a:custGeom>
            <a:avLst/>
            <a:gdLst>
              <a:gd name="connsiteX0" fmla="*/ 490727 w 17200563"/>
              <a:gd name="connsiteY0" fmla="*/ 3140616 h 3559175"/>
              <a:gd name="connsiteX1" fmla="*/ 3465323 w 17200563"/>
              <a:gd name="connsiteY1" fmla="*/ 3140616 h 3559175"/>
              <a:gd name="connsiteX2" fmla="*/ 3465323 w 17200563"/>
              <a:gd name="connsiteY2" fmla="*/ 3533775 h 3559175"/>
              <a:gd name="connsiteX3" fmla="*/ 490727 w 17200563"/>
              <a:gd name="connsiteY3" fmla="*/ 3533775 h 3559175"/>
              <a:gd name="connsiteX4" fmla="*/ 11973549 w 17200563"/>
              <a:gd name="connsiteY4" fmla="*/ 2931502 h 3559175"/>
              <a:gd name="connsiteX5" fmla="*/ 11836400 w 17200563"/>
              <a:gd name="connsiteY5" fmla="*/ 3059361 h 3559175"/>
              <a:gd name="connsiteX6" fmla="*/ 12106048 w 17200563"/>
              <a:gd name="connsiteY6" fmla="*/ 3059361 h 3559175"/>
              <a:gd name="connsiteX7" fmla="*/ 12064206 w 17200563"/>
              <a:gd name="connsiteY7" fmla="*/ 2966373 h 3559175"/>
              <a:gd name="connsiteX8" fmla="*/ 11973549 w 17200563"/>
              <a:gd name="connsiteY8" fmla="*/ 2931502 h 3559175"/>
              <a:gd name="connsiteX9" fmla="*/ 9911763 w 17200563"/>
              <a:gd name="connsiteY9" fmla="*/ 2931502 h 3559175"/>
              <a:gd name="connsiteX10" fmla="*/ 9774484 w 17200563"/>
              <a:gd name="connsiteY10" fmla="*/ 3059361 h 3559175"/>
              <a:gd name="connsiteX11" fmla="*/ 10044388 w 17200563"/>
              <a:gd name="connsiteY11" fmla="*/ 3059361 h 3559175"/>
              <a:gd name="connsiteX12" fmla="*/ 10002506 w 17200563"/>
              <a:gd name="connsiteY12" fmla="*/ 2966373 h 3559175"/>
              <a:gd name="connsiteX13" fmla="*/ 9911763 w 17200563"/>
              <a:gd name="connsiteY13" fmla="*/ 2931502 h 3559175"/>
              <a:gd name="connsiteX14" fmla="*/ 11147831 w 17200563"/>
              <a:gd name="connsiteY14" fmla="*/ 2765861 h 3559175"/>
              <a:gd name="connsiteX15" fmla="*/ 11415307 w 17200563"/>
              <a:gd name="connsiteY15" fmla="*/ 2765861 h 3559175"/>
              <a:gd name="connsiteX16" fmla="*/ 11415307 w 17200563"/>
              <a:gd name="connsiteY16" fmla="*/ 3535362 h 3559175"/>
              <a:gd name="connsiteX17" fmla="*/ 11147831 w 17200563"/>
              <a:gd name="connsiteY17" fmla="*/ 3535362 h 3559175"/>
              <a:gd name="connsiteX18" fmla="*/ 7678348 w 17200563"/>
              <a:gd name="connsiteY18" fmla="*/ 2765861 h 3559175"/>
              <a:gd name="connsiteX19" fmla="*/ 7946575 w 17200563"/>
              <a:gd name="connsiteY19" fmla="*/ 2765861 h 3559175"/>
              <a:gd name="connsiteX20" fmla="*/ 7946575 w 17200563"/>
              <a:gd name="connsiteY20" fmla="*/ 3535362 h 3559175"/>
              <a:gd name="connsiteX21" fmla="*/ 7678348 w 17200563"/>
              <a:gd name="connsiteY21" fmla="*/ 3535362 h 3559175"/>
              <a:gd name="connsiteX22" fmla="*/ 6266270 w 17200563"/>
              <a:gd name="connsiteY22" fmla="*/ 2765861 h 3559175"/>
              <a:gd name="connsiteX23" fmla="*/ 6533746 w 17200563"/>
              <a:gd name="connsiteY23" fmla="*/ 2765861 h 3559175"/>
              <a:gd name="connsiteX24" fmla="*/ 6533746 w 17200563"/>
              <a:gd name="connsiteY24" fmla="*/ 3535362 h 3559175"/>
              <a:gd name="connsiteX25" fmla="*/ 6266270 w 17200563"/>
              <a:gd name="connsiteY25" fmla="*/ 3535362 h 3559175"/>
              <a:gd name="connsiteX26" fmla="*/ 10919301 w 17200563"/>
              <a:gd name="connsiteY26" fmla="*/ 2751138 h 3559175"/>
              <a:gd name="connsiteX27" fmla="*/ 11007726 w 17200563"/>
              <a:gd name="connsiteY27" fmla="*/ 2767428 h 3559175"/>
              <a:gd name="connsiteX28" fmla="*/ 10986783 w 17200563"/>
              <a:gd name="connsiteY28" fmla="*/ 3021079 h 3559175"/>
              <a:gd name="connsiteX29" fmla="*/ 10889050 w 17200563"/>
              <a:gd name="connsiteY29" fmla="*/ 3002463 h 3559175"/>
              <a:gd name="connsiteX30" fmla="*/ 10772701 w 17200563"/>
              <a:gd name="connsiteY30" fmla="*/ 3053658 h 3559175"/>
              <a:gd name="connsiteX31" fmla="*/ 10733142 w 17200563"/>
              <a:gd name="connsiteY31" fmla="*/ 3204918 h 3559175"/>
              <a:gd name="connsiteX32" fmla="*/ 10733142 w 17200563"/>
              <a:gd name="connsiteY32" fmla="*/ 3535363 h 3559175"/>
              <a:gd name="connsiteX33" fmla="*/ 10463213 w 17200563"/>
              <a:gd name="connsiteY33" fmla="*/ 3535363 h 3559175"/>
              <a:gd name="connsiteX34" fmla="*/ 10463213 w 17200563"/>
              <a:gd name="connsiteY34" fmla="*/ 2765101 h 3559175"/>
              <a:gd name="connsiteX35" fmla="*/ 10723834 w 17200563"/>
              <a:gd name="connsiteY35" fmla="*/ 2765101 h 3559175"/>
              <a:gd name="connsiteX36" fmla="*/ 10728488 w 17200563"/>
              <a:gd name="connsiteY36" fmla="*/ 2881455 h 3559175"/>
              <a:gd name="connsiteX37" fmla="*/ 10805279 w 17200563"/>
              <a:gd name="connsiteY37" fmla="*/ 2783717 h 3559175"/>
              <a:gd name="connsiteX38" fmla="*/ 10919301 w 17200563"/>
              <a:gd name="connsiteY38" fmla="*/ 2751138 h 3559175"/>
              <a:gd name="connsiteX39" fmla="*/ 11978198 w 17200563"/>
              <a:gd name="connsiteY39" fmla="*/ 2743200 h 3559175"/>
              <a:gd name="connsiteX40" fmla="*/ 12254820 w 17200563"/>
              <a:gd name="connsiteY40" fmla="*/ 2847812 h 3559175"/>
              <a:gd name="connsiteX41" fmla="*/ 12357100 w 17200563"/>
              <a:gd name="connsiteY41" fmla="*/ 3126778 h 3559175"/>
              <a:gd name="connsiteX42" fmla="*/ 12347802 w 17200563"/>
              <a:gd name="connsiteY42" fmla="*/ 3219767 h 3559175"/>
              <a:gd name="connsiteX43" fmla="*/ 11841049 w 17200563"/>
              <a:gd name="connsiteY43" fmla="*/ 3219767 h 3559175"/>
              <a:gd name="connsiteX44" fmla="*/ 11917759 w 17200563"/>
              <a:gd name="connsiteY44" fmla="*/ 3319730 h 3559175"/>
              <a:gd name="connsiteX45" fmla="*/ 12075829 w 17200563"/>
              <a:gd name="connsiteY45" fmla="*/ 3352276 h 3559175"/>
              <a:gd name="connsiteX46" fmla="*/ 12206004 w 17200563"/>
              <a:gd name="connsiteY46" fmla="*/ 3338327 h 3559175"/>
              <a:gd name="connsiteX47" fmla="*/ 12322232 w 17200563"/>
              <a:gd name="connsiteY47" fmla="*/ 3301132 h 3559175"/>
              <a:gd name="connsiteX48" fmla="*/ 12345477 w 17200563"/>
              <a:gd name="connsiteY48" fmla="*/ 3501057 h 3559175"/>
              <a:gd name="connsiteX49" fmla="*/ 12203679 w 17200563"/>
              <a:gd name="connsiteY49" fmla="*/ 3545227 h 3559175"/>
              <a:gd name="connsiteX50" fmla="*/ 12040961 w 17200563"/>
              <a:gd name="connsiteY50" fmla="*/ 3559175 h 3559175"/>
              <a:gd name="connsiteX51" fmla="*/ 11796883 w 17200563"/>
              <a:gd name="connsiteY51" fmla="*/ 3510356 h 3559175"/>
              <a:gd name="connsiteX52" fmla="*/ 11634164 w 17200563"/>
              <a:gd name="connsiteY52" fmla="*/ 3370873 h 3559175"/>
              <a:gd name="connsiteX53" fmla="*/ 11576050 w 17200563"/>
              <a:gd name="connsiteY53" fmla="*/ 3152350 h 3559175"/>
              <a:gd name="connsiteX54" fmla="*/ 11624866 w 17200563"/>
              <a:gd name="connsiteY54" fmla="*/ 2943126 h 3559175"/>
              <a:gd name="connsiteX55" fmla="*/ 11766663 w 17200563"/>
              <a:gd name="connsiteY55" fmla="*/ 2796669 h 3559175"/>
              <a:gd name="connsiteX56" fmla="*/ 11978198 w 17200563"/>
              <a:gd name="connsiteY56" fmla="*/ 2743200 h 3559175"/>
              <a:gd name="connsiteX57" fmla="*/ 9916417 w 17200563"/>
              <a:gd name="connsiteY57" fmla="*/ 2743200 h 3559175"/>
              <a:gd name="connsiteX58" fmla="*/ 10190974 w 17200563"/>
              <a:gd name="connsiteY58" fmla="*/ 2847812 h 3559175"/>
              <a:gd name="connsiteX59" fmla="*/ 10293351 w 17200563"/>
              <a:gd name="connsiteY59" fmla="*/ 3126778 h 3559175"/>
              <a:gd name="connsiteX60" fmla="*/ 10284044 w 17200563"/>
              <a:gd name="connsiteY60" fmla="*/ 3219767 h 3559175"/>
              <a:gd name="connsiteX61" fmla="*/ 9776811 w 17200563"/>
              <a:gd name="connsiteY61" fmla="*/ 3219767 h 3559175"/>
              <a:gd name="connsiteX62" fmla="*/ 9855921 w 17200563"/>
              <a:gd name="connsiteY62" fmla="*/ 3319730 h 3559175"/>
              <a:gd name="connsiteX63" fmla="*/ 10014141 w 17200563"/>
              <a:gd name="connsiteY63" fmla="*/ 3352276 h 3559175"/>
              <a:gd name="connsiteX64" fmla="*/ 10142112 w 17200563"/>
              <a:gd name="connsiteY64" fmla="*/ 3338327 h 3559175"/>
              <a:gd name="connsiteX65" fmla="*/ 10258449 w 17200563"/>
              <a:gd name="connsiteY65" fmla="*/ 3301132 h 3559175"/>
              <a:gd name="connsiteX66" fmla="*/ 10284044 w 17200563"/>
              <a:gd name="connsiteY66" fmla="*/ 3501057 h 3559175"/>
              <a:gd name="connsiteX67" fmla="*/ 10142112 w 17200563"/>
              <a:gd name="connsiteY67" fmla="*/ 3545227 h 3559175"/>
              <a:gd name="connsiteX68" fmla="*/ 9976912 w 17200563"/>
              <a:gd name="connsiteY68" fmla="*/ 3559175 h 3559175"/>
              <a:gd name="connsiteX69" fmla="*/ 9732603 w 17200563"/>
              <a:gd name="connsiteY69" fmla="*/ 3510356 h 3559175"/>
              <a:gd name="connsiteX70" fmla="*/ 9572057 w 17200563"/>
              <a:gd name="connsiteY70" fmla="*/ 3370873 h 3559175"/>
              <a:gd name="connsiteX71" fmla="*/ 9513888 w 17200563"/>
              <a:gd name="connsiteY71" fmla="*/ 3152350 h 3559175"/>
              <a:gd name="connsiteX72" fmla="*/ 9562750 w 17200563"/>
              <a:gd name="connsiteY72" fmla="*/ 2943126 h 3559175"/>
              <a:gd name="connsiteX73" fmla="*/ 9704682 w 17200563"/>
              <a:gd name="connsiteY73" fmla="*/ 2796669 h 3559175"/>
              <a:gd name="connsiteX74" fmla="*/ 9916417 w 17200563"/>
              <a:gd name="connsiteY74" fmla="*/ 2743200 h 3559175"/>
              <a:gd name="connsiteX75" fmla="*/ 8453045 w 17200563"/>
              <a:gd name="connsiteY75" fmla="*/ 2743200 h 3559175"/>
              <a:gd name="connsiteX76" fmla="*/ 8604166 w 17200563"/>
              <a:gd name="connsiteY76" fmla="*/ 2759473 h 3559175"/>
              <a:gd name="connsiteX77" fmla="*/ 8729713 w 17200563"/>
              <a:gd name="connsiteY77" fmla="*/ 2803643 h 3559175"/>
              <a:gd name="connsiteX78" fmla="*/ 8701814 w 17200563"/>
              <a:gd name="connsiteY78" fmla="*/ 2996594 h 3559175"/>
              <a:gd name="connsiteX79" fmla="*/ 8585566 w 17200563"/>
              <a:gd name="connsiteY79" fmla="*/ 2954749 h 3559175"/>
              <a:gd name="connsiteX80" fmla="*/ 8469319 w 17200563"/>
              <a:gd name="connsiteY80" fmla="*/ 2938476 h 3559175"/>
              <a:gd name="connsiteX81" fmla="*/ 8387946 w 17200563"/>
              <a:gd name="connsiteY81" fmla="*/ 2982646 h 3559175"/>
              <a:gd name="connsiteX82" fmla="*/ 8411194 w 17200563"/>
              <a:gd name="connsiteY82" fmla="*/ 3022166 h 3559175"/>
              <a:gd name="connsiteX83" fmla="*/ 8501868 w 17200563"/>
              <a:gd name="connsiteY83" fmla="*/ 3052387 h 3559175"/>
              <a:gd name="connsiteX84" fmla="*/ 8701814 w 17200563"/>
              <a:gd name="connsiteY84" fmla="*/ 3147701 h 3559175"/>
              <a:gd name="connsiteX85" fmla="*/ 8764588 w 17200563"/>
              <a:gd name="connsiteY85" fmla="*/ 3315080 h 3559175"/>
              <a:gd name="connsiteX86" fmla="*/ 8673914 w 17200563"/>
              <a:gd name="connsiteY86" fmla="*/ 3496408 h 3559175"/>
              <a:gd name="connsiteX87" fmla="*/ 8418169 w 17200563"/>
              <a:gd name="connsiteY87" fmla="*/ 3559175 h 3559175"/>
              <a:gd name="connsiteX88" fmla="*/ 8243797 w 17200563"/>
              <a:gd name="connsiteY88" fmla="*/ 3538253 h 3559175"/>
              <a:gd name="connsiteX89" fmla="*/ 8108951 w 17200563"/>
              <a:gd name="connsiteY89" fmla="*/ 3484784 h 3559175"/>
              <a:gd name="connsiteX90" fmla="*/ 8139174 w 17200563"/>
              <a:gd name="connsiteY90" fmla="*/ 3289508 h 3559175"/>
              <a:gd name="connsiteX91" fmla="*/ 8264722 w 17200563"/>
              <a:gd name="connsiteY91" fmla="*/ 3345301 h 3559175"/>
              <a:gd name="connsiteX92" fmla="*/ 8401895 w 17200563"/>
              <a:gd name="connsiteY92" fmla="*/ 3363899 h 3559175"/>
              <a:gd name="connsiteX93" fmla="*/ 8499543 w 17200563"/>
              <a:gd name="connsiteY93" fmla="*/ 3317405 h 3559175"/>
              <a:gd name="connsiteX94" fmla="*/ 8476294 w 17200563"/>
              <a:gd name="connsiteY94" fmla="*/ 3280209 h 3559175"/>
              <a:gd name="connsiteX95" fmla="*/ 8385621 w 17200563"/>
              <a:gd name="connsiteY95" fmla="*/ 3249988 h 3559175"/>
              <a:gd name="connsiteX96" fmla="*/ 8183348 w 17200563"/>
              <a:gd name="connsiteY96" fmla="*/ 3152350 h 3559175"/>
              <a:gd name="connsiteX97" fmla="*/ 8122900 w 17200563"/>
              <a:gd name="connsiteY97" fmla="*/ 2989620 h 3559175"/>
              <a:gd name="connsiteX98" fmla="*/ 8211249 w 17200563"/>
              <a:gd name="connsiteY98" fmla="*/ 2808292 h 3559175"/>
              <a:gd name="connsiteX99" fmla="*/ 8453045 w 17200563"/>
              <a:gd name="connsiteY99" fmla="*/ 2743200 h 3559175"/>
              <a:gd name="connsiteX100" fmla="*/ 7215090 w 17200563"/>
              <a:gd name="connsiteY100" fmla="*/ 2743200 h 3559175"/>
              <a:gd name="connsiteX101" fmla="*/ 7417569 w 17200563"/>
              <a:gd name="connsiteY101" fmla="*/ 2826830 h 3559175"/>
              <a:gd name="connsiteX102" fmla="*/ 7485063 w 17200563"/>
              <a:gd name="connsiteY102" fmla="*/ 3068428 h 3559175"/>
              <a:gd name="connsiteX103" fmla="*/ 7485063 w 17200563"/>
              <a:gd name="connsiteY103" fmla="*/ 3535362 h 3559175"/>
              <a:gd name="connsiteX104" fmla="*/ 7215090 w 17200563"/>
              <a:gd name="connsiteY104" fmla="*/ 3535362 h 3559175"/>
              <a:gd name="connsiteX105" fmla="*/ 7215090 w 17200563"/>
              <a:gd name="connsiteY105" fmla="*/ 3119535 h 3559175"/>
              <a:gd name="connsiteX106" fmla="*/ 7112687 w 17200563"/>
              <a:gd name="connsiteY106" fmla="*/ 2982475 h 3559175"/>
              <a:gd name="connsiteX107" fmla="*/ 7028901 w 17200563"/>
              <a:gd name="connsiteY107" fmla="*/ 3019644 h 3559175"/>
              <a:gd name="connsiteX108" fmla="*/ 6998647 w 17200563"/>
              <a:gd name="connsiteY108" fmla="*/ 3128827 h 3559175"/>
              <a:gd name="connsiteX109" fmla="*/ 6998647 w 17200563"/>
              <a:gd name="connsiteY109" fmla="*/ 3535362 h 3559175"/>
              <a:gd name="connsiteX110" fmla="*/ 6731001 w 17200563"/>
              <a:gd name="connsiteY110" fmla="*/ 3535362 h 3559175"/>
              <a:gd name="connsiteX111" fmla="*/ 6731001 w 17200563"/>
              <a:gd name="connsiteY111" fmla="*/ 2766431 h 3559175"/>
              <a:gd name="connsiteX112" fmla="*/ 6991664 w 17200563"/>
              <a:gd name="connsiteY112" fmla="*/ 2766431 h 3559175"/>
              <a:gd name="connsiteX113" fmla="*/ 6996320 w 17200563"/>
              <a:gd name="connsiteY113" fmla="*/ 2861676 h 3559175"/>
              <a:gd name="connsiteX114" fmla="*/ 7082430 w 17200563"/>
              <a:gd name="connsiteY114" fmla="*/ 2775723 h 3559175"/>
              <a:gd name="connsiteX115" fmla="*/ 7215090 w 17200563"/>
              <a:gd name="connsiteY115" fmla="*/ 2743200 h 3559175"/>
              <a:gd name="connsiteX116" fmla="*/ 5338022 w 17200563"/>
              <a:gd name="connsiteY116" fmla="*/ 2743200 h 3559175"/>
              <a:gd name="connsiteX117" fmla="*/ 5470737 w 17200563"/>
              <a:gd name="connsiteY117" fmla="*/ 2775723 h 3559175"/>
              <a:gd name="connsiteX118" fmla="*/ 5559215 w 17200563"/>
              <a:gd name="connsiteY118" fmla="*/ 2870968 h 3559175"/>
              <a:gd name="connsiteX119" fmla="*/ 5654676 w 17200563"/>
              <a:gd name="connsiteY119" fmla="*/ 2778046 h 3559175"/>
              <a:gd name="connsiteX120" fmla="*/ 5801361 w 17200563"/>
              <a:gd name="connsiteY120" fmla="*/ 2743200 h 3559175"/>
              <a:gd name="connsiteX121" fmla="*/ 6003925 w 17200563"/>
              <a:gd name="connsiteY121" fmla="*/ 2826830 h 3559175"/>
              <a:gd name="connsiteX122" fmla="*/ 6073777 w 17200563"/>
              <a:gd name="connsiteY122" fmla="*/ 3068428 h 3559175"/>
              <a:gd name="connsiteX123" fmla="*/ 6073777 w 17200563"/>
              <a:gd name="connsiteY123" fmla="*/ 3535362 h 3559175"/>
              <a:gd name="connsiteX124" fmla="*/ 5806017 w 17200563"/>
              <a:gd name="connsiteY124" fmla="*/ 3535362 h 3559175"/>
              <a:gd name="connsiteX125" fmla="*/ 5806017 w 17200563"/>
              <a:gd name="connsiteY125" fmla="*/ 3119535 h 3559175"/>
              <a:gd name="connsiteX126" fmla="*/ 5782733 w 17200563"/>
              <a:gd name="connsiteY126" fmla="*/ 3014998 h 3559175"/>
              <a:gd name="connsiteX127" fmla="*/ 5705899 w 17200563"/>
              <a:gd name="connsiteY127" fmla="*/ 2982475 h 3559175"/>
              <a:gd name="connsiteX128" fmla="*/ 5624408 w 17200563"/>
              <a:gd name="connsiteY128" fmla="*/ 3019644 h 3559175"/>
              <a:gd name="connsiteX129" fmla="*/ 5596467 w 17200563"/>
              <a:gd name="connsiteY129" fmla="*/ 3128827 h 3559175"/>
              <a:gd name="connsiteX130" fmla="*/ 5596467 w 17200563"/>
              <a:gd name="connsiteY130" fmla="*/ 3535362 h 3559175"/>
              <a:gd name="connsiteX131" fmla="*/ 5328710 w 17200563"/>
              <a:gd name="connsiteY131" fmla="*/ 3535362 h 3559175"/>
              <a:gd name="connsiteX132" fmla="*/ 5328710 w 17200563"/>
              <a:gd name="connsiteY132" fmla="*/ 3119535 h 3559175"/>
              <a:gd name="connsiteX133" fmla="*/ 5305425 w 17200563"/>
              <a:gd name="connsiteY133" fmla="*/ 3014998 h 3559175"/>
              <a:gd name="connsiteX134" fmla="*/ 5228590 w 17200563"/>
              <a:gd name="connsiteY134" fmla="*/ 2982475 h 3559175"/>
              <a:gd name="connsiteX135" fmla="*/ 5147099 w 17200563"/>
              <a:gd name="connsiteY135" fmla="*/ 3019644 h 3559175"/>
              <a:gd name="connsiteX136" fmla="*/ 5119160 w 17200563"/>
              <a:gd name="connsiteY136" fmla="*/ 3128827 h 3559175"/>
              <a:gd name="connsiteX137" fmla="*/ 5119160 w 17200563"/>
              <a:gd name="connsiteY137" fmla="*/ 3535362 h 3559175"/>
              <a:gd name="connsiteX138" fmla="*/ 4851400 w 17200563"/>
              <a:gd name="connsiteY138" fmla="*/ 3535362 h 3559175"/>
              <a:gd name="connsiteX139" fmla="*/ 4851400 w 17200563"/>
              <a:gd name="connsiteY139" fmla="*/ 2766431 h 3559175"/>
              <a:gd name="connsiteX140" fmla="*/ 5112173 w 17200563"/>
              <a:gd name="connsiteY140" fmla="*/ 2766431 h 3559175"/>
              <a:gd name="connsiteX141" fmla="*/ 5116830 w 17200563"/>
              <a:gd name="connsiteY141" fmla="*/ 2861676 h 3559175"/>
              <a:gd name="connsiteX142" fmla="*/ 5202980 w 17200563"/>
              <a:gd name="connsiteY142" fmla="*/ 2773400 h 3559175"/>
              <a:gd name="connsiteX143" fmla="*/ 5338022 w 17200563"/>
              <a:gd name="connsiteY143" fmla="*/ 2743200 h 3559175"/>
              <a:gd name="connsiteX144" fmla="*/ 12596813 w 17200563"/>
              <a:gd name="connsiteY144" fmla="*/ 2568575 h 3559175"/>
              <a:gd name="connsiteX145" fmla="*/ 12863513 w 17200563"/>
              <a:gd name="connsiteY145" fmla="*/ 2568575 h 3559175"/>
              <a:gd name="connsiteX146" fmla="*/ 12863513 w 17200563"/>
              <a:gd name="connsiteY146" fmla="*/ 2765425 h 3559175"/>
              <a:gd name="connsiteX147" fmla="*/ 13022263 w 17200563"/>
              <a:gd name="connsiteY147" fmla="*/ 2765425 h 3559175"/>
              <a:gd name="connsiteX148" fmla="*/ 13022263 w 17200563"/>
              <a:gd name="connsiteY148" fmla="*/ 2981325 h 3559175"/>
              <a:gd name="connsiteX149" fmla="*/ 12863513 w 17200563"/>
              <a:gd name="connsiteY149" fmla="*/ 2981325 h 3559175"/>
              <a:gd name="connsiteX150" fmla="*/ 12863513 w 17200563"/>
              <a:gd name="connsiteY150" fmla="*/ 3535362 h 3559175"/>
              <a:gd name="connsiteX151" fmla="*/ 12596813 w 17200563"/>
              <a:gd name="connsiteY151" fmla="*/ 3535362 h 3559175"/>
              <a:gd name="connsiteX152" fmla="*/ 12596813 w 17200563"/>
              <a:gd name="connsiteY152" fmla="*/ 2981325 h 3559175"/>
              <a:gd name="connsiteX153" fmla="*/ 12466638 w 17200563"/>
              <a:gd name="connsiteY153" fmla="*/ 2981325 h 3559175"/>
              <a:gd name="connsiteX154" fmla="*/ 12466638 w 17200563"/>
              <a:gd name="connsiteY154" fmla="*/ 2765425 h 3559175"/>
              <a:gd name="connsiteX155" fmla="*/ 12596813 w 17200563"/>
              <a:gd name="connsiteY155" fmla="*/ 2765425 h 3559175"/>
              <a:gd name="connsiteX156" fmla="*/ 8999538 w 17200563"/>
              <a:gd name="connsiteY156" fmla="*/ 2568575 h 3559175"/>
              <a:gd name="connsiteX157" fmla="*/ 9267826 w 17200563"/>
              <a:gd name="connsiteY157" fmla="*/ 2568575 h 3559175"/>
              <a:gd name="connsiteX158" fmla="*/ 9267826 w 17200563"/>
              <a:gd name="connsiteY158" fmla="*/ 2765425 h 3559175"/>
              <a:gd name="connsiteX159" fmla="*/ 9424988 w 17200563"/>
              <a:gd name="connsiteY159" fmla="*/ 2765425 h 3559175"/>
              <a:gd name="connsiteX160" fmla="*/ 9424988 w 17200563"/>
              <a:gd name="connsiteY160" fmla="*/ 2981325 h 3559175"/>
              <a:gd name="connsiteX161" fmla="*/ 9267826 w 17200563"/>
              <a:gd name="connsiteY161" fmla="*/ 2981325 h 3559175"/>
              <a:gd name="connsiteX162" fmla="*/ 9267826 w 17200563"/>
              <a:gd name="connsiteY162" fmla="*/ 3535362 h 3559175"/>
              <a:gd name="connsiteX163" fmla="*/ 8999538 w 17200563"/>
              <a:gd name="connsiteY163" fmla="*/ 3535362 h 3559175"/>
              <a:gd name="connsiteX164" fmla="*/ 8999538 w 17200563"/>
              <a:gd name="connsiteY164" fmla="*/ 2981325 h 3559175"/>
              <a:gd name="connsiteX165" fmla="*/ 8869363 w 17200563"/>
              <a:gd name="connsiteY165" fmla="*/ 2981325 h 3559175"/>
              <a:gd name="connsiteX166" fmla="*/ 8869363 w 17200563"/>
              <a:gd name="connsiteY166" fmla="*/ 2765425 h 3559175"/>
              <a:gd name="connsiteX167" fmla="*/ 8999538 w 17200563"/>
              <a:gd name="connsiteY167" fmla="*/ 2765425 h 3559175"/>
              <a:gd name="connsiteX168" fmla="*/ 11280406 w 17200563"/>
              <a:gd name="connsiteY168" fmla="*/ 2359025 h 3559175"/>
              <a:gd name="connsiteX169" fmla="*/ 11389722 w 17200563"/>
              <a:gd name="connsiteY169" fmla="*/ 2400871 h 3559175"/>
              <a:gd name="connsiteX170" fmla="*/ 11431588 w 17200563"/>
              <a:gd name="connsiteY170" fmla="*/ 2503161 h 3559175"/>
              <a:gd name="connsiteX171" fmla="*/ 11389722 w 17200563"/>
              <a:gd name="connsiteY171" fmla="*/ 2605452 h 3559175"/>
              <a:gd name="connsiteX172" fmla="*/ 11280406 w 17200563"/>
              <a:gd name="connsiteY172" fmla="*/ 2644973 h 3559175"/>
              <a:gd name="connsiteX173" fmla="*/ 11173416 w 17200563"/>
              <a:gd name="connsiteY173" fmla="*/ 2605452 h 3559175"/>
              <a:gd name="connsiteX174" fmla="*/ 11131550 w 17200563"/>
              <a:gd name="connsiteY174" fmla="*/ 2503161 h 3559175"/>
              <a:gd name="connsiteX175" fmla="*/ 11173416 w 17200563"/>
              <a:gd name="connsiteY175" fmla="*/ 2400871 h 3559175"/>
              <a:gd name="connsiteX176" fmla="*/ 11280406 w 17200563"/>
              <a:gd name="connsiteY176" fmla="*/ 2359025 h 3559175"/>
              <a:gd name="connsiteX177" fmla="*/ 7811294 w 17200563"/>
              <a:gd name="connsiteY177" fmla="*/ 2359025 h 3559175"/>
              <a:gd name="connsiteX178" fmla="*/ 7918585 w 17200563"/>
              <a:gd name="connsiteY178" fmla="*/ 2400871 h 3559175"/>
              <a:gd name="connsiteX179" fmla="*/ 7962901 w 17200563"/>
              <a:gd name="connsiteY179" fmla="*/ 2503161 h 3559175"/>
              <a:gd name="connsiteX180" fmla="*/ 7918585 w 17200563"/>
              <a:gd name="connsiteY180" fmla="*/ 2605452 h 3559175"/>
              <a:gd name="connsiteX181" fmla="*/ 7811294 w 17200563"/>
              <a:gd name="connsiteY181" fmla="*/ 2644973 h 3559175"/>
              <a:gd name="connsiteX182" fmla="*/ 7704004 w 17200563"/>
              <a:gd name="connsiteY182" fmla="*/ 2605452 h 3559175"/>
              <a:gd name="connsiteX183" fmla="*/ 7659689 w 17200563"/>
              <a:gd name="connsiteY183" fmla="*/ 2503161 h 3559175"/>
              <a:gd name="connsiteX184" fmla="*/ 7704004 w 17200563"/>
              <a:gd name="connsiteY184" fmla="*/ 2400871 h 3559175"/>
              <a:gd name="connsiteX185" fmla="*/ 7811294 w 17200563"/>
              <a:gd name="connsiteY185" fmla="*/ 2359025 h 3559175"/>
              <a:gd name="connsiteX186" fmla="*/ 6398845 w 17200563"/>
              <a:gd name="connsiteY186" fmla="*/ 2359025 h 3559175"/>
              <a:gd name="connsiteX187" fmla="*/ 6505835 w 17200563"/>
              <a:gd name="connsiteY187" fmla="*/ 2400871 h 3559175"/>
              <a:gd name="connsiteX188" fmla="*/ 6550028 w 17200563"/>
              <a:gd name="connsiteY188" fmla="*/ 2503161 h 3559175"/>
              <a:gd name="connsiteX189" fmla="*/ 6505835 w 17200563"/>
              <a:gd name="connsiteY189" fmla="*/ 2605452 h 3559175"/>
              <a:gd name="connsiteX190" fmla="*/ 6398845 w 17200563"/>
              <a:gd name="connsiteY190" fmla="*/ 2644973 h 3559175"/>
              <a:gd name="connsiteX191" fmla="*/ 6291854 w 17200563"/>
              <a:gd name="connsiteY191" fmla="*/ 2605452 h 3559175"/>
              <a:gd name="connsiteX192" fmla="*/ 6249988 w 17200563"/>
              <a:gd name="connsiteY192" fmla="*/ 2503161 h 3559175"/>
              <a:gd name="connsiteX193" fmla="*/ 6291854 w 17200563"/>
              <a:gd name="connsiteY193" fmla="*/ 2400871 h 3559175"/>
              <a:gd name="connsiteX194" fmla="*/ 6398845 w 17200563"/>
              <a:gd name="connsiteY194" fmla="*/ 2359025 h 3559175"/>
              <a:gd name="connsiteX195" fmla="*/ 3428112 w 17200563"/>
              <a:gd name="connsiteY195" fmla="*/ 1635447 h 3559175"/>
              <a:gd name="connsiteX196" fmla="*/ 3353689 w 17200563"/>
              <a:gd name="connsiteY196" fmla="*/ 1647079 h 3559175"/>
              <a:gd name="connsiteX197" fmla="*/ 3016459 w 17200563"/>
              <a:gd name="connsiteY197" fmla="*/ 2679993 h 3559175"/>
              <a:gd name="connsiteX198" fmla="*/ 3293220 w 17200563"/>
              <a:gd name="connsiteY198" fmla="*/ 2679993 h 3559175"/>
              <a:gd name="connsiteX199" fmla="*/ 3607192 w 17200563"/>
              <a:gd name="connsiteY199" fmla="*/ 1842495 h 3559175"/>
              <a:gd name="connsiteX200" fmla="*/ 3428112 w 17200563"/>
              <a:gd name="connsiteY200" fmla="*/ 1635447 h 3559175"/>
              <a:gd name="connsiteX201" fmla="*/ 527939 w 17200563"/>
              <a:gd name="connsiteY201" fmla="*/ 1635447 h 3559175"/>
              <a:gd name="connsiteX202" fmla="*/ 351184 w 17200563"/>
              <a:gd name="connsiteY202" fmla="*/ 1842495 h 3559175"/>
              <a:gd name="connsiteX203" fmla="*/ 662831 w 17200563"/>
              <a:gd name="connsiteY203" fmla="*/ 2679993 h 3559175"/>
              <a:gd name="connsiteX204" fmla="*/ 939591 w 17200563"/>
              <a:gd name="connsiteY204" fmla="*/ 2679993 h 3559175"/>
              <a:gd name="connsiteX205" fmla="*/ 602362 w 17200563"/>
              <a:gd name="connsiteY205" fmla="*/ 1647079 h 3559175"/>
              <a:gd name="connsiteX206" fmla="*/ 527939 w 17200563"/>
              <a:gd name="connsiteY206" fmla="*/ 1635447 h 3559175"/>
              <a:gd name="connsiteX207" fmla="*/ 5123753 w 17200563"/>
              <a:gd name="connsiteY207" fmla="*/ 1404582 h 3559175"/>
              <a:gd name="connsiteX208" fmla="*/ 5123753 w 17200563"/>
              <a:gd name="connsiteY208" fmla="*/ 1653621 h 3559175"/>
              <a:gd name="connsiteX209" fmla="*/ 5305319 w 17200563"/>
              <a:gd name="connsiteY209" fmla="*/ 1653621 h 3559175"/>
              <a:gd name="connsiteX210" fmla="*/ 5419381 w 17200563"/>
              <a:gd name="connsiteY210" fmla="*/ 1621037 h 3559175"/>
              <a:gd name="connsiteX211" fmla="*/ 5458952 w 17200563"/>
              <a:gd name="connsiteY211" fmla="*/ 1527938 h 3559175"/>
              <a:gd name="connsiteX212" fmla="*/ 5300664 w 17200563"/>
              <a:gd name="connsiteY212" fmla="*/ 1404582 h 3559175"/>
              <a:gd name="connsiteX213" fmla="*/ 5123753 w 17200563"/>
              <a:gd name="connsiteY213" fmla="*/ 1404582 h 3559175"/>
              <a:gd name="connsiteX214" fmla="*/ 2653647 w 17200563"/>
              <a:gd name="connsiteY214" fmla="*/ 1363260 h 3559175"/>
              <a:gd name="connsiteX215" fmla="*/ 2390840 w 17200563"/>
              <a:gd name="connsiteY215" fmla="*/ 1444684 h 3559175"/>
              <a:gd name="connsiteX216" fmla="*/ 2390840 w 17200563"/>
              <a:gd name="connsiteY216" fmla="*/ 2679993 h 3559175"/>
              <a:gd name="connsiteX217" fmla="*/ 2746676 w 17200563"/>
              <a:gd name="connsiteY217" fmla="*/ 2679993 h 3559175"/>
              <a:gd name="connsiteX218" fmla="*/ 2993202 w 17200563"/>
              <a:gd name="connsiteY218" fmla="*/ 1733155 h 3559175"/>
              <a:gd name="connsiteX219" fmla="*/ 2653647 w 17200563"/>
              <a:gd name="connsiteY219" fmla="*/ 1363260 h 3559175"/>
              <a:gd name="connsiteX220" fmla="*/ 1302404 w 17200563"/>
              <a:gd name="connsiteY220" fmla="*/ 1363260 h 3559175"/>
              <a:gd name="connsiteX221" fmla="*/ 965174 w 17200563"/>
              <a:gd name="connsiteY221" fmla="*/ 1733155 h 3559175"/>
              <a:gd name="connsiteX222" fmla="*/ 1209375 w 17200563"/>
              <a:gd name="connsiteY222" fmla="*/ 2679993 h 3559175"/>
              <a:gd name="connsiteX223" fmla="*/ 1567536 w 17200563"/>
              <a:gd name="connsiteY223" fmla="*/ 2679993 h 3559175"/>
              <a:gd name="connsiteX224" fmla="*/ 1567536 w 17200563"/>
              <a:gd name="connsiteY224" fmla="*/ 1444684 h 3559175"/>
              <a:gd name="connsiteX225" fmla="*/ 1302404 w 17200563"/>
              <a:gd name="connsiteY225" fmla="*/ 1363260 h 3559175"/>
              <a:gd name="connsiteX226" fmla="*/ 16725900 w 17200563"/>
              <a:gd name="connsiteY226" fmla="*/ 1339850 h 3559175"/>
              <a:gd name="connsiteX227" fmla="*/ 17200563 w 17200563"/>
              <a:gd name="connsiteY227" fmla="*/ 1339850 h 3559175"/>
              <a:gd name="connsiteX228" fmla="*/ 17200563 w 17200563"/>
              <a:gd name="connsiteY228" fmla="*/ 1555750 h 3559175"/>
              <a:gd name="connsiteX229" fmla="*/ 16725900 w 17200563"/>
              <a:gd name="connsiteY229" fmla="*/ 1555750 h 3559175"/>
              <a:gd name="connsiteX230" fmla="*/ 12247403 w 17200563"/>
              <a:gd name="connsiteY230" fmla="*/ 1316078 h 3559175"/>
              <a:gd name="connsiteX231" fmla="*/ 12135657 w 17200563"/>
              <a:gd name="connsiteY231" fmla="*/ 1362633 h 3559175"/>
              <a:gd name="connsiteX232" fmla="*/ 12091425 w 17200563"/>
              <a:gd name="connsiteY232" fmla="*/ 1486001 h 3559175"/>
              <a:gd name="connsiteX233" fmla="*/ 12135657 w 17200563"/>
              <a:gd name="connsiteY233" fmla="*/ 1597730 h 3559175"/>
              <a:gd name="connsiteX234" fmla="*/ 12247403 w 17200563"/>
              <a:gd name="connsiteY234" fmla="*/ 1641957 h 3559175"/>
              <a:gd name="connsiteX235" fmla="*/ 12359149 w 17200563"/>
              <a:gd name="connsiteY235" fmla="*/ 1597730 h 3559175"/>
              <a:gd name="connsiteX236" fmla="*/ 12403382 w 17200563"/>
              <a:gd name="connsiteY236" fmla="*/ 1486001 h 3559175"/>
              <a:gd name="connsiteX237" fmla="*/ 12359149 w 17200563"/>
              <a:gd name="connsiteY237" fmla="*/ 1362633 h 3559175"/>
              <a:gd name="connsiteX238" fmla="*/ 12247403 w 17200563"/>
              <a:gd name="connsiteY238" fmla="*/ 1316078 h 3559175"/>
              <a:gd name="connsiteX239" fmla="*/ 8953362 w 17200563"/>
              <a:gd name="connsiteY239" fmla="*/ 1316019 h 3559175"/>
              <a:gd name="connsiteX240" fmla="*/ 8841610 w 17200563"/>
              <a:gd name="connsiteY240" fmla="*/ 1362562 h 3559175"/>
              <a:gd name="connsiteX241" fmla="*/ 8797376 w 17200563"/>
              <a:gd name="connsiteY241" fmla="*/ 1485900 h 3559175"/>
              <a:gd name="connsiteX242" fmla="*/ 8841610 w 17200563"/>
              <a:gd name="connsiteY242" fmla="*/ 1609238 h 3559175"/>
              <a:gd name="connsiteX243" fmla="*/ 8953362 w 17200563"/>
              <a:gd name="connsiteY243" fmla="*/ 1655781 h 3559175"/>
              <a:gd name="connsiteX244" fmla="*/ 9065113 w 17200563"/>
              <a:gd name="connsiteY244" fmla="*/ 1609238 h 3559175"/>
              <a:gd name="connsiteX245" fmla="*/ 9109348 w 17200563"/>
              <a:gd name="connsiteY245" fmla="*/ 1485900 h 3559175"/>
              <a:gd name="connsiteX246" fmla="*/ 9065113 w 17200563"/>
              <a:gd name="connsiteY246" fmla="*/ 1362562 h 3559175"/>
              <a:gd name="connsiteX247" fmla="*/ 8953362 w 17200563"/>
              <a:gd name="connsiteY247" fmla="*/ 1316019 h 3559175"/>
              <a:gd name="connsiteX248" fmla="*/ 15380700 w 17200563"/>
              <a:gd name="connsiteY248" fmla="*/ 1264822 h 3559175"/>
              <a:gd name="connsiteX249" fmla="*/ 15243422 w 17200563"/>
              <a:gd name="connsiteY249" fmla="*/ 1392815 h 3559175"/>
              <a:gd name="connsiteX250" fmla="*/ 15513325 w 17200563"/>
              <a:gd name="connsiteY250" fmla="*/ 1392815 h 3559175"/>
              <a:gd name="connsiteX251" fmla="*/ 15471444 w 17200563"/>
              <a:gd name="connsiteY251" fmla="*/ 1299729 h 3559175"/>
              <a:gd name="connsiteX252" fmla="*/ 15380700 w 17200563"/>
              <a:gd name="connsiteY252" fmla="*/ 1264822 h 3559175"/>
              <a:gd name="connsiteX253" fmla="*/ 13215350 w 17200563"/>
              <a:gd name="connsiteY253" fmla="*/ 1264822 h 3559175"/>
              <a:gd name="connsiteX254" fmla="*/ 13078072 w 17200563"/>
              <a:gd name="connsiteY254" fmla="*/ 1392815 h 3559175"/>
              <a:gd name="connsiteX255" fmla="*/ 13347975 w 17200563"/>
              <a:gd name="connsiteY255" fmla="*/ 1392815 h 3559175"/>
              <a:gd name="connsiteX256" fmla="*/ 13306094 w 17200563"/>
              <a:gd name="connsiteY256" fmla="*/ 1299729 h 3559175"/>
              <a:gd name="connsiteX257" fmla="*/ 13215350 w 17200563"/>
              <a:gd name="connsiteY257" fmla="*/ 1264822 h 3559175"/>
              <a:gd name="connsiteX258" fmla="*/ 9505134 w 17200563"/>
              <a:gd name="connsiteY258" fmla="*/ 1264822 h 3559175"/>
              <a:gd name="connsiteX259" fmla="*/ 9367773 w 17200563"/>
              <a:gd name="connsiteY259" fmla="*/ 1392815 h 3559175"/>
              <a:gd name="connsiteX260" fmla="*/ 9635510 w 17200563"/>
              <a:gd name="connsiteY260" fmla="*/ 1392815 h 3559175"/>
              <a:gd name="connsiteX261" fmla="*/ 9593604 w 17200563"/>
              <a:gd name="connsiteY261" fmla="*/ 1299729 h 3559175"/>
              <a:gd name="connsiteX262" fmla="*/ 9505134 w 17200563"/>
              <a:gd name="connsiteY262" fmla="*/ 1264822 h 3559175"/>
              <a:gd name="connsiteX263" fmla="*/ 6282741 w 17200563"/>
              <a:gd name="connsiteY263" fmla="*/ 1264822 h 3559175"/>
              <a:gd name="connsiteX264" fmla="*/ 6145460 w 17200563"/>
              <a:gd name="connsiteY264" fmla="*/ 1392815 h 3559175"/>
              <a:gd name="connsiteX265" fmla="*/ 6415363 w 17200563"/>
              <a:gd name="connsiteY265" fmla="*/ 1392815 h 3559175"/>
              <a:gd name="connsiteX266" fmla="*/ 6373484 w 17200563"/>
              <a:gd name="connsiteY266" fmla="*/ 1299729 h 3559175"/>
              <a:gd name="connsiteX267" fmla="*/ 6282741 w 17200563"/>
              <a:gd name="connsiteY267" fmla="*/ 1264822 h 3559175"/>
              <a:gd name="connsiteX268" fmla="*/ 11395481 w 17200563"/>
              <a:gd name="connsiteY268" fmla="*/ 1102899 h 3559175"/>
              <a:gd name="connsiteX269" fmla="*/ 11662957 w 17200563"/>
              <a:gd name="connsiteY269" fmla="*/ 1102899 h 3559175"/>
              <a:gd name="connsiteX270" fmla="*/ 11662957 w 17200563"/>
              <a:gd name="connsiteY270" fmla="*/ 1870075 h 3559175"/>
              <a:gd name="connsiteX271" fmla="*/ 11395481 w 17200563"/>
              <a:gd name="connsiteY271" fmla="*/ 1870075 h 3559175"/>
              <a:gd name="connsiteX272" fmla="*/ 16265221 w 17200563"/>
              <a:gd name="connsiteY272" fmla="*/ 1076325 h 3559175"/>
              <a:gd name="connsiteX273" fmla="*/ 16419040 w 17200563"/>
              <a:gd name="connsiteY273" fmla="*/ 1092615 h 3559175"/>
              <a:gd name="connsiteX274" fmla="*/ 16544891 w 17200563"/>
              <a:gd name="connsiteY274" fmla="*/ 1139157 h 3559175"/>
              <a:gd name="connsiteX275" fmla="*/ 16516924 w 17200563"/>
              <a:gd name="connsiteY275" fmla="*/ 1329982 h 3559175"/>
              <a:gd name="connsiteX276" fmla="*/ 16400395 w 17200563"/>
              <a:gd name="connsiteY276" fmla="*/ 1288094 h 3559175"/>
              <a:gd name="connsiteX277" fmla="*/ 16281535 w 17200563"/>
              <a:gd name="connsiteY277" fmla="*/ 1271804 h 3559175"/>
              <a:gd name="connsiteX278" fmla="*/ 16199965 w 17200563"/>
              <a:gd name="connsiteY278" fmla="*/ 1318346 h 3559175"/>
              <a:gd name="connsiteX279" fmla="*/ 16223270 w 17200563"/>
              <a:gd name="connsiteY279" fmla="*/ 1355581 h 3559175"/>
              <a:gd name="connsiteX280" fmla="*/ 16316494 w 17200563"/>
              <a:gd name="connsiteY280" fmla="*/ 1385834 h 3559175"/>
              <a:gd name="connsiteX281" fmla="*/ 16516924 w 17200563"/>
              <a:gd name="connsiteY281" fmla="*/ 1483573 h 3559175"/>
              <a:gd name="connsiteX282" fmla="*/ 16579850 w 17200563"/>
              <a:gd name="connsiteY282" fmla="*/ 1651126 h 3559175"/>
              <a:gd name="connsiteX283" fmla="*/ 16488957 w 17200563"/>
              <a:gd name="connsiteY283" fmla="*/ 1830315 h 3559175"/>
              <a:gd name="connsiteX284" fmla="*/ 16232593 w 17200563"/>
              <a:gd name="connsiteY284" fmla="*/ 1895475 h 3559175"/>
              <a:gd name="connsiteX285" fmla="*/ 16055468 w 17200563"/>
              <a:gd name="connsiteY285" fmla="*/ 1874531 h 3559175"/>
              <a:gd name="connsiteX286" fmla="*/ 15922625 w 17200563"/>
              <a:gd name="connsiteY286" fmla="*/ 1818680 h 3559175"/>
              <a:gd name="connsiteX287" fmla="*/ 15952923 w 17200563"/>
              <a:gd name="connsiteY287" fmla="*/ 1623201 h 3559175"/>
              <a:gd name="connsiteX288" fmla="*/ 16078774 w 17200563"/>
              <a:gd name="connsiteY288" fmla="*/ 1679052 h 3559175"/>
              <a:gd name="connsiteX289" fmla="*/ 16216279 w 17200563"/>
              <a:gd name="connsiteY289" fmla="*/ 1699996 h 3559175"/>
              <a:gd name="connsiteX290" fmla="*/ 16311833 w 17200563"/>
              <a:gd name="connsiteY290" fmla="*/ 1653454 h 3559175"/>
              <a:gd name="connsiteX291" fmla="*/ 16290857 w 17200563"/>
              <a:gd name="connsiteY291" fmla="*/ 1616219 h 3559175"/>
              <a:gd name="connsiteX292" fmla="*/ 16199965 w 17200563"/>
              <a:gd name="connsiteY292" fmla="*/ 1583640 h 3559175"/>
              <a:gd name="connsiteX293" fmla="*/ 15997204 w 17200563"/>
              <a:gd name="connsiteY293" fmla="*/ 1488227 h 3559175"/>
              <a:gd name="connsiteX294" fmla="*/ 15936609 w 17200563"/>
              <a:gd name="connsiteY294" fmla="*/ 1323001 h 3559175"/>
              <a:gd name="connsiteX295" fmla="*/ 16025171 w 17200563"/>
              <a:gd name="connsiteY295" fmla="*/ 1143812 h 3559175"/>
              <a:gd name="connsiteX296" fmla="*/ 16265221 w 17200563"/>
              <a:gd name="connsiteY296" fmla="*/ 1076325 h 3559175"/>
              <a:gd name="connsiteX297" fmla="*/ 15385354 w 17200563"/>
              <a:gd name="connsiteY297" fmla="*/ 1076325 h 3559175"/>
              <a:gd name="connsiteX298" fmla="*/ 15662237 w 17200563"/>
              <a:gd name="connsiteY298" fmla="*/ 1181046 h 3559175"/>
              <a:gd name="connsiteX299" fmla="*/ 15762288 w 17200563"/>
              <a:gd name="connsiteY299" fmla="*/ 1462629 h 3559175"/>
              <a:gd name="connsiteX300" fmla="*/ 15755308 w 17200563"/>
              <a:gd name="connsiteY300" fmla="*/ 1555714 h 3559175"/>
              <a:gd name="connsiteX301" fmla="*/ 15248075 w 17200563"/>
              <a:gd name="connsiteY301" fmla="*/ 1555714 h 3559175"/>
              <a:gd name="connsiteX302" fmla="*/ 15324858 w 17200563"/>
              <a:gd name="connsiteY302" fmla="*/ 1653454 h 3559175"/>
              <a:gd name="connsiteX303" fmla="*/ 15483077 w 17200563"/>
              <a:gd name="connsiteY303" fmla="*/ 1686033 h 3559175"/>
              <a:gd name="connsiteX304" fmla="*/ 15613376 w 17200563"/>
              <a:gd name="connsiteY304" fmla="*/ 1672071 h 3559175"/>
              <a:gd name="connsiteX305" fmla="*/ 15729713 w 17200563"/>
              <a:gd name="connsiteY305" fmla="*/ 1634837 h 3559175"/>
              <a:gd name="connsiteX306" fmla="*/ 15752981 w 17200563"/>
              <a:gd name="connsiteY306" fmla="*/ 1837297 h 3559175"/>
              <a:gd name="connsiteX307" fmla="*/ 15611049 w 17200563"/>
              <a:gd name="connsiteY307" fmla="*/ 1879185 h 3559175"/>
              <a:gd name="connsiteX308" fmla="*/ 15448176 w 17200563"/>
              <a:gd name="connsiteY308" fmla="*/ 1895475 h 3559175"/>
              <a:gd name="connsiteX309" fmla="*/ 15201540 w 17200563"/>
              <a:gd name="connsiteY309" fmla="*/ 1846605 h 3559175"/>
              <a:gd name="connsiteX310" fmla="*/ 15040994 w 17200563"/>
              <a:gd name="connsiteY310" fmla="*/ 1706978 h 3559175"/>
              <a:gd name="connsiteX311" fmla="*/ 14982825 w 17200563"/>
              <a:gd name="connsiteY311" fmla="*/ 1485900 h 3559175"/>
              <a:gd name="connsiteX312" fmla="*/ 15031687 w 17200563"/>
              <a:gd name="connsiteY312" fmla="*/ 1276458 h 3559175"/>
              <a:gd name="connsiteX313" fmla="*/ 15173619 w 17200563"/>
              <a:gd name="connsiteY313" fmla="*/ 1129849 h 3559175"/>
              <a:gd name="connsiteX314" fmla="*/ 15385354 w 17200563"/>
              <a:gd name="connsiteY314" fmla="*/ 1076325 h 3559175"/>
              <a:gd name="connsiteX315" fmla="*/ 14544282 w 17200563"/>
              <a:gd name="connsiteY315" fmla="*/ 1076325 h 3559175"/>
              <a:gd name="connsiteX316" fmla="*/ 14695404 w 17200563"/>
              <a:gd name="connsiteY316" fmla="*/ 1092615 h 3559175"/>
              <a:gd name="connsiteX317" fmla="*/ 14820952 w 17200563"/>
              <a:gd name="connsiteY317" fmla="*/ 1139157 h 3559175"/>
              <a:gd name="connsiteX318" fmla="*/ 14793052 w 17200563"/>
              <a:gd name="connsiteY318" fmla="*/ 1329982 h 3559175"/>
              <a:gd name="connsiteX319" fmla="*/ 14676804 w 17200563"/>
              <a:gd name="connsiteY319" fmla="*/ 1288094 h 3559175"/>
              <a:gd name="connsiteX320" fmla="*/ 14560556 w 17200563"/>
              <a:gd name="connsiteY320" fmla="*/ 1271804 h 3559175"/>
              <a:gd name="connsiteX321" fmla="*/ 14476858 w 17200563"/>
              <a:gd name="connsiteY321" fmla="*/ 1318346 h 3559175"/>
              <a:gd name="connsiteX322" fmla="*/ 14502432 w 17200563"/>
              <a:gd name="connsiteY322" fmla="*/ 1355581 h 3559175"/>
              <a:gd name="connsiteX323" fmla="*/ 14593106 w 17200563"/>
              <a:gd name="connsiteY323" fmla="*/ 1385834 h 3559175"/>
              <a:gd name="connsiteX324" fmla="*/ 14793052 w 17200563"/>
              <a:gd name="connsiteY324" fmla="*/ 1483573 h 3559175"/>
              <a:gd name="connsiteX325" fmla="*/ 14855826 w 17200563"/>
              <a:gd name="connsiteY325" fmla="*/ 1651126 h 3559175"/>
              <a:gd name="connsiteX326" fmla="*/ 14765153 w 17200563"/>
              <a:gd name="connsiteY326" fmla="*/ 1830315 h 3559175"/>
              <a:gd name="connsiteX327" fmla="*/ 14509407 w 17200563"/>
              <a:gd name="connsiteY327" fmla="*/ 1895475 h 3559175"/>
              <a:gd name="connsiteX328" fmla="*/ 14335036 w 17200563"/>
              <a:gd name="connsiteY328" fmla="*/ 1874531 h 3559175"/>
              <a:gd name="connsiteX329" fmla="*/ 14200188 w 17200563"/>
              <a:gd name="connsiteY329" fmla="*/ 1818680 h 3559175"/>
              <a:gd name="connsiteX330" fmla="*/ 14230412 w 17200563"/>
              <a:gd name="connsiteY330" fmla="*/ 1623201 h 3559175"/>
              <a:gd name="connsiteX331" fmla="*/ 14355960 w 17200563"/>
              <a:gd name="connsiteY331" fmla="*/ 1679052 h 3559175"/>
              <a:gd name="connsiteX332" fmla="*/ 14493133 w 17200563"/>
              <a:gd name="connsiteY332" fmla="*/ 1699996 h 3559175"/>
              <a:gd name="connsiteX333" fmla="*/ 14588456 w 17200563"/>
              <a:gd name="connsiteY333" fmla="*/ 1653454 h 3559175"/>
              <a:gd name="connsiteX334" fmla="*/ 14567531 w 17200563"/>
              <a:gd name="connsiteY334" fmla="*/ 1616219 h 3559175"/>
              <a:gd name="connsiteX335" fmla="*/ 14476858 w 17200563"/>
              <a:gd name="connsiteY335" fmla="*/ 1583640 h 3559175"/>
              <a:gd name="connsiteX336" fmla="*/ 14274587 w 17200563"/>
              <a:gd name="connsiteY336" fmla="*/ 1488227 h 3559175"/>
              <a:gd name="connsiteX337" fmla="*/ 14214138 w 17200563"/>
              <a:gd name="connsiteY337" fmla="*/ 1323001 h 3559175"/>
              <a:gd name="connsiteX338" fmla="*/ 14302486 w 17200563"/>
              <a:gd name="connsiteY338" fmla="*/ 1143812 h 3559175"/>
              <a:gd name="connsiteX339" fmla="*/ 14544282 w 17200563"/>
              <a:gd name="connsiteY339" fmla="*/ 1076325 h 3559175"/>
              <a:gd name="connsiteX340" fmla="*/ 13220004 w 17200563"/>
              <a:gd name="connsiteY340" fmla="*/ 1076325 h 3559175"/>
              <a:gd name="connsiteX341" fmla="*/ 13494561 w 17200563"/>
              <a:gd name="connsiteY341" fmla="*/ 1181046 h 3559175"/>
              <a:gd name="connsiteX342" fmla="*/ 13596938 w 17200563"/>
              <a:gd name="connsiteY342" fmla="*/ 1462629 h 3559175"/>
              <a:gd name="connsiteX343" fmla="*/ 13587631 w 17200563"/>
              <a:gd name="connsiteY343" fmla="*/ 1555714 h 3559175"/>
              <a:gd name="connsiteX344" fmla="*/ 13082725 w 17200563"/>
              <a:gd name="connsiteY344" fmla="*/ 1555714 h 3559175"/>
              <a:gd name="connsiteX345" fmla="*/ 13159508 w 17200563"/>
              <a:gd name="connsiteY345" fmla="*/ 1653454 h 3559175"/>
              <a:gd name="connsiteX346" fmla="*/ 13317727 w 17200563"/>
              <a:gd name="connsiteY346" fmla="*/ 1686033 h 3559175"/>
              <a:gd name="connsiteX347" fmla="*/ 13448026 w 17200563"/>
              <a:gd name="connsiteY347" fmla="*/ 1672071 h 3559175"/>
              <a:gd name="connsiteX348" fmla="*/ 13564363 w 17200563"/>
              <a:gd name="connsiteY348" fmla="*/ 1634837 h 3559175"/>
              <a:gd name="connsiteX349" fmla="*/ 13587631 w 17200563"/>
              <a:gd name="connsiteY349" fmla="*/ 1837297 h 3559175"/>
              <a:gd name="connsiteX350" fmla="*/ 13445699 w 17200563"/>
              <a:gd name="connsiteY350" fmla="*/ 1879185 h 3559175"/>
              <a:gd name="connsiteX351" fmla="*/ 13280499 w 17200563"/>
              <a:gd name="connsiteY351" fmla="*/ 1895475 h 3559175"/>
              <a:gd name="connsiteX352" fmla="*/ 13036190 w 17200563"/>
              <a:gd name="connsiteY352" fmla="*/ 1846605 h 3559175"/>
              <a:gd name="connsiteX353" fmla="*/ 12875644 w 17200563"/>
              <a:gd name="connsiteY353" fmla="*/ 1706978 h 3559175"/>
              <a:gd name="connsiteX354" fmla="*/ 12817475 w 17200563"/>
              <a:gd name="connsiteY354" fmla="*/ 1485900 h 3559175"/>
              <a:gd name="connsiteX355" fmla="*/ 12866337 w 17200563"/>
              <a:gd name="connsiteY355" fmla="*/ 1276458 h 3559175"/>
              <a:gd name="connsiteX356" fmla="*/ 13008269 w 17200563"/>
              <a:gd name="connsiteY356" fmla="*/ 1129849 h 3559175"/>
              <a:gd name="connsiteX357" fmla="*/ 13220004 w 17200563"/>
              <a:gd name="connsiteY357" fmla="*/ 1076325 h 3559175"/>
              <a:gd name="connsiteX358" fmla="*/ 12182218 w 17200563"/>
              <a:gd name="connsiteY358" fmla="*/ 1076325 h 3559175"/>
              <a:gd name="connsiteX359" fmla="*/ 12310260 w 17200563"/>
              <a:gd name="connsiteY359" fmla="*/ 1106585 h 3559175"/>
              <a:gd name="connsiteX360" fmla="*/ 12401054 w 17200563"/>
              <a:gd name="connsiteY360" fmla="*/ 1190382 h 3559175"/>
              <a:gd name="connsiteX361" fmla="*/ 12405710 w 17200563"/>
              <a:gd name="connsiteY361" fmla="*/ 1101930 h 3559175"/>
              <a:gd name="connsiteX362" fmla="*/ 12657138 w 17200563"/>
              <a:gd name="connsiteY362" fmla="*/ 1101930 h 3559175"/>
              <a:gd name="connsiteX363" fmla="*/ 12657138 w 17200563"/>
              <a:gd name="connsiteY363" fmla="*/ 1807224 h 3559175"/>
              <a:gd name="connsiteX364" fmla="*/ 12543064 w 17200563"/>
              <a:gd name="connsiteY364" fmla="*/ 2137757 h 3559175"/>
              <a:gd name="connsiteX365" fmla="*/ 12212483 w 17200563"/>
              <a:gd name="connsiteY365" fmla="*/ 2249487 h 3559175"/>
              <a:gd name="connsiteX366" fmla="*/ 12044864 w 17200563"/>
              <a:gd name="connsiteY366" fmla="*/ 2230866 h 3559175"/>
              <a:gd name="connsiteX367" fmla="*/ 11909837 w 17200563"/>
              <a:gd name="connsiteY367" fmla="*/ 2188967 h 3559175"/>
              <a:gd name="connsiteX368" fmla="*/ 11937774 w 17200563"/>
              <a:gd name="connsiteY368" fmla="*/ 1953869 h 3559175"/>
              <a:gd name="connsiteX369" fmla="*/ 12051848 w 17200563"/>
              <a:gd name="connsiteY369" fmla="*/ 1998095 h 3559175"/>
              <a:gd name="connsiteX370" fmla="*/ 12175234 w 17200563"/>
              <a:gd name="connsiteY370" fmla="*/ 2016717 h 3559175"/>
              <a:gd name="connsiteX371" fmla="*/ 12401054 w 17200563"/>
              <a:gd name="connsiteY371" fmla="*/ 1816535 h 3559175"/>
              <a:gd name="connsiteX372" fmla="*/ 12401054 w 17200563"/>
              <a:gd name="connsiteY372" fmla="*/ 1781619 h 3559175"/>
              <a:gd name="connsiteX373" fmla="*/ 12305604 w 17200563"/>
              <a:gd name="connsiteY373" fmla="*/ 1856105 h 3559175"/>
              <a:gd name="connsiteX374" fmla="*/ 12175234 w 17200563"/>
              <a:gd name="connsiteY374" fmla="*/ 1881710 h 3559175"/>
              <a:gd name="connsiteX375" fmla="*/ 11998303 w 17200563"/>
              <a:gd name="connsiteY375" fmla="*/ 1832828 h 3559175"/>
              <a:gd name="connsiteX376" fmla="*/ 11870261 w 17200563"/>
              <a:gd name="connsiteY376" fmla="*/ 1695494 h 3559175"/>
              <a:gd name="connsiteX377" fmla="*/ 11823700 w 17200563"/>
              <a:gd name="connsiteY377" fmla="*/ 1488328 h 3559175"/>
              <a:gd name="connsiteX378" fmla="*/ 11870261 w 17200563"/>
              <a:gd name="connsiteY378" fmla="*/ 1283490 h 3559175"/>
              <a:gd name="connsiteX379" fmla="*/ 11995975 w 17200563"/>
              <a:gd name="connsiteY379" fmla="*/ 1132190 h 3559175"/>
              <a:gd name="connsiteX380" fmla="*/ 12182218 w 17200563"/>
              <a:gd name="connsiteY380" fmla="*/ 1076325 h 3559175"/>
              <a:gd name="connsiteX381" fmla="*/ 8953362 w 17200563"/>
              <a:gd name="connsiteY381" fmla="*/ 1076325 h 3559175"/>
              <a:gd name="connsiteX382" fmla="*/ 9116333 w 17200563"/>
              <a:gd name="connsiteY382" fmla="*/ 1113559 h 3559175"/>
              <a:gd name="connsiteX383" fmla="*/ 9237396 w 17200563"/>
              <a:gd name="connsiteY383" fmla="*/ 1218280 h 3559175"/>
              <a:gd name="connsiteX384" fmla="*/ 9356132 w 17200563"/>
              <a:gd name="connsiteY384" fmla="*/ 1113559 h 3559175"/>
              <a:gd name="connsiteX385" fmla="*/ 9516775 w 17200563"/>
              <a:gd name="connsiteY385" fmla="*/ 1076325 h 3559175"/>
              <a:gd name="connsiteX386" fmla="*/ 9710011 w 17200563"/>
              <a:gd name="connsiteY386" fmla="*/ 1122867 h 3559175"/>
              <a:gd name="connsiteX387" fmla="*/ 9840388 w 17200563"/>
              <a:gd name="connsiteY387" fmla="*/ 1255514 h 3559175"/>
              <a:gd name="connsiteX388" fmla="*/ 9886951 w 17200563"/>
              <a:gd name="connsiteY388" fmla="*/ 1462629 h 3559175"/>
              <a:gd name="connsiteX389" fmla="*/ 9877638 w 17200563"/>
              <a:gd name="connsiteY389" fmla="*/ 1555714 h 3559175"/>
              <a:gd name="connsiteX390" fmla="*/ 9370101 w 17200563"/>
              <a:gd name="connsiteY390" fmla="*/ 1555714 h 3559175"/>
              <a:gd name="connsiteX391" fmla="*/ 9607572 w 17200563"/>
              <a:gd name="connsiteY391" fmla="*/ 1686033 h 3559175"/>
              <a:gd name="connsiteX392" fmla="*/ 9735621 w 17200563"/>
              <a:gd name="connsiteY392" fmla="*/ 1672071 h 3559175"/>
              <a:gd name="connsiteX393" fmla="*/ 9852029 w 17200563"/>
              <a:gd name="connsiteY393" fmla="*/ 1634837 h 3559175"/>
              <a:gd name="connsiteX394" fmla="*/ 9877638 w 17200563"/>
              <a:gd name="connsiteY394" fmla="*/ 1837297 h 3559175"/>
              <a:gd name="connsiteX395" fmla="*/ 9581963 w 17200563"/>
              <a:gd name="connsiteY395" fmla="*/ 1895475 h 3559175"/>
              <a:gd name="connsiteX396" fmla="*/ 9388726 w 17200563"/>
              <a:gd name="connsiteY396" fmla="*/ 1858241 h 3559175"/>
              <a:gd name="connsiteX397" fmla="*/ 9246709 w 17200563"/>
              <a:gd name="connsiteY397" fmla="*/ 1753520 h 3559175"/>
              <a:gd name="connsiteX398" fmla="*/ 9116333 w 17200563"/>
              <a:gd name="connsiteY398" fmla="*/ 1858241 h 3559175"/>
              <a:gd name="connsiteX399" fmla="*/ 8953362 w 17200563"/>
              <a:gd name="connsiteY399" fmla="*/ 1895475 h 3559175"/>
              <a:gd name="connsiteX400" fmla="*/ 8741500 w 17200563"/>
              <a:gd name="connsiteY400" fmla="*/ 1844278 h 3559175"/>
              <a:gd name="connsiteX401" fmla="*/ 8587842 w 17200563"/>
              <a:gd name="connsiteY401" fmla="*/ 1699996 h 3559175"/>
              <a:gd name="connsiteX402" fmla="*/ 8529638 w 17200563"/>
              <a:gd name="connsiteY402" fmla="*/ 1485900 h 3559175"/>
              <a:gd name="connsiteX403" fmla="*/ 8583186 w 17200563"/>
              <a:gd name="connsiteY403" fmla="*/ 1281112 h 3559175"/>
              <a:gd name="connsiteX404" fmla="*/ 8732187 w 17200563"/>
              <a:gd name="connsiteY404" fmla="*/ 1132176 h 3559175"/>
              <a:gd name="connsiteX405" fmla="*/ 8953362 w 17200563"/>
              <a:gd name="connsiteY405" fmla="*/ 1076325 h 3559175"/>
              <a:gd name="connsiteX406" fmla="*/ 7166432 w 17200563"/>
              <a:gd name="connsiteY406" fmla="*/ 1076325 h 3559175"/>
              <a:gd name="connsiteX407" fmla="*/ 7319880 w 17200563"/>
              <a:gd name="connsiteY407" fmla="*/ 1092615 h 3559175"/>
              <a:gd name="connsiteX408" fmla="*/ 7443101 w 17200563"/>
              <a:gd name="connsiteY408" fmla="*/ 1139157 h 3559175"/>
              <a:gd name="connsiteX409" fmla="*/ 7417527 w 17200563"/>
              <a:gd name="connsiteY409" fmla="*/ 1329982 h 3559175"/>
              <a:gd name="connsiteX410" fmla="*/ 7301280 w 17200563"/>
              <a:gd name="connsiteY410" fmla="*/ 1288094 h 3559175"/>
              <a:gd name="connsiteX411" fmla="*/ 7182706 w 17200563"/>
              <a:gd name="connsiteY411" fmla="*/ 1271804 h 3559175"/>
              <a:gd name="connsiteX412" fmla="*/ 7101333 w 17200563"/>
              <a:gd name="connsiteY412" fmla="*/ 1318346 h 3559175"/>
              <a:gd name="connsiteX413" fmla="*/ 7124583 w 17200563"/>
              <a:gd name="connsiteY413" fmla="*/ 1355581 h 3559175"/>
              <a:gd name="connsiteX414" fmla="*/ 7215257 w 17200563"/>
              <a:gd name="connsiteY414" fmla="*/ 1385834 h 3559175"/>
              <a:gd name="connsiteX415" fmla="*/ 7417527 w 17200563"/>
              <a:gd name="connsiteY415" fmla="*/ 1483573 h 3559175"/>
              <a:gd name="connsiteX416" fmla="*/ 7480301 w 17200563"/>
              <a:gd name="connsiteY416" fmla="*/ 1651126 h 3559175"/>
              <a:gd name="connsiteX417" fmla="*/ 7389629 w 17200563"/>
              <a:gd name="connsiteY417" fmla="*/ 1830315 h 3559175"/>
              <a:gd name="connsiteX418" fmla="*/ 7131558 w 17200563"/>
              <a:gd name="connsiteY418" fmla="*/ 1895475 h 3559175"/>
              <a:gd name="connsiteX419" fmla="*/ 6957186 w 17200563"/>
              <a:gd name="connsiteY419" fmla="*/ 1874531 h 3559175"/>
              <a:gd name="connsiteX420" fmla="*/ 6824663 w 17200563"/>
              <a:gd name="connsiteY420" fmla="*/ 1818680 h 3559175"/>
              <a:gd name="connsiteX421" fmla="*/ 6854888 w 17200563"/>
              <a:gd name="connsiteY421" fmla="*/ 1623201 h 3559175"/>
              <a:gd name="connsiteX422" fmla="*/ 6980436 w 17200563"/>
              <a:gd name="connsiteY422" fmla="*/ 1679052 h 3559175"/>
              <a:gd name="connsiteX423" fmla="*/ 7115282 w 17200563"/>
              <a:gd name="connsiteY423" fmla="*/ 1699996 h 3559175"/>
              <a:gd name="connsiteX424" fmla="*/ 7212932 w 17200563"/>
              <a:gd name="connsiteY424" fmla="*/ 1653454 h 3559175"/>
              <a:gd name="connsiteX425" fmla="*/ 7189682 w 17200563"/>
              <a:gd name="connsiteY425" fmla="*/ 1616219 h 3559175"/>
              <a:gd name="connsiteX426" fmla="*/ 7099008 w 17200563"/>
              <a:gd name="connsiteY426" fmla="*/ 1583640 h 3559175"/>
              <a:gd name="connsiteX427" fmla="*/ 6899062 w 17200563"/>
              <a:gd name="connsiteY427" fmla="*/ 1488227 h 3559175"/>
              <a:gd name="connsiteX428" fmla="*/ 6838612 w 17200563"/>
              <a:gd name="connsiteY428" fmla="*/ 1323001 h 3559175"/>
              <a:gd name="connsiteX429" fmla="*/ 6924636 w 17200563"/>
              <a:gd name="connsiteY429" fmla="*/ 1143812 h 3559175"/>
              <a:gd name="connsiteX430" fmla="*/ 7166432 w 17200563"/>
              <a:gd name="connsiteY430" fmla="*/ 1076325 h 3559175"/>
              <a:gd name="connsiteX431" fmla="*/ 6287393 w 17200563"/>
              <a:gd name="connsiteY431" fmla="*/ 1076325 h 3559175"/>
              <a:gd name="connsiteX432" fmla="*/ 6561951 w 17200563"/>
              <a:gd name="connsiteY432" fmla="*/ 1181046 h 3559175"/>
              <a:gd name="connsiteX433" fmla="*/ 6664328 w 17200563"/>
              <a:gd name="connsiteY433" fmla="*/ 1462629 h 3559175"/>
              <a:gd name="connsiteX434" fmla="*/ 6655019 w 17200563"/>
              <a:gd name="connsiteY434" fmla="*/ 1555714 h 3559175"/>
              <a:gd name="connsiteX435" fmla="*/ 6150114 w 17200563"/>
              <a:gd name="connsiteY435" fmla="*/ 1555714 h 3559175"/>
              <a:gd name="connsiteX436" fmla="*/ 6226898 w 17200563"/>
              <a:gd name="connsiteY436" fmla="*/ 1653454 h 3559175"/>
              <a:gd name="connsiteX437" fmla="*/ 6385116 w 17200563"/>
              <a:gd name="connsiteY437" fmla="*/ 1686033 h 3559175"/>
              <a:gd name="connsiteX438" fmla="*/ 6515414 w 17200563"/>
              <a:gd name="connsiteY438" fmla="*/ 1672071 h 3559175"/>
              <a:gd name="connsiteX439" fmla="*/ 6631752 w 17200563"/>
              <a:gd name="connsiteY439" fmla="*/ 1634837 h 3559175"/>
              <a:gd name="connsiteX440" fmla="*/ 6655019 w 17200563"/>
              <a:gd name="connsiteY440" fmla="*/ 1837297 h 3559175"/>
              <a:gd name="connsiteX441" fmla="*/ 6513087 w 17200563"/>
              <a:gd name="connsiteY441" fmla="*/ 1879185 h 3559175"/>
              <a:gd name="connsiteX442" fmla="*/ 6347888 w 17200563"/>
              <a:gd name="connsiteY442" fmla="*/ 1895475 h 3559175"/>
              <a:gd name="connsiteX443" fmla="*/ 6103578 w 17200563"/>
              <a:gd name="connsiteY443" fmla="*/ 1846605 h 3559175"/>
              <a:gd name="connsiteX444" fmla="*/ 5943032 w 17200563"/>
              <a:gd name="connsiteY444" fmla="*/ 1706978 h 3559175"/>
              <a:gd name="connsiteX445" fmla="*/ 5884864 w 17200563"/>
              <a:gd name="connsiteY445" fmla="*/ 1485900 h 3559175"/>
              <a:gd name="connsiteX446" fmla="*/ 5933726 w 17200563"/>
              <a:gd name="connsiteY446" fmla="*/ 1276458 h 3559175"/>
              <a:gd name="connsiteX447" fmla="*/ 6075657 w 17200563"/>
              <a:gd name="connsiteY447" fmla="*/ 1129849 h 3559175"/>
              <a:gd name="connsiteX448" fmla="*/ 6287393 w 17200563"/>
              <a:gd name="connsiteY448" fmla="*/ 1076325 h 3559175"/>
              <a:gd name="connsiteX449" fmla="*/ 2702487 w 17200563"/>
              <a:gd name="connsiteY449" fmla="*/ 1070136 h 3559175"/>
              <a:gd name="connsiteX450" fmla="*/ 3300197 w 17200563"/>
              <a:gd name="connsiteY450" fmla="*/ 1412114 h 3559175"/>
              <a:gd name="connsiteX451" fmla="*/ 3490906 w 17200563"/>
              <a:gd name="connsiteY451" fmla="*/ 1388851 h 3559175"/>
              <a:gd name="connsiteX452" fmla="*/ 3956050 w 17200563"/>
              <a:gd name="connsiteY452" fmla="*/ 1837842 h 3559175"/>
              <a:gd name="connsiteX453" fmla="*/ 3588587 w 17200563"/>
              <a:gd name="connsiteY453" fmla="*/ 2654403 h 3559175"/>
              <a:gd name="connsiteX454" fmla="*/ 3576958 w 17200563"/>
              <a:gd name="connsiteY454" fmla="*/ 2673014 h 3559175"/>
              <a:gd name="connsiteX455" fmla="*/ 3483929 w 17200563"/>
              <a:gd name="connsiteY455" fmla="*/ 2973117 h 3559175"/>
              <a:gd name="connsiteX456" fmla="*/ 2069891 w 17200563"/>
              <a:gd name="connsiteY456" fmla="*/ 2973117 h 3559175"/>
              <a:gd name="connsiteX457" fmla="*/ 2069891 w 17200563"/>
              <a:gd name="connsiteY457" fmla="*/ 1314406 h 3559175"/>
              <a:gd name="connsiteX458" fmla="*/ 2702487 w 17200563"/>
              <a:gd name="connsiteY458" fmla="*/ 1070136 h 3559175"/>
              <a:gd name="connsiteX459" fmla="*/ 1253563 w 17200563"/>
              <a:gd name="connsiteY459" fmla="*/ 1070136 h 3559175"/>
              <a:gd name="connsiteX460" fmla="*/ 1886159 w 17200563"/>
              <a:gd name="connsiteY460" fmla="*/ 1314406 h 3559175"/>
              <a:gd name="connsiteX461" fmla="*/ 1886159 w 17200563"/>
              <a:gd name="connsiteY461" fmla="*/ 2973117 h 3559175"/>
              <a:gd name="connsiteX462" fmla="*/ 472121 w 17200563"/>
              <a:gd name="connsiteY462" fmla="*/ 2973117 h 3559175"/>
              <a:gd name="connsiteX463" fmla="*/ 381418 w 17200563"/>
              <a:gd name="connsiteY463" fmla="*/ 2673014 h 3559175"/>
              <a:gd name="connsiteX464" fmla="*/ 369790 w 17200563"/>
              <a:gd name="connsiteY464" fmla="*/ 2654403 h 3559175"/>
              <a:gd name="connsiteX465" fmla="*/ 0 w 17200563"/>
              <a:gd name="connsiteY465" fmla="*/ 1837842 h 3559175"/>
              <a:gd name="connsiteX466" fmla="*/ 467470 w 17200563"/>
              <a:gd name="connsiteY466" fmla="*/ 1388851 h 3559175"/>
              <a:gd name="connsiteX467" fmla="*/ 658179 w 17200563"/>
              <a:gd name="connsiteY467" fmla="*/ 1412114 h 3559175"/>
              <a:gd name="connsiteX468" fmla="*/ 1253563 w 17200563"/>
              <a:gd name="connsiteY468" fmla="*/ 1070136 h 3559175"/>
              <a:gd name="connsiteX469" fmla="*/ 5123753 w 17200563"/>
              <a:gd name="connsiteY469" fmla="*/ 955381 h 3559175"/>
              <a:gd name="connsiteX470" fmla="*/ 5123753 w 17200563"/>
              <a:gd name="connsiteY470" fmla="*/ 1188128 h 3559175"/>
              <a:gd name="connsiteX471" fmla="*/ 5265746 w 17200563"/>
              <a:gd name="connsiteY471" fmla="*/ 1188128 h 3559175"/>
              <a:gd name="connsiteX472" fmla="*/ 5414725 w 17200563"/>
              <a:gd name="connsiteY472" fmla="*/ 1069427 h 3559175"/>
              <a:gd name="connsiteX473" fmla="*/ 5268074 w 17200563"/>
              <a:gd name="connsiteY473" fmla="*/ 955381 h 3559175"/>
              <a:gd name="connsiteX474" fmla="*/ 5123753 w 17200563"/>
              <a:gd name="connsiteY474" fmla="*/ 955381 h 3559175"/>
              <a:gd name="connsiteX475" fmla="*/ 10807700 w 17200563"/>
              <a:gd name="connsiteY475" fmla="*/ 901700 h 3559175"/>
              <a:gd name="connsiteX476" fmla="*/ 11077575 w 17200563"/>
              <a:gd name="connsiteY476" fmla="*/ 901700 h 3559175"/>
              <a:gd name="connsiteX477" fmla="*/ 11077575 w 17200563"/>
              <a:gd name="connsiteY477" fmla="*/ 1101725 h 3559175"/>
              <a:gd name="connsiteX478" fmla="*/ 11236325 w 17200563"/>
              <a:gd name="connsiteY478" fmla="*/ 1101725 h 3559175"/>
              <a:gd name="connsiteX479" fmla="*/ 11236325 w 17200563"/>
              <a:gd name="connsiteY479" fmla="*/ 1319212 h 3559175"/>
              <a:gd name="connsiteX480" fmla="*/ 11077575 w 17200563"/>
              <a:gd name="connsiteY480" fmla="*/ 1319212 h 3559175"/>
              <a:gd name="connsiteX481" fmla="*/ 11077575 w 17200563"/>
              <a:gd name="connsiteY481" fmla="*/ 1870075 h 3559175"/>
              <a:gd name="connsiteX482" fmla="*/ 10807700 w 17200563"/>
              <a:gd name="connsiteY482" fmla="*/ 1870075 h 3559175"/>
              <a:gd name="connsiteX483" fmla="*/ 10807700 w 17200563"/>
              <a:gd name="connsiteY483" fmla="*/ 1319212 h 3559175"/>
              <a:gd name="connsiteX484" fmla="*/ 10677525 w 17200563"/>
              <a:gd name="connsiteY484" fmla="*/ 1319212 h 3559175"/>
              <a:gd name="connsiteX485" fmla="*/ 10677525 w 17200563"/>
              <a:gd name="connsiteY485" fmla="*/ 1101725 h 3559175"/>
              <a:gd name="connsiteX486" fmla="*/ 10807700 w 17200563"/>
              <a:gd name="connsiteY486" fmla="*/ 1101725 h 3559175"/>
              <a:gd name="connsiteX487" fmla="*/ 13766800 w 17200563"/>
              <a:gd name="connsiteY487" fmla="*/ 736600 h 3559175"/>
              <a:gd name="connsiteX488" fmla="*/ 14036675 w 17200563"/>
              <a:gd name="connsiteY488" fmla="*/ 736600 h 3559175"/>
              <a:gd name="connsiteX489" fmla="*/ 14036675 w 17200563"/>
              <a:gd name="connsiteY489" fmla="*/ 1870075 h 3559175"/>
              <a:gd name="connsiteX490" fmla="*/ 13766800 w 17200563"/>
              <a:gd name="connsiteY490" fmla="*/ 1870075 h 3559175"/>
              <a:gd name="connsiteX491" fmla="*/ 7643813 w 17200563"/>
              <a:gd name="connsiteY491" fmla="*/ 736600 h 3559175"/>
              <a:gd name="connsiteX492" fmla="*/ 7913688 w 17200563"/>
              <a:gd name="connsiteY492" fmla="*/ 736600 h 3559175"/>
              <a:gd name="connsiteX493" fmla="*/ 7913688 w 17200563"/>
              <a:gd name="connsiteY493" fmla="*/ 1376363 h 3559175"/>
              <a:gd name="connsiteX494" fmla="*/ 8145463 w 17200563"/>
              <a:gd name="connsiteY494" fmla="*/ 1101725 h 3559175"/>
              <a:gd name="connsiteX495" fmla="*/ 8459788 w 17200563"/>
              <a:gd name="connsiteY495" fmla="*/ 1101725 h 3559175"/>
              <a:gd name="connsiteX496" fmla="*/ 8148639 w 17200563"/>
              <a:gd name="connsiteY496" fmla="*/ 1450975 h 3559175"/>
              <a:gd name="connsiteX497" fmla="*/ 8512177 w 17200563"/>
              <a:gd name="connsiteY497" fmla="*/ 1870075 h 3559175"/>
              <a:gd name="connsiteX498" fmla="*/ 8178801 w 17200563"/>
              <a:gd name="connsiteY498" fmla="*/ 1870075 h 3559175"/>
              <a:gd name="connsiteX499" fmla="*/ 7913688 w 17200563"/>
              <a:gd name="connsiteY499" fmla="*/ 1546225 h 3559175"/>
              <a:gd name="connsiteX500" fmla="*/ 7913688 w 17200563"/>
              <a:gd name="connsiteY500" fmla="*/ 1870075 h 3559175"/>
              <a:gd name="connsiteX501" fmla="*/ 7643813 w 17200563"/>
              <a:gd name="connsiteY501" fmla="*/ 1870075 h 3559175"/>
              <a:gd name="connsiteX502" fmla="*/ 4851400 w 17200563"/>
              <a:gd name="connsiteY502" fmla="*/ 736600 h 3559175"/>
              <a:gd name="connsiteX503" fmla="*/ 5296008 w 17200563"/>
              <a:gd name="connsiteY503" fmla="*/ 736600 h 3559175"/>
              <a:gd name="connsiteX504" fmla="*/ 5591636 w 17200563"/>
              <a:gd name="connsiteY504" fmla="*/ 811079 h 3559175"/>
              <a:gd name="connsiteX505" fmla="*/ 5691731 w 17200563"/>
              <a:gd name="connsiteY505" fmla="*/ 1029860 h 3559175"/>
              <a:gd name="connsiteX506" fmla="*/ 5659141 w 17200563"/>
              <a:gd name="connsiteY506" fmla="*/ 1167181 h 3559175"/>
              <a:gd name="connsiteX507" fmla="*/ 5568358 w 17200563"/>
              <a:gd name="connsiteY507" fmla="*/ 1264934 h 3559175"/>
              <a:gd name="connsiteX508" fmla="*/ 5701042 w 17200563"/>
              <a:gd name="connsiteY508" fmla="*/ 1367343 h 3559175"/>
              <a:gd name="connsiteX509" fmla="*/ 5749925 w 17200563"/>
              <a:gd name="connsiteY509" fmla="*/ 1539575 h 3559175"/>
              <a:gd name="connsiteX510" fmla="*/ 5645176 w 17200563"/>
              <a:gd name="connsiteY510" fmla="*/ 1786286 h 3559175"/>
              <a:gd name="connsiteX511" fmla="*/ 5330925 w 17200563"/>
              <a:gd name="connsiteY511" fmla="*/ 1870075 h 3559175"/>
              <a:gd name="connsiteX512" fmla="*/ 4851400 w 17200563"/>
              <a:gd name="connsiteY512" fmla="*/ 1870075 h 3559175"/>
              <a:gd name="connsiteX513" fmla="*/ 11528056 w 17200563"/>
              <a:gd name="connsiteY513" fmla="*/ 693738 h 3559175"/>
              <a:gd name="connsiteX514" fmla="*/ 11637372 w 17200563"/>
              <a:gd name="connsiteY514" fmla="*/ 735584 h 3559175"/>
              <a:gd name="connsiteX515" fmla="*/ 11679238 w 17200563"/>
              <a:gd name="connsiteY515" fmla="*/ 837874 h 3559175"/>
              <a:gd name="connsiteX516" fmla="*/ 11637372 w 17200563"/>
              <a:gd name="connsiteY516" fmla="*/ 940164 h 3559175"/>
              <a:gd name="connsiteX517" fmla="*/ 11528056 w 17200563"/>
              <a:gd name="connsiteY517" fmla="*/ 982010 h 3559175"/>
              <a:gd name="connsiteX518" fmla="*/ 11421066 w 17200563"/>
              <a:gd name="connsiteY518" fmla="*/ 940164 h 3559175"/>
              <a:gd name="connsiteX519" fmla="*/ 11379200 w 17200563"/>
              <a:gd name="connsiteY519" fmla="*/ 837874 h 3559175"/>
              <a:gd name="connsiteX520" fmla="*/ 11421066 w 17200563"/>
              <a:gd name="connsiteY520" fmla="*/ 735584 h 3559175"/>
              <a:gd name="connsiteX521" fmla="*/ 11528056 w 17200563"/>
              <a:gd name="connsiteY521" fmla="*/ 693738 h 3559175"/>
              <a:gd name="connsiteX522" fmla="*/ 10474949 w 17200563"/>
              <a:gd name="connsiteY522" fmla="*/ 655638 h 3559175"/>
              <a:gd name="connsiteX523" fmla="*/ 10579554 w 17200563"/>
              <a:gd name="connsiteY523" fmla="*/ 667270 h 3559175"/>
              <a:gd name="connsiteX524" fmla="*/ 10663238 w 17200563"/>
              <a:gd name="connsiteY524" fmla="*/ 690535 h 3559175"/>
              <a:gd name="connsiteX525" fmla="*/ 10637668 w 17200563"/>
              <a:gd name="connsiteY525" fmla="*/ 906901 h 3559175"/>
              <a:gd name="connsiteX526" fmla="*/ 10584203 w 17200563"/>
              <a:gd name="connsiteY526" fmla="*/ 892942 h 3559175"/>
              <a:gd name="connsiteX527" fmla="*/ 10530738 w 17200563"/>
              <a:gd name="connsiteY527" fmla="*/ 888289 h 3559175"/>
              <a:gd name="connsiteX528" fmla="*/ 10435432 w 17200563"/>
              <a:gd name="connsiteY528" fmla="*/ 927839 h 3559175"/>
              <a:gd name="connsiteX529" fmla="*/ 10405212 w 17200563"/>
              <a:gd name="connsiteY529" fmla="*/ 1044165 h 3559175"/>
              <a:gd name="connsiteX530" fmla="*/ 10405212 w 17200563"/>
              <a:gd name="connsiteY530" fmla="*/ 1102327 h 3559175"/>
              <a:gd name="connsiteX531" fmla="*/ 10586528 w 17200563"/>
              <a:gd name="connsiteY531" fmla="*/ 1102327 h 3559175"/>
              <a:gd name="connsiteX532" fmla="*/ 10586528 w 17200563"/>
              <a:gd name="connsiteY532" fmla="*/ 1318693 h 3559175"/>
              <a:gd name="connsiteX533" fmla="*/ 10405212 w 17200563"/>
              <a:gd name="connsiteY533" fmla="*/ 1318693 h 3559175"/>
              <a:gd name="connsiteX534" fmla="*/ 10405212 w 17200563"/>
              <a:gd name="connsiteY534" fmla="*/ 1870075 h 3559175"/>
              <a:gd name="connsiteX535" fmla="*/ 10135564 w 17200563"/>
              <a:gd name="connsiteY535" fmla="*/ 1870075 h 3559175"/>
              <a:gd name="connsiteX536" fmla="*/ 10135564 w 17200563"/>
              <a:gd name="connsiteY536" fmla="*/ 1318693 h 3559175"/>
              <a:gd name="connsiteX537" fmla="*/ 10012363 w 17200563"/>
              <a:gd name="connsiteY537" fmla="*/ 1318693 h 3559175"/>
              <a:gd name="connsiteX538" fmla="*/ 10012363 w 17200563"/>
              <a:gd name="connsiteY538" fmla="*/ 1102327 h 3559175"/>
              <a:gd name="connsiteX539" fmla="*/ 10135564 w 17200563"/>
              <a:gd name="connsiteY539" fmla="*/ 1102327 h 3559175"/>
              <a:gd name="connsiteX540" fmla="*/ 10135564 w 17200563"/>
              <a:gd name="connsiteY540" fmla="*/ 1027879 h 3559175"/>
              <a:gd name="connsiteX541" fmla="*/ 10223897 w 17200563"/>
              <a:gd name="connsiteY541" fmla="*/ 753351 h 3559175"/>
              <a:gd name="connsiteX542" fmla="*/ 10474949 w 17200563"/>
              <a:gd name="connsiteY542" fmla="*/ 655638 h 3559175"/>
              <a:gd name="connsiteX543" fmla="*/ 1893137 w 17200563"/>
              <a:gd name="connsiteY543" fmla="*/ 0 h 3559175"/>
              <a:gd name="connsiteX544" fmla="*/ 2065240 w 17200563"/>
              <a:gd name="connsiteY544" fmla="*/ 0 h 3559175"/>
              <a:gd name="connsiteX545" fmla="*/ 2065240 w 17200563"/>
              <a:gd name="connsiteY545" fmla="*/ 227986 h 3559175"/>
              <a:gd name="connsiteX546" fmla="*/ 2335023 w 17200563"/>
              <a:gd name="connsiteY546" fmla="*/ 227986 h 3559175"/>
              <a:gd name="connsiteX547" fmla="*/ 2335023 w 17200563"/>
              <a:gd name="connsiteY547" fmla="*/ 400138 h 3559175"/>
              <a:gd name="connsiteX548" fmla="*/ 2065240 w 17200563"/>
              <a:gd name="connsiteY548" fmla="*/ 400138 h 3559175"/>
              <a:gd name="connsiteX549" fmla="*/ 2065240 w 17200563"/>
              <a:gd name="connsiteY549" fmla="*/ 528089 h 3559175"/>
              <a:gd name="connsiteX550" fmla="*/ 2286183 w 17200563"/>
              <a:gd name="connsiteY550" fmla="*/ 828192 h 3559175"/>
              <a:gd name="connsiteX551" fmla="*/ 1979188 w 17200563"/>
              <a:gd name="connsiteY551" fmla="*/ 1137601 h 3559175"/>
              <a:gd name="connsiteX552" fmla="*/ 1665216 w 17200563"/>
              <a:gd name="connsiteY552" fmla="*/ 828192 h 3559175"/>
              <a:gd name="connsiteX553" fmla="*/ 1893137 w 17200563"/>
              <a:gd name="connsiteY553" fmla="*/ 528089 h 3559175"/>
              <a:gd name="connsiteX554" fmla="*/ 1893137 w 17200563"/>
              <a:gd name="connsiteY554" fmla="*/ 400138 h 3559175"/>
              <a:gd name="connsiteX555" fmla="*/ 1621027 w 17200563"/>
              <a:gd name="connsiteY555" fmla="*/ 400138 h 3559175"/>
              <a:gd name="connsiteX556" fmla="*/ 1621027 w 17200563"/>
              <a:gd name="connsiteY556" fmla="*/ 227986 h 3559175"/>
              <a:gd name="connsiteX557" fmla="*/ 1893137 w 17200563"/>
              <a:gd name="connsiteY557" fmla="*/ 227986 h 3559175"/>
              <a:gd name="connsiteX558" fmla="*/ 1893137 w 17200563"/>
              <a:gd name="connsiteY558" fmla="*/ 0 h 355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Lst>
            <a:rect l="l" t="t" r="r" b="b"/>
            <a:pathLst>
              <a:path w="17200563" h="3559175">
                <a:moveTo>
                  <a:pt x="490727" y="3140616"/>
                </a:moveTo>
                <a:cubicBezTo>
                  <a:pt x="490727" y="3140616"/>
                  <a:pt x="490727" y="3140616"/>
                  <a:pt x="3465323" y="3140616"/>
                </a:cubicBezTo>
                <a:cubicBezTo>
                  <a:pt x="3465323" y="3140616"/>
                  <a:pt x="3465323" y="3140616"/>
                  <a:pt x="3465323" y="3533775"/>
                </a:cubicBezTo>
                <a:cubicBezTo>
                  <a:pt x="3465323" y="3533775"/>
                  <a:pt x="3465323" y="3533775"/>
                  <a:pt x="490727" y="3533775"/>
                </a:cubicBezTo>
                <a:close/>
                <a:moveTo>
                  <a:pt x="11973549" y="2931502"/>
                </a:moveTo>
                <a:cubicBezTo>
                  <a:pt x="11899163" y="2931502"/>
                  <a:pt x="11852672" y="2973347"/>
                  <a:pt x="11836400" y="3059361"/>
                </a:cubicBezTo>
                <a:lnTo>
                  <a:pt x="12106048" y="3059361"/>
                </a:lnTo>
                <a:cubicBezTo>
                  <a:pt x="12101399" y="3019841"/>
                  <a:pt x="12087452" y="2987295"/>
                  <a:pt x="12064206" y="2966373"/>
                </a:cubicBezTo>
                <a:cubicBezTo>
                  <a:pt x="12040961" y="2943126"/>
                  <a:pt x="12010742" y="2931502"/>
                  <a:pt x="11973549" y="2931502"/>
                </a:cubicBezTo>
                <a:close/>
                <a:moveTo>
                  <a:pt x="9911763" y="2931502"/>
                </a:moveTo>
                <a:cubicBezTo>
                  <a:pt x="9837307" y="2931502"/>
                  <a:pt x="9790772" y="2973347"/>
                  <a:pt x="9774484" y="3059361"/>
                </a:cubicBezTo>
                <a:lnTo>
                  <a:pt x="10044388" y="3059361"/>
                </a:lnTo>
                <a:cubicBezTo>
                  <a:pt x="10039734" y="3019841"/>
                  <a:pt x="10025774" y="2987295"/>
                  <a:pt x="10002506" y="2966373"/>
                </a:cubicBezTo>
                <a:cubicBezTo>
                  <a:pt x="9979239" y="2943126"/>
                  <a:pt x="9948991" y="2931502"/>
                  <a:pt x="9911763" y="2931502"/>
                </a:cubicBezTo>
                <a:close/>
                <a:moveTo>
                  <a:pt x="11147831" y="2765861"/>
                </a:moveTo>
                <a:cubicBezTo>
                  <a:pt x="11415307" y="2765861"/>
                  <a:pt x="11415307" y="2765861"/>
                  <a:pt x="11415307" y="2765861"/>
                </a:cubicBezTo>
                <a:cubicBezTo>
                  <a:pt x="11415307" y="3535362"/>
                  <a:pt x="11415307" y="3535362"/>
                  <a:pt x="11415307" y="3535362"/>
                </a:cubicBezTo>
                <a:cubicBezTo>
                  <a:pt x="11147831" y="3535362"/>
                  <a:pt x="11147831" y="3535362"/>
                  <a:pt x="11147831" y="3535362"/>
                </a:cubicBezTo>
                <a:close/>
                <a:moveTo>
                  <a:pt x="7678348" y="2765861"/>
                </a:moveTo>
                <a:cubicBezTo>
                  <a:pt x="7946575" y="2765861"/>
                  <a:pt x="7946575" y="2765861"/>
                  <a:pt x="7946575" y="2765861"/>
                </a:cubicBezTo>
                <a:cubicBezTo>
                  <a:pt x="7946575" y="3535362"/>
                  <a:pt x="7946575" y="3535362"/>
                  <a:pt x="7946575" y="3535362"/>
                </a:cubicBezTo>
                <a:cubicBezTo>
                  <a:pt x="7678348" y="3535362"/>
                  <a:pt x="7678348" y="3535362"/>
                  <a:pt x="7678348" y="3535362"/>
                </a:cubicBezTo>
                <a:close/>
                <a:moveTo>
                  <a:pt x="6266270" y="2765861"/>
                </a:moveTo>
                <a:cubicBezTo>
                  <a:pt x="6533746" y="2765861"/>
                  <a:pt x="6533746" y="2765861"/>
                  <a:pt x="6533746" y="2765861"/>
                </a:cubicBezTo>
                <a:cubicBezTo>
                  <a:pt x="6533746" y="3535362"/>
                  <a:pt x="6533746" y="3535362"/>
                  <a:pt x="6533746" y="3535362"/>
                </a:cubicBezTo>
                <a:cubicBezTo>
                  <a:pt x="6266270" y="3535362"/>
                  <a:pt x="6266270" y="3535362"/>
                  <a:pt x="6266270" y="3535362"/>
                </a:cubicBezTo>
                <a:close/>
                <a:moveTo>
                  <a:pt x="10919301" y="2751138"/>
                </a:moveTo>
                <a:cubicBezTo>
                  <a:pt x="10954205" y="2751138"/>
                  <a:pt x="10982129" y="2755792"/>
                  <a:pt x="11007726" y="2767428"/>
                </a:cubicBezTo>
                <a:cubicBezTo>
                  <a:pt x="10986783" y="3021079"/>
                  <a:pt x="10986783" y="3021079"/>
                  <a:pt x="10986783" y="3021079"/>
                </a:cubicBezTo>
                <a:cubicBezTo>
                  <a:pt x="10956532" y="3007117"/>
                  <a:pt x="10923955" y="3002463"/>
                  <a:pt x="10889050" y="3002463"/>
                </a:cubicBezTo>
                <a:cubicBezTo>
                  <a:pt x="10837857" y="3002463"/>
                  <a:pt x="10798298" y="3018752"/>
                  <a:pt x="10772701" y="3053658"/>
                </a:cubicBezTo>
                <a:cubicBezTo>
                  <a:pt x="10744777" y="3086237"/>
                  <a:pt x="10733142" y="3137433"/>
                  <a:pt x="10733142" y="3204918"/>
                </a:cubicBezTo>
                <a:cubicBezTo>
                  <a:pt x="10733142" y="3535363"/>
                  <a:pt x="10733142" y="3535363"/>
                  <a:pt x="10733142" y="3535363"/>
                </a:cubicBezTo>
                <a:cubicBezTo>
                  <a:pt x="10463213" y="3535363"/>
                  <a:pt x="10463213" y="3535363"/>
                  <a:pt x="10463213" y="3535363"/>
                </a:cubicBezTo>
                <a:lnTo>
                  <a:pt x="10463213" y="2765101"/>
                </a:lnTo>
                <a:cubicBezTo>
                  <a:pt x="10723834" y="2765101"/>
                  <a:pt x="10723834" y="2765101"/>
                  <a:pt x="10723834" y="2765101"/>
                </a:cubicBezTo>
                <a:cubicBezTo>
                  <a:pt x="10728488" y="2881455"/>
                  <a:pt x="10728488" y="2881455"/>
                  <a:pt x="10728488" y="2881455"/>
                </a:cubicBezTo>
                <a:cubicBezTo>
                  <a:pt x="10747104" y="2839567"/>
                  <a:pt x="10772701" y="2806988"/>
                  <a:pt x="10805279" y="2783717"/>
                </a:cubicBezTo>
                <a:cubicBezTo>
                  <a:pt x="10837857" y="2762774"/>
                  <a:pt x="10877415" y="2751138"/>
                  <a:pt x="10919301" y="2751138"/>
                </a:cubicBezTo>
                <a:close/>
                <a:moveTo>
                  <a:pt x="11978198" y="2743200"/>
                </a:moveTo>
                <a:cubicBezTo>
                  <a:pt x="12094425" y="2743200"/>
                  <a:pt x="12185083" y="2778071"/>
                  <a:pt x="12254820" y="2847812"/>
                </a:cubicBezTo>
                <a:cubicBezTo>
                  <a:pt x="12322232" y="2915229"/>
                  <a:pt x="12357100" y="3010542"/>
                  <a:pt x="12357100" y="3126778"/>
                </a:cubicBezTo>
                <a:cubicBezTo>
                  <a:pt x="12357100" y="3161649"/>
                  <a:pt x="12352451" y="3194195"/>
                  <a:pt x="12347802" y="3219767"/>
                </a:cubicBezTo>
                <a:cubicBezTo>
                  <a:pt x="11841049" y="3219767"/>
                  <a:pt x="11841049" y="3219767"/>
                  <a:pt x="11841049" y="3219767"/>
                </a:cubicBezTo>
                <a:cubicBezTo>
                  <a:pt x="11854996" y="3263936"/>
                  <a:pt x="11880567" y="3298807"/>
                  <a:pt x="11917759" y="3319730"/>
                </a:cubicBezTo>
                <a:cubicBezTo>
                  <a:pt x="11957277" y="3340652"/>
                  <a:pt x="12008417" y="3352276"/>
                  <a:pt x="12075829" y="3352276"/>
                </a:cubicBezTo>
                <a:cubicBezTo>
                  <a:pt x="12117671" y="3352276"/>
                  <a:pt x="12161837" y="3347626"/>
                  <a:pt x="12206004" y="3338327"/>
                </a:cubicBezTo>
                <a:cubicBezTo>
                  <a:pt x="12250171" y="3329028"/>
                  <a:pt x="12287363" y="3317405"/>
                  <a:pt x="12322232" y="3301132"/>
                </a:cubicBezTo>
                <a:cubicBezTo>
                  <a:pt x="12345477" y="3501057"/>
                  <a:pt x="12345477" y="3501057"/>
                  <a:pt x="12345477" y="3501057"/>
                </a:cubicBezTo>
                <a:cubicBezTo>
                  <a:pt x="12303635" y="3519655"/>
                  <a:pt x="12257144" y="3535928"/>
                  <a:pt x="12203679" y="3545227"/>
                </a:cubicBezTo>
                <a:cubicBezTo>
                  <a:pt x="12152539" y="3554526"/>
                  <a:pt x="12096750" y="3559175"/>
                  <a:pt x="12040961" y="3559175"/>
                </a:cubicBezTo>
                <a:cubicBezTo>
                  <a:pt x="11945654" y="3559175"/>
                  <a:pt x="11864295" y="3542902"/>
                  <a:pt x="11796883" y="3510356"/>
                </a:cubicBezTo>
                <a:cubicBezTo>
                  <a:pt x="11727146" y="3480135"/>
                  <a:pt x="11671357" y="3431316"/>
                  <a:pt x="11634164" y="3370873"/>
                </a:cubicBezTo>
                <a:cubicBezTo>
                  <a:pt x="11596971" y="3310431"/>
                  <a:pt x="11576050" y="3236040"/>
                  <a:pt x="11576050" y="3152350"/>
                </a:cubicBezTo>
                <a:cubicBezTo>
                  <a:pt x="11576050" y="3073310"/>
                  <a:pt x="11592322" y="3003568"/>
                  <a:pt x="11624866" y="2943126"/>
                </a:cubicBezTo>
                <a:cubicBezTo>
                  <a:pt x="11659734" y="2880358"/>
                  <a:pt x="11706225" y="2833864"/>
                  <a:pt x="11766663" y="2796669"/>
                </a:cubicBezTo>
                <a:cubicBezTo>
                  <a:pt x="11827102" y="2761798"/>
                  <a:pt x="11899163" y="2743200"/>
                  <a:pt x="11978198" y="2743200"/>
                </a:cubicBezTo>
                <a:close/>
                <a:moveTo>
                  <a:pt x="9916417" y="2743200"/>
                </a:moveTo>
                <a:cubicBezTo>
                  <a:pt x="10032754" y="2743200"/>
                  <a:pt x="10123498" y="2778071"/>
                  <a:pt x="10190974" y="2847812"/>
                </a:cubicBezTo>
                <a:cubicBezTo>
                  <a:pt x="10260776" y="2915229"/>
                  <a:pt x="10293351" y="3010542"/>
                  <a:pt x="10293351" y="3126778"/>
                </a:cubicBezTo>
                <a:cubicBezTo>
                  <a:pt x="10293351" y="3161649"/>
                  <a:pt x="10291024" y="3194195"/>
                  <a:pt x="10284044" y="3219767"/>
                </a:cubicBezTo>
                <a:cubicBezTo>
                  <a:pt x="9776811" y="3219767"/>
                  <a:pt x="9776811" y="3219767"/>
                  <a:pt x="9776811" y="3219767"/>
                </a:cubicBezTo>
                <a:cubicBezTo>
                  <a:pt x="9790772" y="3263936"/>
                  <a:pt x="9818693" y="3298807"/>
                  <a:pt x="9855921" y="3319730"/>
                </a:cubicBezTo>
                <a:cubicBezTo>
                  <a:pt x="9895476" y="3340652"/>
                  <a:pt x="9946664" y="3352276"/>
                  <a:pt x="10014141" y="3352276"/>
                </a:cubicBezTo>
                <a:cubicBezTo>
                  <a:pt x="10056022" y="3352276"/>
                  <a:pt x="10100230" y="3347626"/>
                  <a:pt x="10142112" y="3338327"/>
                </a:cubicBezTo>
                <a:cubicBezTo>
                  <a:pt x="10186320" y="3329028"/>
                  <a:pt x="10225875" y="3317405"/>
                  <a:pt x="10258449" y="3301132"/>
                </a:cubicBezTo>
                <a:cubicBezTo>
                  <a:pt x="10284044" y="3501057"/>
                  <a:pt x="10284044" y="3501057"/>
                  <a:pt x="10284044" y="3501057"/>
                </a:cubicBezTo>
                <a:cubicBezTo>
                  <a:pt x="10242162" y="3519655"/>
                  <a:pt x="10195627" y="3535928"/>
                  <a:pt x="10142112" y="3545227"/>
                </a:cubicBezTo>
                <a:cubicBezTo>
                  <a:pt x="10088596" y="3554526"/>
                  <a:pt x="10035081" y="3559175"/>
                  <a:pt x="9976912" y="3559175"/>
                </a:cubicBezTo>
                <a:cubicBezTo>
                  <a:pt x="9883842" y="3559175"/>
                  <a:pt x="9802405" y="3542902"/>
                  <a:pt x="9732603" y="3510356"/>
                </a:cubicBezTo>
                <a:cubicBezTo>
                  <a:pt x="9662800" y="3480135"/>
                  <a:pt x="9609285" y="3431316"/>
                  <a:pt x="9572057" y="3370873"/>
                </a:cubicBezTo>
                <a:cubicBezTo>
                  <a:pt x="9532502" y="3310431"/>
                  <a:pt x="9513888" y="3236040"/>
                  <a:pt x="9513888" y="3152350"/>
                </a:cubicBezTo>
                <a:cubicBezTo>
                  <a:pt x="9513888" y="3073310"/>
                  <a:pt x="9530175" y="3003568"/>
                  <a:pt x="9562750" y="2943126"/>
                </a:cubicBezTo>
                <a:cubicBezTo>
                  <a:pt x="9595324" y="2880358"/>
                  <a:pt x="9641859" y="2833864"/>
                  <a:pt x="9704682" y="2796669"/>
                </a:cubicBezTo>
                <a:cubicBezTo>
                  <a:pt x="9765177" y="2761798"/>
                  <a:pt x="9834980" y="2743200"/>
                  <a:pt x="9916417" y="2743200"/>
                </a:cubicBezTo>
                <a:close/>
                <a:moveTo>
                  <a:pt x="8453045" y="2743200"/>
                </a:moveTo>
                <a:cubicBezTo>
                  <a:pt x="8504193" y="2743200"/>
                  <a:pt x="8555343" y="2747850"/>
                  <a:pt x="8604166" y="2759473"/>
                </a:cubicBezTo>
                <a:cubicBezTo>
                  <a:pt x="8655315" y="2771097"/>
                  <a:pt x="8697164" y="2785045"/>
                  <a:pt x="8729713" y="2803643"/>
                </a:cubicBezTo>
                <a:cubicBezTo>
                  <a:pt x="8701814" y="2996594"/>
                  <a:pt x="8701814" y="2996594"/>
                  <a:pt x="8701814" y="2996594"/>
                </a:cubicBezTo>
                <a:cubicBezTo>
                  <a:pt x="8666940" y="2977996"/>
                  <a:pt x="8627416" y="2964048"/>
                  <a:pt x="8585566" y="2954749"/>
                </a:cubicBezTo>
                <a:cubicBezTo>
                  <a:pt x="8543717" y="2943126"/>
                  <a:pt x="8506518" y="2938476"/>
                  <a:pt x="8469319" y="2938476"/>
                </a:cubicBezTo>
                <a:cubicBezTo>
                  <a:pt x="8413519" y="2938476"/>
                  <a:pt x="8387946" y="2952425"/>
                  <a:pt x="8387946" y="2982646"/>
                </a:cubicBezTo>
                <a:cubicBezTo>
                  <a:pt x="8387946" y="2998919"/>
                  <a:pt x="8394920" y="3012867"/>
                  <a:pt x="8411194" y="3022166"/>
                </a:cubicBezTo>
                <a:cubicBezTo>
                  <a:pt x="8427470" y="3031465"/>
                  <a:pt x="8457693" y="3040764"/>
                  <a:pt x="8501868" y="3052387"/>
                </a:cubicBezTo>
                <a:cubicBezTo>
                  <a:pt x="8594867" y="3075634"/>
                  <a:pt x="8659965" y="3105856"/>
                  <a:pt x="8701814" y="3147701"/>
                </a:cubicBezTo>
                <a:cubicBezTo>
                  <a:pt x="8743663" y="3189546"/>
                  <a:pt x="8764588" y="3245339"/>
                  <a:pt x="8764588" y="3315080"/>
                </a:cubicBezTo>
                <a:cubicBezTo>
                  <a:pt x="8764588" y="3391796"/>
                  <a:pt x="8734363" y="3452238"/>
                  <a:pt x="8673914" y="3496408"/>
                </a:cubicBezTo>
                <a:cubicBezTo>
                  <a:pt x="8613466" y="3538253"/>
                  <a:pt x="8527443" y="3559175"/>
                  <a:pt x="8418169" y="3559175"/>
                </a:cubicBezTo>
                <a:cubicBezTo>
                  <a:pt x="8357721" y="3559175"/>
                  <a:pt x="8299597" y="3552201"/>
                  <a:pt x="8243797" y="3538253"/>
                </a:cubicBezTo>
                <a:cubicBezTo>
                  <a:pt x="8188000" y="3524304"/>
                  <a:pt x="8141499" y="3505707"/>
                  <a:pt x="8108951" y="3484784"/>
                </a:cubicBezTo>
                <a:cubicBezTo>
                  <a:pt x="8139174" y="3289508"/>
                  <a:pt x="8139174" y="3289508"/>
                  <a:pt x="8139174" y="3289508"/>
                </a:cubicBezTo>
                <a:cubicBezTo>
                  <a:pt x="8176374" y="3312755"/>
                  <a:pt x="8218223" y="3331353"/>
                  <a:pt x="8264722" y="3345301"/>
                </a:cubicBezTo>
                <a:cubicBezTo>
                  <a:pt x="8311221" y="3356925"/>
                  <a:pt x="8357721" y="3363899"/>
                  <a:pt x="8401895" y="3363899"/>
                </a:cubicBezTo>
                <a:cubicBezTo>
                  <a:pt x="8466994" y="3363899"/>
                  <a:pt x="8499543" y="3349951"/>
                  <a:pt x="8499543" y="3317405"/>
                </a:cubicBezTo>
                <a:cubicBezTo>
                  <a:pt x="8499543" y="3303457"/>
                  <a:pt x="8490244" y="3289508"/>
                  <a:pt x="8476294" y="3280209"/>
                </a:cubicBezTo>
                <a:cubicBezTo>
                  <a:pt x="8462344" y="3273235"/>
                  <a:pt x="8432119" y="3261612"/>
                  <a:pt x="8385621" y="3249988"/>
                </a:cubicBezTo>
                <a:cubicBezTo>
                  <a:pt x="8290296" y="3224416"/>
                  <a:pt x="8222873" y="3191870"/>
                  <a:pt x="8183348" y="3152350"/>
                </a:cubicBezTo>
                <a:cubicBezTo>
                  <a:pt x="8143825" y="3112830"/>
                  <a:pt x="8122900" y="3059361"/>
                  <a:pt x="8122900" y="2989620"/>
                </a:cubicBezTo>
                <a:cubicBezTo>
                  <a:pt x="8122900" y="2912904"/>
                  <a:pt x="8153125" y="2852462"/>
                  <a:pt x="8211249" y="2808292"/>
                </a:cubicBezTo>
                <a:cubicBezTo>
                  <a:pt x="8269372" y="2764123"/>
                  <a:pt x="8350745" y="2743200"/>
                  <a:pt x="8453045" y="2743200"/>
                </a:cubicBezTo>
                <a:close/>
                <a:moveTo>
                  <a:pt x="7215090" y="2743200"/>
                </a:moveTo>
                <a:cubicBezTo>
                  <a:pt x="7303529" y="2743200"/>
                  <a:pt x="7371023" y="2771077"/>
                  <a:pt x="7417569" y="2826830"/>
                </a:cubicBezTo>
                <a:cubicBezTo>
                  <a:pt x="7461790" y="2880261"/>
                  <a:pt x="7485063" y="2961567"/>
                  <a:pt x="7485063" y="3068428"/>
                </a:cubicBezTo>
                <a:cubicBezTo>
                  <a:pt x="7485063" y="3535362"/>
                  <a:pt x="7485063" y="3535362"/>
                  <a:pt x="7485063" y="3535362"/>
                </a:cubicBezTo>
                <a:cubicBezTo>
                  <a:pt x="7215090" y="3535362"/>
                  <a:pt x="7215090" y="3535362"/>
                  <a:pt x="7215090" y="3535362"/>
                </a:cubicBezTo>
                <a:cubicBezTo>
                  <a:pt x="7215090" y="3119535"/>
                  <a:pt x="7215090" y="3119535"/>
                  <a:pt x="7215090" y="3119535"/>
                </a:cubicBezTo>
                <a:cubicBezTo>
                  <a:pt x="7215090" y="3026613"/>
                  <a:pt x="7182508" y="2982475"/>
                  <a:pt x="7112687" y="2982475"/>
                </a:cubicBezTo>
                <a:cubicBezTo>
                  <a:pt x="7075449" y="2982475"/>
                  <a:pt x="7047520" y="2994090"/>
                  <a:pt x="7028901" y="3019644"/>
                </a:cubicBezTo>
                <a:cubicBezTo>
                  <a:pt x="7007955" y="3045197"/>
                  <a:pt x="6998647" y="3082366"/>
                  <a:pt x="6998647" y="3128827"/>
                </a:cubicBezTo>
                <a:cubicBezTo>
                  <a:pt x="6998647" y="3535362"/>
                  <a:pt x="6998647" y="3535362"/>
                  <a:pt x="6998647" y="3535362"/>
                </a:cubicBezTo>
                <a:cubicBezTo>
                  <a:pt x="6731001" y="3535362"/>
                  <a:pt x="6731001" y="3535362"/>
                  <a:pt x="6731001" y="3535362"/>
                </a:cubicBezTo>
                <a:lnTo>
                  <a:pt x="6731001" y="2766431"/>
                </a:lnTo>
                <a:cubicBezTo>
                  <a:pt x="6991664" y="2766431"/>
                  <a:pt x="6991664" y="2766431"/>
                  <a:pt x="6991664" y="2766431"/>
                </a:cubicBezTo>
                <a:cubicBezTo>
                  <a:pt x="6996320" y="2861676"/>
                  <a:pt x="6996320" y="2861676"/>
                  <a:pt x="6996320" y="2861676"/>
                </a:cubicBezTo>
                <a:cubicBezTo>
                  <a:pt x="7014937" y="2824507"/>
                  <a:pt x="7042866" y="2796631"/>
                  <a:pt x="7082430" y="2775723"/>
                </a:cubicBezTo>
                <a:cubicBezTo>
                  <a:pt x="7119669" y="2754816"/>
                  <a:pt x="7166216" y="2743200"/>
                  <a:pt x="7215090" y="2743200"/>
                </a:cubicBezTo>
                <a:close/>
                <a:moveTo>
                  <a:pt x="5338022" y="2743200"/>
                </a:moveTo>
                <a:cubicBezTo>
                  <a:pt x="5389245" y="2743200"/>
                  <a:pt x="5433484" y="2754816"/>
                  <a:pt x="5470737" y="2775723"/>
                </a:cubicBezTo>
                <a:cubicBezTo>
                  <a:pt x="5507991" y="2798954"/>
                  <a:pt x="5538258" y="2829153"/>
                  <a:pt x="5559215" y="2870968"/>
                </a:cubicBezTo>
                <a:cubicBezTo>
                  <a:pt x="5582497" y="2831476"/>
                  <a:pt x="5615094" y="2798954"/>
                  <a:pt x="5654676" y="2778046"/>
                </a:cubicBezTo>
                <a:cubicBezTo>
                  <a:pt x="5696585" y="2754816"/>
                  <a:pt x="5745481" y="2743200"/>
                  <a:pt x="5801361" y="2743200"/>
                </a:cubicBezTo>
                <a:cubicBezTo>
                  <a:pt x="5889837" y="2743200"/>
                  <a:pt x="5957358" y="2771077"/>
                  <a:pt x="6003925" y="2826830"/>
                </a:cubicBezTo>
                <a:cubicBezTo>
                  <a:pt x="6050492" y="2880261"/>
                  <a:pt x="6073777" y="2961567"/>
                  <a:pt x="6073777" y="3068428"/>
                </a:cubicBezTo>
                <a:cubicBezTo>
                  <a:pt x="6073777" y="3535362"/>
                  <a:pt x="6073777" y="3535362"/>
                  <a:pt x="6073777" y="3535362"/>
                </a:cubicBezTo>
                <a:cubicBezTo>
                  <a:pt x="5806017" y="3535362"/>
                  <a:pt x="5806017" y="3535362"/>
                  <a:pt x="5806017" y="3535362"/>
                </a:cubicBezTo>
                <a:cubicBezTo>
                  <a:pt x="5806017" y="3119535"/>
                  <a:pt x="5806017" y="3119535"/>
                  <a:pt x="5806017" y="3119535"/>
                </a:cubicBezTo>
                <a:cubicBezTo>
                  <a:pt x="5806017" y="3073074"/>
                  <a:pt x="5799033" y="3038228"/>
                  <a:pt x="5782733" y="3014998"/>
                </a:cubicBezTo>
                <a:cubicBezTo>
                  <a:pt x="5766437" y="2991767"/>
                  <a:pt x="5740824" y="2982475"/>
                  <a:pt x="5705899" y="2982475"/>
                </a:cubicBezTo>
                <a:cubicBezTo>
                  <a:pt x="5670976" y="2982475"/>
                  <a:pt x="5643034" y="2994090"/>
                  <a:pt x="5624408" y="3019644"/>
                </a:cubicBezTo>
                <a:cubicBezTo>
                  <a:pt x="5605782" y="3045197"/>
                  <a:pt x="5596467" y="3082366"/>
                  <a:pt x="5596467" y="3128827"/>
                </a:cubicBezTo>
                <a:cubicBezTo>
                  <a:pt x="5596467" y="3535362"/>
                  <a:pt x="5596467" y="3535362"/>
                  <a:pt x="5596467" y="3535362"/>
                </a:cubicBezTo>
                <a:cubicBezTo>
                  <a:pt x="5328710" y="3535362"/>
                  <a:pt x="5328710" y="3535362"/>
                  <a:pt x="5328710" y="3535362"/>
                </a:cubicBezTo>
                <a:cubicBezTo>
                  <a:pt x="5328710" y="3119535"/>
                  <a:pt x="5328710" y="3119535"/>
                  <a:pt x="5328710" y="3119535"/>
                </a:cubicBezTo>
                <a:cubicBezTo>
                  <a:pt x="5328710" y="3073074"/>
                  <a:pt x="5321724" y="3038228"/>
                  <a:pt x="5305425" y="3014998"/>
                </a:cubicBezTo>
                <a:cubicBezTo>
                  <a:pt x="5286799" y="2991767"/>
                  <a:pt x="5263515" y="2982475"/>
                  <a:pt x="5228590" y="2982475"/>
                </a:cubicBezTo>
                <a:cubicBezTo>
                  <a:pt x="5193665" y="2982475"/>
                  <a:pt x="5165727" y="2994090"/>
                  <a:pt x="5147099" y="3019644"/>
                </a:cubicBezTo>
                <a:cubicBezTo>
                  <a:pt x="5128472" y="3045197"/>
                  <a:pt x="5119160" y="3082366"/>
                  <a:pt x="5119160" y="3128827"/>
                </a:cubicBezTo>
                <a:cubicBezTo>
                  <a:pt x="5119160" y="3535362"/>
                  <a:pt x="5119160" y="3535362"/>
                  <a:pt x="5119160" y="3535362"/>
                </a:cubicBezTo>
                <a:cubicBezTo>
                  <a:pt x="4851400" y="3535362"/>
                  <a:pt x="4851400" y="3535362"/>
                  <a:pt x="4851400" y="3535362"/>
                </a:cubicBezTo>
                <a:lnTo>
                  <a:pt x="4851400" y="2766431"/>
                </a:lnTo>
                <a:cubicBezTo>
                  <a:pt x="5112173" y="2766431"/>
                  <a:pt x="5112173" y="2766431"/>
                  <a:pt x="5112173" y="2766431"/>
                </a:cubicBezTo>
                <a:cubicBezTo>
                  <a:pt x="5116830" y="2861676"/>
                  <a:pt x="5116830" y="2861676"/>
                  <a:pt x="5116830" y="2861676"/>
                </a:cubicBezTo>
                <a:cubicBezTo>
                  <a:pt x="5135458" y="2822184"/>
                  <a:pt x="5165727" y="2794307"/>
                  <a:pt x="5202980" y="2773400"/>
                </a:cubicBezTo>
                <a:cubicBezTo>
                  <a:pt x="5240232" y="2752492"/>
                  <a:pt x="5286799" y="2743200"/>
                  <a:pt x="5338022" y="2743200"/>
                </a:cubicBezTo>
                <a:close/>
                <a:moveTo>
                  <a:pt x="12596813" y="2568575"/>
                </a:moveTo>
                <a:lnTo>
                  <a:pt x="12863513" y="2568575"/>
                </a:lnTo>
                <a:lnTo>
                  <a:pt x="12863513" y="2765425"/>
                </a:lnTo>
                <a:lnTo>
                  <a:pt x="13022263" y="2765425"/>
                </a:lnTo>
                <a:lnTo>
                  <a:pt x="13022263" y="2981325"/>
                </a:lnTo>
                <a:lnTo>
                  <a:pt x="12863513" y="2981325"/>
                </a:lnTo>
                <a:lnTo>
                  <a:pt x="12863513" y="3535362"/>
                </a:lnTo>
                <a:lnTo>
                  <a:pt x="12596813" y="3535362"/>
                </a:lnTo>
                <a:lnTo>
                  <a:pt x="12596813" y="2981325"/>
                </a:lnTo>
                <a:lnTo>
                  <a:pt x="12466638" y="2981325"/>
                </a:lnTo>
                <a:lnTo>
                  <a:pt x="12466638" y="2765425"/>
                </a:lnTo>
                <a:lnTo>
                  <a:pt x="12596813" y="2765425"/>
                </a:lnTo>
                <a:close/>
                <a:moveTo>
                  <a:pt x="8999538" y="2568575"/>
                </a:moveTo>
                <a:lnTo>
                  <a:pt x="9267826" y="2568575"/>
                </a:lnTo>
                <a:lnTo>
                  <a:pt x="9267826" y="2765425"/>
                </a:lnTo>
                <a:lnTo>
                  <a:pt x="9424988" y="2765425"/>
                </a:lnTo>
                <a:lnTo>
                  <a:pt x="9424988" y="2981325"/>
                </a:lnTo>
                <a:lnTo>
                  <a:pt x="9267826" y="2981325"/>
                </a:lnTo>
                <a:lnTo>
                  <a:pt x="9267826" y="3535362"/>
                </a:lnTo>
                <a:lnTo>
                  <a:pt x="8999538" y="3535362"/>
                </a:lnTo>
                <a:lnTo>
                  <a:pt x="8999538" y="2981325"/>
                </a:lnTo>
                <a:lnTo>
                  <a:pt x="8869363" y="2981325"/>
                </a:lnTo>
                <a:lnTo>
                  <a:pt x="8869363" y="2765425"/>
                </a:lnTo>
                <a:lnTo>
                  <a:pt x="8999538" y="2765425"/>
                </a:lnTo>
                <a:close/>
                <a:moveTo>
                  <a:pt x="11280406" y="2359025"/>
                </a:moveTo>
                <a:cubicBezTo>
                  <a:pt x="11324598" y="2359025"/>
                  <a:pt x="11359486" y="2372974"/>
                  <a:pt x="11389722" y="2400871"/>
                </a:cubicBezTo>
                <a:cubicBezTo>
                  <a:pt x="11417633" y="2428769"/>
                  <a:pt x="11431588" y="2461315"/>
                  <a:pt x="11431588" y="2503161"/>
                </a:cubicBezTo>
                <a:cubicBezTo>
                  <a:pt x="11431588" y="2542683"/>
                  <a:pt x="11417633" y="2577554"/>
                  <a:pt x="11389722" y="2605452"/>
                </a:cubicBezTo>
                <a:cubicBezTo>
                  <a:pt x="11359486" y="2633349"/>
                  <a:pt x="11324598" y="2644973"/>
                  <a:pt x="11280406" y="2644973"/>
                </a:cubicBezTo>
                <a:cubicBezTo>
                  <a:pt x="11238540" y="2644973"/>
                  <a:pt x="11203652" y="2633349"/>
                  <a:pt x="11173416" y="2605452"/>
                </a:cubicBezTo>
                <a:cubicBezTo>
                  <a:pt x="11145505" y="2577554"/>
                  <a:pt x="11131550" y="2542683"/>
                  <a:pt x="11131550" y="2503161"/>
                </a:cubicBezTo>
                <a:cubicBezTo>
                  <a:pt x="11131550" y="2461315"/>
                  <a:pt x="11145505" y="2428769"/>
                  <a:pt x="11173416" y="2400871"/>
                </a:cubicBezTo>
                <a:cubicBezTo>
                  <a:pt x="11203652" y="2372974"/>
                  <a:pt x="11238540" y="2359025"/>
                  <a:pt x="11280406" y="2359025"/>
                </a:cubicBezTo>
                <a:close/>
                <a:moveTo>
                  <a:pt x="7811294" y="2359025"/>
                </a:moveTo>
                <a:cubicBezTo>
                  <a:pt x="7855610" y="2359025"/>
                  <a:pt x="7890598" y="2372974"/>
                  <a:pt x="7918585" y="2400871"/>
                </a:cubicBezTo>
                <a:cubicBezTo>
                  <a:pt x="7948906" y="2428769"/>
                  <a:pt x="7962901" y="2461315"/>
                  <a:pt x="7962901" y="2503161"/>
                </a:cubicBezTo>
                <a:cubicBezTo>
                  <a:pt x="7962901" y="2542683"/>
                  <a:pt x="7948906" y="2577554"/>
                  <a:pt x="7918585" y="2605452"/>
                </a:cubicBezTo>
                <a:cubicBezTo>
                  <a:pt x="7890598" y="2633349"/>
                  <a:pt x="7855610" y="2644973"/>
                  <a:pt x="7811294" y="2644973"/>
                </a:cubicBezTo>
                <a:cubicBezTo>
                  <a:pt x="7769311" y="2644973"/>
                  <a:pt x="7731992" y="2633349"/>
                  <a:pt x="7704004" y="2605452"/>
                </a:cubicBezTo>
                <a:cubicBezTo>
                  <a:pt x="7676015" y="2577554"/>
                  <a:pt x="7659689" y="2542683"/>
                  <a:pt x="7659689" y="2503161"/>
                </a:cubicBezTo>
                <a:cubicBezTo>
                  <a:pt x="7659689" y="2461315"/>
                  <a:pt x="7676015" y="2428769"/>
                  <a:pt x="7704004" y="2400871"/>
                </a:cubicBezTo>
                <a:cubicBezTo>
                  <a:pt x="7731992" y="2372974"/>
                  <a:pt x="7769311" y="2359025"/>
                  <a:pt x="7811294" y="2359025"/>
                </a:cubicBezTo>
                <a:close/>
                <a:moveTo>
                  <a:pt x="6398845" y="2359025"/>
                </a:moveTo>
                <a:cubicBezTo>
                  <a:pt x="6443036" y="2359025"/>
                  <a:pt x="6477924" y="2372974"/>
                  <a:pt x="6505835" y="2400871"/>
                </a:cubicBezTo>
                <a:cubicBezTo>
                  <a:pt x="6536071" y="2428769"/>
                  <a:pt x="6550028" y="2461315"/>
                  <a:pt x="6550028" y="2503161"/>
                </a:cubicBezTo>
                <a:cubicBezTo>
                  <a:pt x="6550028" y="2542683"/>
                  <a:pt x="6536071" y="2577554"/>
                  <a:pt x="6505835" y="2605452"/>
                </a:cubicBezTo>
                <a:cubicBezTo>
                  <a:pt x="6477924" y="2633349"/>
                  <a:pt x="6443036" y="2644973"/>
                  <a:pt x="6398845" y="2644973"/>
                </a:cubicBezTo>
                <a:cubicBezTo>
                  <a:pt x="6356982" y="2644973"/>
                  <a:pt x="6322091" y="2633349"/>
                  <a:pt x="6291854" y="2605452"/>
                </a:cubicBezTo>
                <a:cubicBezTo>
                  <a:pt x="6263943" y="2577554"/>
                  <a:pt x="6249988" y="2542683"/>
                  <a:pt x="6249988" y="2503161"/>
                </a:cubicBezTo>
                <a:cubicBezTo>
                  <a:pt x="6249988" y="2461315"/>
                  <a:pt x="6263943" y="2428769"/>
                  <a:pt x="6291854" y="2400871"/>
                </a:cubicBezTo>
                <a:cubicBezTo>
                  <a:pt x="6322091" y="2372974"/>
                  <a:pt x="6356982" y="2359025"/>
                  <a:pt x="6398845" y="2359025"/>
                </a:cubicBezTo>
                <a:close/>
                <a:moveTo>
                  <a:pt x="3428112" y="1635447"/>
                </a:moveTo>
                <a:cubicBezTo>
                  <a:pt x="3404855" y="1635447"/>
                  <a:pt x="3372295" y="1640100"/>
                  <a:pt x="3353689" y="1647079"/>
                </a:cubicBezTo>
                <a:cubicBezTo>
                  <a:pt x="3353689" y="2009995"/>
                  <a:pt x="3128094" y="2475271"/>
                  <a:pt x="3016459" y="2679993"/>
                </a:cubicBezTo>
                <a:cubicBezTo>
                  <a:pt x="3016459" y="2679993"/>
                  <a:pt x="3016459" y="2679993"/>
                  <a:pt x="3293220" y="2679993"/>
                </a:cubicBezTo>
                <a:cubicBezTo>
                  <a:pt x="3446718" y="2421764"/>
                  <a:pt x="3607192" y="2063501"/>
                  <a:pt x="3607192" y="1842495"/>
                </a:cubicBezTo>
                <a:cubicBezTo>
                  <a:pt x="3607192" y="1714544"/>
                  <a:pt x="3563003" y="1635447"/>
                  <a:pt x="3428112" y="1635447"/>
                </a:cubicBezTo>
                <a:close/>
                <a:moveTo>
                  <a:pt x="527939" y="1635447"/>
                </a:moveTo>
                <a:cubicBezTo>
                  <a:pt x="393047" y="1635447"/>
                  <a:pt x="351184" y="1714544"/>
                  <a:pt x="351184" y="1842495"/>
                </a:cubicBezTo>
                <a:cubicBezTo>
                  <a:pt x="351184" y="2063501"/>
                  <a:pt x="509333" y="2421764"/>
                  <a:pt x="662831" y="2679993"/>
                </a:cubicBezTo>
                <a:lnTo>
                  <a:pt x="939591" y="2679993"/>
                </a:lnTo>
                <a:cubicBezTo>
                  <a:pt x="830282" y="2475271"/>
                  <a:pt x="602362" y="2009995"/>
                  <a:pt x="602362" y="1647079"/>
                </a:cubicBezTo>
                <a:cubicBezTo>
                  <a:pt x="583756" y="1640100"/>
                  <a:pt x="553522" y="1635447"/>
                  <a:pt x="527939" y="1635447"/>
                </a:cubicBezTo>
                <a:close/>
                <a:moveTo>
                  <a:pt x="5123753" y="1404582"/>
                </a:moveTo>
                <a:lnTo>
                  <a:pt x="5123753" y="1653621"/>
                </a:lnTo>
                <a:cubicBezTo>
                  <a:pt x="5305319" y="1653621"/>
                  <a:pt x="5305319" y="1653621"/>
                  <a:pt x="5305319" y="1653621"/>
                </a:cubicBezTo>
                <a:cubicBezTo>
                  <a:pt x="5356529" y="1653621"/>
                  <a:pt x="5393775" y="1641984"/>
                  <a:pt x="5419381" y="1621037"/>
                </a:cubicBezTo>
                <a:cubicBezTo>
                  <a:pt x="5444985" y="1600089"/>
                  <a:pt x="5458952" y="1569832"/>
                  <a:pt x="5458952" y="1527938"/>
                </a:cubicBezTo>
                <a:cubicBezTo>
                  <a:pt x="5458952" y="1446477"/>
                  <a:pt x="5405414" y="1404582"/>
                  <a:pt x="5300664" y="1404582"/>
                </a:cubicBezTo>
                <a:cubicBezTo>
                  <a:pt x="5123753" y="1404582"/>
                  <a:pt x="5123753" y="1404582"/>
                  <a:pt x="5123753" y="1404582"/>
                </a:cubicBezTo>
                <a:close/>
                <a:moveTo>
                  <a:pt x="2653647" y="1363260"/>
                </a:moveTo>
                <a:cubicBezTo>
                  <a:pt x="2544338" y="1363260"/>
                  <a:pt x="2432704" y="1407462"/>
                  <a:pt x="2390840" y="1444684"/>
                </a:cubicBezTo>
                <a:cubicBezTo>
                  <a:pt x="2390840" y="1444684"/>
                  <a:pt x="2390840" y="1444684"/>
                  <a:pt x="2390840" y="2679993"/>
                </a:cubicBezTo>
                <a:cubicBezTo>
                  <a:pt x="2390840" y="2679993"/>
                  <a:pt x="2390840" y="2679993"/>
                  <a:pt x="2746676" y="2679993"/>
                </a:cubicBezTo>
                <a:cubicBezTo>
                  <a:pt x="2855984" y="2440375"/>
                  <a:pt x="2993202" y="2040238"/>
                  <a:pt x="2993202" y="1733155"/>
                </a:cubicBezTo>
                <a:cubicBezTo>
                  <a:pt x="2993202" y="1505170"/>
                  <a:pt x="2893196" y="1363260"/>
                  <a:pt x="2653647" y="1363260"/>
                </a:cubicBezTo>
                <a:close/>
                <a:moveTo>
                  <a:pt x="1302404" y="1363260"/>
                </a:moveTo>
                <a:cubicBezTo>
                  <a:pt x="1062855" y="1363260"/>
                  <a:pt x="965174" y="1505170"/>
                  <a:pt x="965174" y="1733155"/>
                </a:cubicBezTo>
                <a:cubicBezTo>
                  <a:pt x="965174" y="2040238"/>
                  <a:pt x="1100066" y="2440375"/>
                  <a:pt x="1209375" y="2679993"/>
                </a:cubicBezTo>
                <a:cubicBezTo>
                  <a:pt x="1209375" y="2679993"/>
                  <a:pt x="1209375" y="2679993"/>
                  <a:pt x="1567536" y="2679993"/>
                </a:cubicBezTo>
                <a:lnTo>
                  <a:pt x="1567536" y="1444684"/>
                </a:lnTo>
                <a:cubicBezTo>
                  <a:pt x="1523347" y="1407462"/>
                  <a:pt x="1414038" y="1363260"/>
                  <a:pt x="1302404" y="1363260"/>
                </a:cubicBezTo>
                <a:close/>
                <a:moveTo>
                  <a:pt x="16725900" y="1339850"/>
                </a:moveTo>
                <a:lnTo>
                  <a:pt x="17200563" y="1339850"/>
                </a:lnTo>
                <a:lnTo>
                  <a:pt x="17200563" y="1555750"/>
                </a:lnTo>
                <a:lnTo>
                  <a:pt x="16725900" y="1555750"/>
                </a:lnTo>
                <a:close/>
                <a:moveTo>
                  <a:pt x="12247403" y="1316078"/>
                </a:moveTo>
                <a:cubicBezTo>
                  <a:pt x="12203170" y="1316078"/>
                  <a:pt x="12163594" y="1332372"/>
                  <a:pt x="12135657" y="1362633"/>
                </a:cubicBezTo>
                <a:cubicBezTo>
                  <a:pt x="12105393" y="1395220"/>
                  <a:pt x="12091425" y="1437119"/>
                  <a:pt x="12091425" y="1486001"/>
                </a:cubicBezTo>
                <a:cubicBezTo>
                  <a:pt x="12091425" y="1532555"/>
                  <a:pt x="12105393" y="1569798"/>
                  <a:pt x="12135657" y="1597730"/>
                </a:cubicBezTo>
                <a:cubicBezTo>
                  <a:pt x="12163594" y="1627991"/>
                  <a:pt x="12203170" y="1641957"/>
                  <a:pt x="12247403" y="1641957"/>
                </a:cubicBezTo>
                <a:cubicBezTo>
                  <a:pt x="12293964" y="1641957"/>
                  <a:pt x="12331213" y="1627991"/>
                  <a:pt x="12359149" y="1597730"/>
                </a:cubicBezTo>
                <a:cubicBezTo>
                  <a:pt x="12389413" y="1569798"/>
                  <a:pt x="12403382" y="1532555"/>
                  <a:pt x="12403382" y="1486001"/>
                </a:cubicBezTo>
                <a:cubicBezTo>
                  <a:pt x="12403382" y="1437119"/>
                  <a:pt x="12389413" y="1395220"/>
                  <a:pt x="12359149" y="1362633"/>
                </a:cubicBezTo>
                <a:cubicBezTo>
                  <a:pt x="12331213" y="1332372"/>
                  <a:pt x="12293964" y="1316078"/>
                  <a:pt x="12247403" y="1316078"/>
                </a:cubicBezTo>
                <a:close/>
                <a:moveTo>
                  <a:pt x="8953362" y="1316019"/>
                </a:moveTo>
                <a:cubicBezTo>
                  <a:pt x="8909127" y="1316019"/>
                  <a:pt x="8871876" y="1332309"/>
                  <a:pt x="8841610" y="1362562"/>
                </a:cubicBezTo>
                <a:cubicBezTo>
                  <a:pt x="8811344" y="1395142"/>
                  <a:pt x="8797376" y="1434703"/>
                  <a:pt x="8797376" y="1485900"/>
                </a:cubicBezTo>
                <a:cubicBezTo>
                  <a:pt x="8797376" y="1534770"/>
                  <a:pt x="8811344" y="1576658"/>
                  <a:pt x="8841610" y="1609238"/>
                </a:cubicBezTo>
                <a:cubicBezTo>
                  <a:pt x="8869548" y="1639491"/>
                  <a:pt x="8906798" y="1655781"/>
                  <a:pt x="8953362" y="1655781"/>
                </a:cubicBezTo>
                <a:cubicBezTo>
                  <a:pt x="8997596" y="1655781"/>
                  <a:pt x="9034847" y="1639491"/>
                  <a:pt x="9065113" y="1609238"/>
                </a:cubicBezTo>
                <a:cubicBezTo>
                  <a:pt x="9093051" y="1576658"/>
                  <a:pt x="9109348" y="1537097"/>
                  <a:pt x="9109348" y="1485900"/>
                </a:cubicBezTo>
                <a:cubicBezTo>
                  <a:pt x="9109348" y="1434703"/>
                  <a:pt x="9093051" y="1395142"/>
                  <a:pt x="9065113" y="1362562"/>
                </a:cubicBezTo>
                <a:cubicBezTo>
                  <a:pt x="9034847" y="1332309"/>
                  <a:pt x="8997596" y="1316019"/>
                  <a:pt x="8953362" y="1316019"/>
                </a:cubicBezTo>
                <a:close/>
                <a:moveTo>
                  <a:pt x="15380700" y="1264822"/>
                </a:moveTo>
                <a:cubicBezTo>
                  <a:pt x="15306244" y="1264822"/>
                  <a:pt x="15259709" y="1309038"/>
                  <a:pt x="15243422" y="1392815"/>
                </a:cubicBezTo>
                <a:lnTo>
                  <a:pt x="15513325" y="1392815"/>
                </a:lnTo>
                <a:cubicBezTo>
                  <a:pt x="15508672" y="1353254"/>
                  <a:pt x="15494711" y="1323001"/>
                  <a:pt x="15471444" y="1299729"/>
                </a:cubicBezTo>
                <a:cubicBezTo>
                  <a:pt x="15448176" y="1276458"/>
                  <a:pt x="15417928" y="1264822"/>
                  <a:pt x="15380700" y="1264822"/>
                </a:cubicBezTo>
                <a:close/>
                <a:moveTo>
                  <a:pt x="13215350" y="1264822"/>
                </a:moveTo>
                <a:cubicBezTo>
                  <a:pt x="13140894" y="1264822"/>
                  <a:pt x="13094359" y="1309038"/>
                  <a:pt x="13078072" y="1392815"/>
                </a:cubicBezTo>
                <a:lnTo>
                  <a:pt x="13347975" y="1392815"/>
                </a:lnTo>
                <a:cubicBezTo>
                  <a:pt x="13343322" y="1353254"/>
                  <a:pt x="13329361" y="1323001"/>
                  <a:pt x="13306094" y="1299729"/>
                </a:cubicBezTo>
                <a:cubicBezTo>
                  <a:pt x="13282826" y="1276458"/>
                  <a:pt x="13252578" y="1264822"/>
                  <a:pt x="13215350" y="1264822"/>
                </a:cubicBezTo>
                <a:close/>
                <a:moveTo>
                  <a:pt x="9505134" y="1264822"/>
                </a:moveTo>
                <a:cubicBezTo>
                  <a:pt x="9430633" y="1264822"/>
                  <a:pt x="9384070" y="1309038"/>
                  <a:pt x="9367773" y="1392815"/>
                </a:cubicBezTo>
                <a:lnTo>
                  <a:pt x="9635510" y="1392815"/>
                </a:lnTo>
                <a:cubicBezTo>
                  <a:pt x="9630854" y="1353254"/>
                  <a:pt x="9616885" y="1320674"/>
                  <a:pt x="9593604" y="1299729"/>
                </a:cubicBezTo>
                <a:cubicBezTo>
                  <a:pt x="9570322" y="1276458"/>
                  <a:pt x="9542384" y="1264822"/>
                  <a:pt x="9505134" y="1264822"/>
                </a:cubicBezTo>
                <a:close/>
                <a:moveTo>
                  <a:pt x="6282741" y="1264822"/>
                </a:moveTo>
                <a:cubicBezTo>
                  <a:pt x="6208282" y="1264822"/>
                  <a:pt x="6161747" y="1309038"/>
                  <a:pt x="6145460" y="1392815"/>
                </a:cubicBezTo>
                <a:lnTo>
                  <a:pt x="6415363" y="1392815"/>
                </a:lnTo>
                <a:cubicBezTo>
                  <a:pt x="6410710" y="1353254"/>
                  <a:pt x="6396750" y="1323001"/>
                  <a:pt x="6373484" y="1299729"/>
                </a:cubicBezTo>
                <a:cubicBezTo>
                  <a:pt x="6350215" y="1276458"/>
                  <a:pt x="6319966" y="1264822"/>
                  <a:pt x="6282741" y="1264822"/>
                </a:cubicBezTo>
                <a:close/>
                <a:moveTo>
                  <a:pt x="11395481" y="1102899"/>
                </a:moveTo>
                <a:cubicBezTo>
                  <a:pt x="11662957" y="1102899"/>
                  <a:pt x="11662957" y="1102899"/>
                  <a:pt x="11662957" y="1102899"/>
                </a:cubicBezTo>
                <a:cubicBezTo>
                  <a:pt x="11662957" y="1870075"/>
                  <a:pt x="11662957" y="1870075"/>
                  <a:pt x="11662957" y="1870075"/>
                </a:cubicBezTo>
                <a:cubicBezTo>
                  <a:pt x="11395481" y="1870075"/>
                  <a:pt x="11395481" y="1870075"/>
                  <a:pt x="11395481" y="1870075"/>
                </a:cubicBezTo>
                <a:close/>
                <a:moveTo>
                  <a:pt x="16265221" y="1076325"/>
                </a:moveTo>
                <a:cubicBezTo>
                  <a:pt x="16318824" y="1076325"/>
                  <a:pt x="16370097" y="1083306"/>
                  <a:pt x="16419040" y="1092615"/>
                </a:cubicBezTo>
                <a:cubicBezTo>
                  <a:pt x="16470313" y="1104250"/>
                  <a:pt x="16509932" y="1120540"/>
                  <a:pt x="16544891" y="1139157"/>
                </a:cubicBezTo>
                <a:cubicBezTo>
                  <a:pt x="16516924" y="1329982"/>
                  <a:pt x="16516924" y="1329982"/>
                  <a:pt x="16516924" y="1329982"/>
                </a:cubicBezTo>
                <a:cubicBezTo>
                  <a:pt x="16481965" y="1313692"/>
                  <a:pt x="16442345" y="1299729"/>
                  <a:pt x="16400395" y="1288094"/>
                </a:cubicBezTo>
                <a:cubicBezTo>
                  <a:pt x="16358444" y="1278785"/>
                  <a:pt x="16318824" y="1271804"/>
                  <a:pt x="16281535" y="1271804"/>
                </a:cubicBezTo>
                <a:cubicBezTo>
                  <a:pt x="16227932" y="1271804"/>
                  <a:pt x="16199965" y="1288094"/>
                  <a:pt x="16199965" y="1318346"/>
                </a:cubicBezTo>
                <a:cubicBezTo>
                  <a:pt x="16199965" y="1332309"/>
                  <a:pt x="16209287" y="1346272"/>
                  <a:pt x="16223270" y="1355581"/>
                </a:cubicBezTo>
                <a:cubicBezTo>
                  <a:pt x="16239585" y="1364889"/>
                  <a:pt x="16269882" y="1374198"/>
                  <a:pt x="16316494" y="1385834"/>
                </a:cubicBezTo>
                <a:cubicBezTo>
                  <a:pt x="16407387" y="1409105"/>
                  <a:pt x="16474974" y="1441685"/>
                  <a:pt x="16516924" y="1483573"/>
                </a:cubicBezTo>
                <a:cubicBezTo>
                  <a:pt x="16558875" y="1525461"/>
                  <a:pt x="16579850" y="1581312"/>
                  <a:pt x="16579850" y="1651126"/>
                </a:cubicBezTo>
                <a:cubicBezTo>
                  <a:pt x="16579850" y="1727922"/>
                  <a:pt x="16549552" y="1788427"/>
                  <a:pt x="16488957" y="1830315"/>
                </a:cubicBezTo>
                <a:cubicBezTo>
                  <a:pt x="16428362" y="1872204"/>
                  <a:pt x="16342130" y="1895475"/>
                  <a:pt x="16232593" y="1895475"/>
                </a:cubicBezTo>
                <a:cubicBezTo>
                  <a:pt x="16171998" y="1895475"/>
                  <a:pt x="16111402" y="1888494"/>
                  <a:pt x="16055468" y="1874531"/>
                </a:cubicBezTo>
                <a:cubicBezTo>
                  <a:pt x="15999534" y="1860568"/>
                  <a:pt x="15955253" y="1841951"/>
                  <a:pt x="15922625" y="1818680"/>
                </a:cubicBezTo>
                <a:cubicBezTo>
                  <a:pt x="15952923" y="1623201"/>
                  <a:pt x="15952923" y="1623201"/>
                  <a:pt x="15952923" y="1623201"/>
                </a:cubicBezTo>
                <a:cubicBezTo>
                  <a:pt x="15990212" y="1646472"/>
                  <a:pt x="16032163" y="1665089"/>
                  <a:pt x="16078774" y="1679052"/>
                </a:cubicBezTo>
                <a:cubicBezTo>
                  <a:pt x="16125386" y="1693015"/>
                  <a:pt x="16169667" y="1699996"/>
                  <a:pt x="16216279" y="1699996"/>
                </a:cubicBezTo>
                <a:cubicBezTo>
                  <a:pt x="16279205" y="1699996"/>
                  <a:pt x="16311833" y="1683706"/>
                  <a:pt x="16311833" y="1653454"/>
                </a:cubicBezTo>
                <a:cubicBezTo>
                  <a:pt x="16311833" y="1637164"/>
                  <a:pt x="16304841" y="1625528"/>
                  <a:pt x="16290857" y="1616219"/>
                </a:cubicBezTo>
                <a:cubicBezTo>
                  <a:pt x="16274543" y="1606911"/>
                  <a:pt x="16244246" y="1595275"/>
                  <a:pt x="16199965" y="1583640"/>
                </a:cubicBezTo>
                <a:cubicBezTo>
                  <a:pt x="16104411" y="1560368"/>
                  <a:pt x="16036824" y="1527788"/>
                  <a:pt x="15997204" y="1488227"/>
                </a:cubicBezTo>
                <a:cubicBezTo>
                  <a:pt x="15955253" y="1448666"/>
                  <a:pt x="15936609" y="1392815"/>
                  <a:pt x="15936609" y="1323001"/>
                </a:cubicBezTo>
                <a:cubicBezTo>
                  <a:pt x="15936609" y="1246205"/>
                  <a:pt x="15964576" y="1185700"/>
                  <a:pt x="16025171" y="1143812"/>
                </a:cubicBezTo>
                <a:cubicBezTo>
                  <a:pt x="16083435" y="1099596"/>
                  <a:pt x="16162675" y="1076325"/>
                  <a:pt x="16265221" y="1076325"/>
                </a:cubicBezTo>
                <a:close/>
                <a:moveTo>
                  <a:pt x="15385354" y="1076325"/>
                </a:moveTo>
                <a:cubicBezTo>
                  <a:pt x="15501691" y="1076325"/>
                  <a:pt x="15592435" y="1111232"/>
                  <a:pt x="15662237" y="1181046"/>
                </a:cubicBezTo>
                <a:cubicBezTo>
                  <a:pt x="15729713" y="1250860"/>
                  <a:pt x="15762288" y="1343945"/>
                  <a:pt x="15762288" y="1462629"/>
                </a:cubicBezTo>
                <a:cubicBezTo>
                  <a:pt x="15762288" y="1497536"/>
                  <a:pt x="15759961" y="1527788"/>
                  <a:pt x="15755308" y="1555714"/>
                </a:cubicBezTo>
                <a:cubicBezTo>
                  <a:pt x="15248075" y="1555714"/>
                  <a:pt x="15248075" y="1555714"/>
                  <a:pt x="15248075" y="1555714"/>
                </a:cubicBezTo>
                <a:cubicBezTo>
                  <a:pt x="15262036" y="1599930"/>
                  <a:pt x="15287630" y="1632509"/>
                  <a:pt x="15324858" y="1653454"/>
                </a:cubicBezTo>
                <a:cubicBezTo>
                  <a:pt x="15364413" y="1674398"/>
                  <a:pt x="15415601" y="1686033"/>
                  <a:pt x="15483077" y="1686033"/>
                </a:cubicBezTo>
                <a:cubicBezTo>
                  <a:pt x="15524959" y="1686033"/>
                  <a:pt x="15569167" y="1681379"/>
                  <a:pt x="15613376" y="1672071"/>
                </a:cubicBezTo>
                <a:cubicBezTo>
                  <a:pt x="15657584" y="1662762"/>
                  <a:pt x="15694812" y="1651126"/>
                  <a:pt x="15729713" y="1634837"/>
                </a:cubicBezTo>
                <a:cubicBezTo>
                  <a:pt x="15752981" y="1837297"/>
                  <a:pt x="15752981" y="1837297"/>
                  <a:pt x="15752981" y="1837297"/>
                </a:cubicBezTo>
                <a:cubicBezTo>
                  <a:pt x="15711099" y="1855914"/>
                  <a:pt x="15664564" y="1869877"/>
                  <a:pt x="15611049" y="1879185"/>
                </a:cubicBezTo>
                <a:cubicBezTo>
                  <a:pt x="15559860" y="1888494"/>
                  <a:pt x="15504018" y="1895475"/>
                  <a:pt x="15448176" y="1895475"/>
                </a:cubicBezTo>
                <a:cubicBezTo>
                  <a:pt x="15352779" y="1895475"/>
                  <a:pt x="15271343" y="1879185"/>
                  <a:pt x="15201540" y="1846605"/>
                </a:cubicBezTo>
                <a:cubicBezTo>
                  <a:pt x="15134064" y="1814026"/>
                  <a:pt x="15078222" y="1767483"/>
                  <a:pt x="15040994" y="1706978"/>
                </a:cubicBezTo>
                <a:cubicBezTo>
                  <a:pt x="15001439" y="1644145"/>
                  <a:pt x="14982825" y="1572004"/>
                  <a:pt x="14982825" y="1485900"/>
                </a:cubicBezTo>
                <a:cubicBezTo>
                  <a:pt x="14982825" y="1409105"/>
                  <a:pt x="14999112" y="1339291"/>
                  <a:pt x="15031687" y="1276458"/>
                </a:cubicBezTo>
                <a:cubicBezTo>
                  <a:pt x="15066588" y="1215953"/>
                  <a:pt x="15113123" y="1167083"/>
                  <a:pt x="15173619" y="1129849"/>
                </a:cubicBezTo>
                <a:cubicBezTo>
                  <a:pt x="15234115" y="1094942"/>
                  <a:pt x="15306244" y="1076325"/>
                  <a:pt x="15385354" y="1076325"/>
                </a:cubicBezTo>
                <a:close/>
                <a:moveTo>
                  <a:pt x="14544282" y="1076325"/>
                </a:moveTo>
                <a:cubicBezTo>
                  <a:pt x="14595431" y="1076325"/>
                  <a:pt x="14646580" y="1083306"/>
                  <a:pt x="14695404" y="1092615"/>
                </a:cubicBezTo>
                <a:cubicBezTo>
                  <a:pt x="14746553" y="1104250"/>
                  <a:pt x="14788402" y="1120540"/>
                  <a:pt x="14820952" y="1139157"/>
                </a:cubicBezTo>
                <a:cubicBezTo>
                  <a:pt x="14793052" y="1329982"/>
                  <a:pt x="14793052" y="1329982"/>
                  <a:pt x="14793052" y="1329982"/>
                </a:cubicBezTo>
                <a:cubicBezTo>
                  <a:pt x="14758178" y="1313692"/>
                  <a:pt x="14718653" y="1299729"/>
                  <a:pt x="14676804" y="1288094"/>
                </a:cubicBezTo>
                <a:cubicBezTo>
                  <a:pt x="14634955" y="1278785"/>
                  <a:pt x="14595431" y="1271804"/>
                  <a:pt x="14560556" y="1271804"/>
                </a:cubicBezTo>
                <a:cubicBezTo>
                  <a:pt x="14504757" y="1271804"/>
                  <a:pt x="14476858" y="1288094"/>
                  <a:pt x="14476858" y="1318346"/>
                </a:cubicBezTo>
                <a:cubicBezTo>
                  <a:pt x="14476858" y="1332309"/>
                  <a:pt x="14486158" y="1346272"/>
                  <a:pt x="14502432" y="1355581"/>
                </a:cubicBezTo>
                <a:cubicBezTo>
                  <a:pt x="14516382" y="1364889"/>
                  <a:pt x="14546607" y="1374198"/>
                  <a:pt x="14593106" y="1385834"/>
                </a:cubicBezTo>
                <a:cubicBezTo>
                  <a:pt x="14683779" y="1409105"/>
                  <a:pt x="14751203" y="1441685"/>
                  <a:pt x="14793052" y="1483573"/>
                </a:cubicBezTo>
                <a:cubicBezTo>
                  <a:pt x="14834901" y="1525461"/>
                  <a:pt x="14855826" y="1581312"/>
                  <a:pt x="14855826" y="1651126"/>
                </a:cubicBezTo>
                <a:cubicBezTo>
                  <a:pt x="14855826" y="1727922"/>
                  <a:pt x="14825602" y="1788427"/>
                  <a:pt x="14765153" y="1830315"/>
                </a:cubicBezTo>
                <a:cubicBezTo>
                  <a:pt x="14704704" y="1872204"/>
                  <a:pt x="14618680" y="1895475"/>
                  <a:pt x="14509407" y="1895475"/>
                </a:cubicBezTo>
                <a:cubicBezTo>
                  <a:pt x="14448958" y="1895475"/>
                  <a:pt x="14390835" y="1888494"/>
                  <a:pt x="14335036" y="1874531"/>
                </a:cubicBezTo>
                <a:cubicBezTo>
                  <a:pt x="14276912" y="1860568"/>
                  <a:pt x="14232737" y="1841951"/>
                  <a:pt x="14200188" y="1818680"/>
                </a:cubicBezTo>
                <a:cubicBezTo>
                  <a:pt x="14230412" y="1623201"/>
                  <a:pt x="14230412" y="1623201"/>
                  <a:pt x="14230412" y="1623201"/>
                </a:cubicBezTo>
                <a:cubicBezTo>
                  <a:pt x="14267612" y="1646472"/>
                  <a:pt x="14309461" y="1665089"/>
                  <a:pt x="14355960" y="1679052"/>
                </a:cubicBezTo>
                <a:cubicBezTo>
                  <a:pt x="14402459" y="1693015"/>
                  <a:pt x="14448958" y="1699996"/>
                  <a:pt x="14493133" y="1699996"/>
                </a:cubicBezTo>
                <a:cubicBezTo>
                  <a:pt x="14558231" y="1699996"/>
                  <a:pt x="14588456" y="1683706"/>
                  <a:pt x="14588456" y="1653454"/>
                </a:cubicBezTo>
                <a:cubicBezTo>
                  <a:pt x="14588456" y="1637164"/>
                  <a:pt x="14581481" y="1625528"/>
                  <a:pt x="14567531" y="1616219"/>
                </a:cubicBezTo>
                <a:cubicBezTo>
                  <a:pt x="14551257" y="1606911"/>
                  <a:pt x="14521032" y="1595275"/>
                  <a:pt x="14476858" y="1583640"/>
                </a:cubicBezTo>
                <a:cubicBezTo>
                  <a:pt x="14381535" y="1560368"/>
                  <a:pt x="14314111" y="1527788"/>
                  <a:pt x="14274587" y="1488227"/>
                </a:cubicBezTo>
                <a:cubicBezTo>
                  <a:pt x="14235062" y="1448666"/>
                  <a:pt x="14214138" y="1392815"/>
                  <a:pt x="14214138" y="1323001"/>
                </a:cubicBezTo>
                <a:cubicBezTo>
                  <a:pt x="14214138" y="1246205"/>
                  <a:pt x="14244362" y="1185700"/>
                  <a:pt x="14302486" y="1143812"/>
                </a:cubicBezTo>
                <a:cubicBezTo>
                  <a:pt x="14360610" y="1099596"/>
                  <a:pt x="14441984" y="1076325"/>
                  <a:pt x="14544282" y="1076325"/>
                </a:cubicBezTo>
                <a:close/>
                <a:moveTo>
                  <a:pt x="13220004" y="1076325"/>
                </a:moveTo>
                <a:cubicBezTo>
                  <a:pt x="13336341" y="1076325"/>
                  <a:pt x="13427085" y="1111232"/>
                  <a:pt x="13494561" y="1181046"/>
                </a:cubicBezTo>
                <a:cubicBezTo>
                  <a:pt x="13564363" y="1250860"/>
                  <a:pt x="13596938" y="1343945"/>
                  <a:pt x="13596938" y="1462629"/>
                </a:cubicBezTo>
                <a:cubicBezTo>
                  <a:pt x="13596938" y="1497536"/>
                  <a:pt x="13594611" y="1527788"/>
                  <a:pt x="13587631" y="1555714"/>
                </a:cubicBezTo>
                <a:cubicBezTo>
                  <a:pt x="13082725" y="1555714"/>
                  <a:pt x="13082725" y="1555714"/>
                  <a:pt x="13082725" y="1555714"/>
                </a:cubicBezTo>
                <a:cubicBezTo>
                  <a:pt x="13096686" y="1599930"/>
                  <a:pt x="13122280" y="1632509"/>
                  <a:pt x="13159508" y="1653454"/>
                </a:cubicBezTo>
                <a:cubicBezTo>
                  <a:pt x="13199063" y="1674398"/>
                  <a:pt x="13250251" y="1686033"/>
                  <a:pt x="13317727" y="1686033"/>
                </a:cubicBezTo>
                <a:cubicBezTo>
                  <a:pt x="13359609" y="1686033"/>
                  <a:pt x="13403817" y="1681379"/>
                  <a:pt x="13448026" y="1672071"/>
                </a:cubicBezTo>
                <a:cubicBezTo>
                  <a:pt x="13489907" y="1662762"/>
                  <a:pt x="13529462" y="1651126"/>
                  <a:pt x="13564363" y="1634837"/>
                </a:cubicBezTo>
                <a:cubicBezTo>
                  <a:pt x="13587631" y="1837297"/>
                  <a:pt x="13587631" y="1837297"/>
                  <a:pt x="13587631" y="1837297"/>
                </a:cubicBezTo>
                <a:cubicBezTo>
                  <a:pt x="13545749" y="1855914"/>
                  <a:pt x="13499214" y="1869877"/>
                  <a:pt x="13445699" y="1879185"/>
                </a:cubicBezTo>
                <a:cubicBezTo>
                  <a:pt x="13392184" y="1888494"/>
                  <a:pt x="13338668" y="1895475"/>
                  <a:pt x="13280499" y="1895475"/>
                </a:cubicBezTo>
                <a:cubicBezTo>
                  <a:pt x="13187429" y="1895475"/>
                  <a:pt x="13105993" y="1879185"/>
                  <a:pt x="13036190" y="1846605"/>
                </a:cubicBezTo>
                <a:cubicBezTo>
                  <a:pt x="12966387" y="1814026"/>
                  <a:pt x="12912872" y="1767483"/>
                  <a:pt x="12875644" y="1706978"/>
                </a:cubicBezTo>
                <a:cubicBezTo>
                  <a:pt x="12836089" y="1644145"/>
                  <a:pt x="12817475" y="1572004"/>
                  <a:pt x="12817475" y="1485900"/>
                </a:cubicBezTo>
                <a:cubicBezTo>
                  <a:pt x="12817475" y="1409105"/>
                  <a:pt x="12833762" y="1339291"/>
                  <a:pt x="12866337" y="1276458"/>
                </a:cubicBezTo>
                <a:cubicBezTo>
                  <a:pt x="12898911" y="1215953"/>
                  <a:pt x="12947773" y="1167083"/>
                  <a:pt x="13008269" y="1129849"/>
                </a:cubicBezTo>
                <a:cubicBezTo>
                  <a:pt x="13068765" y="1094942"/>
                  <a:pt x="13140894" y="1076325"/>
                  <a:pt x="13220004" y="1076325"/>
                </a:cubicBezTo>
                <a:close/>
                <a:moveTo>
                  <a:pt x="12182218" y="1076325"/>
                </a:moveTo>
                <a:cubicBezTo>
                  <a:pt x="12228779" y="1076325"/>
                  <a:pt x="12270683" y="1087963"/>
                  <a:pt x="12310260" y="1106585"/>
                </a:cubicBezTo>
                <a:cubicBezTo>
                  <a:pt x="12347509" y="1127534"/>
                  <a:pt x="12377773" y="1155467"/>
                  <a:pt x="12401054" y="1190382"/>
                </a:cubicBezTo>
                <a:cubicBezTo>
                  <a:pt x="12405710" y="1101930"/>
                  <a:pt x="12405710" y="1101930"/>
                  <a:pt x="12405710" y="1101930"/>
                </a:cubicBezTo>
                <a:cubicBezTo>
                  <a:pt x="12657138" y="1101930"/>
                  <a:pt x="12657138" y="1101930"/>
                  <a:pt x="12657138" y="1101930"/>
                </a:cubicBezTo>
                <a:cubicBezTo>
                  <a:pt x="12657138" y="1807224"/>
                  <a:pt x="12657138" y="1807224"/>
                  <a:pt x="12657138" y="1807224"/>
                </a:cubicBezTo>
                <a:cubicBezTo>
                  <a:pt x="12657138" y="1953869"/>
                  <a:pt x="12619889" y="2063271"/>
                  <a:pt x="12543064" y="2137757"/>
                </a:cubicBezTo>
                <a:cubicBezTo>
                  <a:pt x="12468567" y="2212244"/>
                  <a:pt x="12359149" y="2249487"/>
                  <a:pt x="12212483" y="2249487"/>
                </a:cubicBezTo>
                <a:cubicBezTo>
                  <a:pt x="12158938" y="2249487"/>
                  <a:pt x="12103065" y="2244832"/>
                  <a:pt x="12044864" y="2230866"/>
                </a:cubicBezTo>
                <a:cubicBezTo>
                  <a:pt x="11986663" y="2219227"/>
                  <a:pt x="11942430" y="2205261"/>
                  <a:pt x="11909837" y="2188967"/>
                </a:cubicBezTo>
                <a:cubicBezTo>
                  <a:pt x="11937774" y="1953869"/>
                  <a:pt x="11937774" y="1953869"/>
                  <a:pt x="11937774" y="1953869"/>
                </a:cubicBezTo>
                <a:cubicBezTo>
                  <a:pt x="11968038" y="1972491"/>
                  <a:pt x="12005287" y="1986457"/>
                  <a:pt x="12051848" y="1998095"/>
                </a:cubicBezTo>
                <a:cubicBezTo>
                  <a:pt x="12096081" y="2009734"/>
                  <a:pt x="12137985" y="2016717"/>
                  <a:pt x="12175234" y="2016717"/>
                </a:cubicBezTo>
                <a:cubicBezTo>
                  <a:pt x="12324228" y="2016717"/>
                  <a:pt x="12401054" y="1949214"/>
                  <a:pt x="12401054" y="1816535"/>
                </a:cubicBezTo>
                <a:cubicBezTo>
                  <a:pt x="12401054" y="1781619"/>
                  <a:pt x="12401054" y="1781619"/>
                  <a:pt x="12401054" y="1781619"/>
                </a:cubicBezTo>
                <a:cubicBezTo>
                  <a:pt x="12375445" y="1814207"/>
                  <a:pt x="12345181" y="1837484"/>
                  <a:pt x="12305604" y="1856105"/>
                </a:cubicBezTo>
                <a:cubicBezTo>
                  <a:pt x="12268355" y="1872399"/>
                  <a:pt x="12224123" y="1881710"/>
                  <a:pt x="12175234" y="1881710"/>
                </a:cubicBezTo>
                <a:cubicBezTo>
                  <a:pt x="12110049" y="1881710"/>
                  <a:pt x="12049520" y="1865416"/>
                  <a:pt x="11998303" y="1832828"/>
                </a:cubicBezTo>
                <a:cubicBezTo>
                  <a:pt x="11944758" y="1802568"/>
                  <a:pt x="11902853" y="1756014"/>
                  <a:pt x="11870261" y="1695494"/>
                </a:cubicBezTo>
                <a:cubicBezTo>
                  <a:pt x="11839996" y="1637301"/>
                  <a:pt x="11823700" y="1567470"/>
                  <a:pt x="11823700" y="1488328"/>
                </a:cubicBezTo>
                <a:cubicBezTo>
                  <a:pt x="11823700" y="1413842"/>
                  <a:pt x="11839996" y="1344011"/>
                  <a:pt x="11870261" y="1283490"/>
                </a:cubicBezTo>
                <a:cubicBezTo>
                  <a:pt x="11898197" y="1220642"/>
                  <a:pt x="11940102" y="1169433"/>
                  <a:pt x="11995975" y="1132190"/>
                </a:cubicBezTo>
                <a:cubicBezTo>
                  <a:pt x="12049520" y="1094946"/>
                  <a:pt x="12112377" y="1076325"/>
                  <a:pt x="12182218" y="1076325"/>
                </a:cubicBezTo>
                <a:close/>
                <a:moveTo>
                  <a:pt x="8953362" y="1076325"/>
                </a:moveTo>
                <a:cubicBezTo>
                  <a:pt x="9011565" y="1076325"/>
                  <a:pt x="9065113" y="1090288"/>
                  <a:pt x="9116333" y="1113559"/>
                </a:cubicBezTo>
                <a:cubicBezTo>
                  <a:pt x="9165223" y="1139157"/>
                  <a:pt x="9207130" y="1174064"/>
                  <a:pt x="9237396" y="1218280"/>
                </a:cubicBezTo>
                <a:cubicBezTo>
                  <a:pt x="9267662" y="1174064"/>
                  <a:pt x="9307241" y="1139157"/>
                  <a:pt x="9356132" y="1113559"/>
                </a:cubicBezTo>
                <a:cubicBezTo>
                  <a:pt x="9405024" y="1090288"/>
                  <a:pt x="9458571" y="1076325"/>
                  <a:pt x="9516775" y="1076325"/>
                </a:cubicBezTo>
                <a:cubicBezTo>
                  <a:pt x="9588947" y="1076325"/>
                  <a:pt x="9651807" y="1092615"/>
                  <a:pt x="9710011" y="1122867"/>
                </a:cubicBezTo>
                <a:cubicBezTo>
                  <a:pt x="9765887" y="1153120"/>
                  <a:pt x="9810122" y="1197336"/>
                  <a:pt x="9840388" y="1255514"/>
                </a:cubicBezTo>
                <a:cubicBezTo>
                  <a:pt x="9870654" y="1313692"/>
                  <a:pt x="9886951" y="1383506"/>
                  <a:pt x="9886951" y="1462629"/>
                </a:cubicBezTo>
                <a:cubicBezTo>
                  <a:pt x="9886951" y="1497536"/>
                  <a:pt x="9884623" y="1527788"/>
                  <a:pt x="9877638" y="1555714"/>
                </a:cubicBezTo>
                <a:cubicBezTo>
                  <a:pt x="9370101" y="1555714"/>
                  <a:pt x="9370101" y="1555714"/>
                  <a:pt x="9370101" y="1555714"/>
                </a:cubicBezTo>
                <a:cubicBezTo>
                  <a:pt x="9398039" y="1641818"/>
                  <a:pt x="9474868" y="1686033"/>
                  <a:pt x="9607572" y="1686033"/>
                </a:cubicBezTo>
                <a:cubicBezTo>
                  <a:pt x="9649479" y="1686033"/>
                  <a:pt x="9693715" y="1681379"/>
                  <a:pt x="9735621" y="1672071"/>
                </a:cubicBezTo>
                <a:cubicBezTo>
                  <a:pt x="9779856" y="1662762"/>
                  <a:pt x="9819434" y="1651126"/>
                  <a:pt x="9852029" y="1634837"/>
                </a:cubicBezTo>
                <a:cubicBezTo>
                  <a:pt x="9877638" y="1837297"/>
                  <a:pt x="9877638" y="1837297"/>
                  <a:pt x="9877638" y="1837297"/>
                </a:cubicBezTo>
                <a:cubicBezTo>
                  <a:pt x="9793825" y="1874531"/>
                  <a:pt x="9696043" y="1895475"/>
                  <a:pt x="9581963" y="1895475"/>
                </a:cubicBezTo>
                <a:cubicBezTo>
                  <a:pt x="9512118" y="1895475"/>
                  <a:pt x="9446930" y="1881512"/>
                  <a:pt x="9388726" y="1858241"/>
                </a:cubicBezTo>
                <a:cubicBezTo>
                  <a:pt x="9330522" y="1834970"/>
                  <a:pt x="9281631" y="1800063"/>
                  <a:pt x="9246709" y="1753520"/>
                </a:cubicBezTo>
                <a:cubicBezTo>
                  <a:pt x="9211787" y="1797736"/>
                  <a:pt x="9167552" y="1832643"/>
                  <a:pt x="9116333" y="1858241"/>
                </a:cubicBezTo>
                <a:cubicBezTo>
                  <a:pt x="9065113" y="1881512"/>
                  <a:pt x="9009237" y="1895475"/>
                  <a:pt x="8953362" y="1895475"/>
                </a:cubicBezTo>
                <a:cubicBezTo>
                  <a:pt x="8876533" y="1895475"/>
                  <a:pt x="8804360" y="1876858"/>
                  <a:pt x="8741500" y="1844278"/>
                </a:cubicBezTo>
                <a:cubicBezTo>
                  <a:pt x="8676311" y="1809371"/>
                  <a:pt x="8625092" y="1762829"/>
                  <a:pt x="8587842" y="1699996"/>
                </a:cubicBezTo>
                <a:cubicBezTo>
                  <a:pt x="8548264" y="1637164"/>
                  <a:pt x="8529638" y="1567350"/>
                  <a:pt x="8529638" y="1485900"/>
                </a:cubicBezTo>
                <a:cubicBezTo>
                  <a:pt x="8529638" y="1411432"/>
                  <a:pt x="8548264" y="1341618"/>
                  <a:pt x="8583186" y="1281112"/>
                </a:cubicBezTo>
                <a:cubicBezTo>
                  <a:pt x="8618108" y="1218280"/>
                  <a:pt x="8666999" y="1169410"/>
                  <a:pt x="8732187" y="1132176"/>
                </a:cubicBezTo>
                <a:cubicBezTo>
                  <a:pt x="8797376" y="1094942"/>
                  <a:pt x="8871876" y="1076325"/>
                  <a:pt x="8953362" y="1076325"/>
                </a:cubicBezTo>
                <a:close/>
                <a:moveTo>
                  <a:pt x="7166432" y="1076325"/>
                </a:moveTo>
                <a:cubicBezTo>
                  <a:pt x="7217582" y="1076325"/>
                  <a:pt x="7268730" y="1083306"/>
                  <a:pt x="7319880" y="1092615"/>
                </a:cubicBezTo>
                <a:cubicBezTo>
                  <a:pt x="7368704" y="1104250"/>
                  <a:pt x="7410553" y="1120540"/>
                  <a:pt x="7443101" y="1139157"/>
                </a:cubicBezTo>
                <a:cubicBezTo>
                  <a:pt x="7417527" y="1329982"/>
                  <a:pt x="7417527" y="1329982"/>
                  <a:pt x="7417527" y="1329982"/>
                </a:cubicBezTo>
                <a:cubicBezTo>
                  <a:pt x="7382654" y="1313692"/>
                  <a:pt x="7343129" y="1299729"/>
                  <a:pt x="7301280" y="1288094"/>
                </a:cubicBezTo>
                <a:cubicBezTo>
                  <a:pt x="7259431" y="1278785"/>
                  <a:pt x="7219907" y="1271804"/>
                  <a:pt x="7182706" y="1271804"/>
                </a:cubicBezTo>
                <a:cubicBezTo>
                  <a:pt x="7129233" y="1271804"/>
                  <a:pt x="7101333" y="1288094"/>
                  <a:pt x="7101333" y="1318346"/>
                </a:cubicBezTo>
                <a:cubicBezTo>
                  <a:pt x="7101333" y="1332309"/>
                  <a:pt x="7108309" y="1346272"/>
                  <a:pt x="7124583" y="1355581"/>
                </a:cubicBezTo>
                <a:cubicBezTo>
                  <a:pt x="7140857" y="1364889"/>
                  <a:pt x="7171082" y="1374198"/>
                  <a:pt x="7215257" y="1385834"/>
                </a:cubicBezTo>
                <a:cubicBezTo>
                  <a:pt x="7308254" y="1409105"/>
                  <a:pt x="7375678" y="1441685"/>
                  <a:pt x="7417527" y="1483573"/>
                </a:cubicBezTo>
                <a:cubicBezTo>
                  <a:pt x="7459376" y="1525461"/>
                  <a:pt x="7480301" y="1581312"/>
                  <a:pt x="7480301" y="1651126"/>
                </a:cubicBezTo>
                <a:cubicBezTo>
                  <a:pt x="7480301" y="1727922"/>
                  <a:pt x="7450078" y="1788427"/>
                  <a:pt x="7389629" y="1830315"/>
                </a:cubicBezTo>
                <a:cubicBezTo>
                  <a:pt x="7329179" y="1872204"/>
                  <a:pt x="7243155" y="1895475"/>
                  <a:pt x="7131558" y="1895475"/>
                </a:cubicBezTo>
                <a:cubicBezTo>
                  <a:pt x="7071109" y="1895475"/>
                  <a:pt x="7012984" y="1888494"/>
                  <a:pt x="6957186" y="1874531"/>
                </a:cubicBezTo>
                <a:cubicBezTo>
                  <a:pt x="6901386" y="1860568"/>
                  <a:pt x="6857213" y="1841951"/>
                  <a:pt x="6824663" y="1818680"/>
                </a:cubicBezTo>
                <a:cubicBezTo>
                  <a:pt x="6854888" y="1623201"/>
                  <a:pt x="6854888" y="1623201"/>
                  <a:pt x="6854888" y="1623201"/>
                </a:cubicBezTo>
                <a:cubicBezTo>
                  <a:pt x="6889762" y="1646472"/>
                  <a:pt x="6931611" y="1665089"/>
                  <a:pt x="6980436" y="1679052"/>
                </a:cubicBezTo>
                <a:cubicBezTo>
                  <a:pt x="7026936" y="1693015"/>
                  <a:pt x="7071109" y="1699996"/>
                  <a:pt x="7115282" y="1699996"/>
                </a:cubicBezTo>
                <a:cubicBezTo>
                  <a:pt x="7180381" y="1699996"/>
                  <a:pt x="7212932" y="1683706"/>
                  <a:pt x="7212932" y="1653454"/>
                </a:cubicBezTo>
                <a:cubicBezTo>
                  <a:pt x="7212932" y="1637164"/>
                  <a:pt x="7205956" y="1625528"/>
                  <a:pt x="7189682" y="1616219"/>
                </a:cubicBezTo>
                <a:cubicBezTo>
                  <a:pt x="7175732" y="1606911"/>
                  <a:pt x="7145507" y="1595275"/>
                  <a:pt x="7099008" y="1583640"/>
                </a:cubicBezTo>
                <a:cubicBezTo>
                  <a:pt x="7006010" y="1560368"/>
                  <a:pt x="6938587" y="1527788"/>
                  <a:pt x="6899062" y="1488227"/>
                </a:cubicBezTo>
                <a:cubicBezTo>
                  <a:pt x="6857213" y="1448666"/>
                  <a:pt x="6838612" y="1392815"/>
                  <a:pt x="6838612" y="1323001"/>
                </a:cubicBezTo>
                <a:cubicBezTo>
                  <a:pt x="6838612" y="1246205"/>
                  <a:pt x="6866512" y="1185700"/>
                  <a:pt x="6924636" y="1143812"/>
                </a:cubicBezTo>
                <a:cubicBezTo>
                  <a:pt x="6985086" y="1099596"/>
                  <a:pt x="7064135" y="1076325"/>
                  <a:pt x="7166432" y="1076325"/>
                </a:cubicBezTo>
                <a:close/>
                <a:moveTo>
                  <a:pt x="6287393" y="1076325"/>
                </a:moveTo>
                <a:cubicBezTo>
                  <a:pt x="6403729" y="1076325"/>
                  <a:pt x="6494473" y="1111232"/>
                  <a:pt x="6561951" y="1181046"/>
                </a:cubicBezTo>
                <a:cubicBezTo>
                  <a:pt x="6631752" y="1250860"/>
                  <a:pt x="6664328" y="1343945"/>
                  <a:pt x="6664328" y="1462629"/>
                </a:cubicBezTo>
                <a:cubicBezTo>
                  <a:pt x="6664328" y="1497536"/>
                  <a:pt x="6662001" y="1527788"/>
                  <a:pt x="6655019" y="1555714"/>
                </a:cubicBezTo>
                <a:cubicBezTo>
                  <a:pt x="6150114" y="1555714"/>
                  <a:pt x="6150114" y="1555714"/>
                  <a:pt x="6150114" y="1555714"/>
                </a:cubicBezTo>
                <a:cubicBezTo>
                  <a:pt x="6164075" y="1599930"/>
                  <a:pt x="6189669" y="1632509"/>
                  <a:pt x="6226898" y="1653454"/>
                </a:cubicBezTo>
                <a:cubicBezTo>
                  <a:pt x="6266451" y="1674398"/>
                  <a:pt x="6317642" y="1686033"/>
                  <a:pt x="6385116" y="1686033"/>
                </a:cubicBezTo>
                <a:cubicBezTo>
                  <a:pt x="6426998" y="1686033"/>
                  <a:pt x="6471208" y="1681379"/>
                  <a:pt x="6515414" y="1672071"/>
                </a:cubicBezTo>
                <a:cubicBezTo>
                  <a:pt x="6557295" y="1662762"/>
                  <a:pt x="6596851" y="1651126"/>
                  <a:pt x="6631752" y="1634837"/>
                </a:cubicBezTo>
                <a:cubicBezTo>
                  <a:pt x="6655019" y="1837297"/>
                  <a:pt x="6655019" y="1837297"/>
                  <a:pt x="6655019" y="1837297"/>
                </a:cubicBezTo>
                <a:cubicBezTo>
                  <a:pt x="6613138" y="1855914"/>
                  <a:pt x="6566604" y="1869877"/>
                  <a:pt x="6513087" y="1879185"/>
                </a:cubicBezTo>
                <a:cubicBezTo>
                  <a:pt x="6459572" y="1888494"/>
                  <a:pt x="6406057" y="1895475"/>
                  <a:pt x="6347888" y="1895475"/>
                </a:cubicBezTo>
                <a:cubicBezTo>
                  <a:pt x="6254819" y="1895475"/>
                  <a:pt x="6173381" y="1879185"/>
                  <a:pt x="6103578" y="1846605"/>
                </a:cubicBezTo>
                <a:cubicBezTo>
                  <a:pt x="6033776" y="1814026"/>
                  <a:pt x="5980260" y="1767483"/>
                  <a:pt x="5943032" y="1706978"/>
                </a:cubicBezTo>
                <a:cubicBezTo>
                  <a:pt x="5903477" y="1644145"/>
                  <a:pt x="5884864" y="1572004"/>
                  <a:pt x="5884864" y="1485900"/>
                </a:cubicBezTo>
                <a:cubicBezTo>
                  <a:pt x="5884864" y="1409105"/>
                  <a:pt x="5901153" y="1339291"/>
                  <a:pt x="5933726" y="1276458"/>
                </a:cubicBezTo>
                <a:cubicBezTo>
                  <a:pt x="5966299" y="1215953"/>
                  <a:pt x="6015161" y="1167083"/>
                  <a:pt x="6075657" y="1129849"/>
                </a:cubicBezTo>
                <a:cubicBezTo>
                  <a:pt x="6136154" y="1094942"/>
                  <a:pt x="6208282" y="1076325"/>
                  <a:pt x="6287393" y="1076325"/>
                </a:cubicBezTo>
                <a:close/>
                <a:moveTo>
                  <a:pt x="2702487" y="1070136"/>
                </a:moveTo>
                <a:cubicBezTo>
                  <a:pt x="2974596" y="1070136"/>
                  <a:pt x="3200191" y="1205066"/>
                  <a:pt x="3300197" y="1412114"/>
                </a:cubicBezTo>
                <a:cubicBezTo>
                  <a:pt x="3367643" y="1395830"/>
                  <a:pt x="3428112" y="1388851"/>
                  <a:pt x="3490906" y="1388851"/>
                </a:cubicBezTo>
                <a:cubicBezTo>
                  <a:pt x="3760690" y="1388851"/>
                  <a:pt x="3956050" y="1542392"/>
                  <a:pt x="3956050" y="1837842"/>
                </a:cubicBezTo>
                <a:cubicBezTo>
                  <a:pt x="3956050" y="2133293"/>
                  <a:pt x="3686267" y="2512493"/>
                  <a:pt x="3588587" y="2654403"/>
                </a:cubicBezTo>
                <a:cubicBezTo>
                  <a:pt x="3588587" y="2654403"/>
                  <a:pt x="3588587" y="2654403"/>
                  <a:pt x="3576958" y="2673014"/>
                </a:cubicBezTo>
                <a:cubicBezTo>
                  <a:pt x="3576958" y="2673014"/>
                  <a:pt x="3576958" y="2673014"/>
                  <a:pt x="3483929" y="2973117"/>
                </a:cubicBezTo>
                <a:cubicBezTo>
                  <a:pt x="3483929" y="2973117"/>
                  <a:pt x="3483929" y="2973117"/>
                  <a:pt x="2069891" y="2973117"/>
                </a:cubicBezTo>
                <a:cubicBezTo>
                  <a:pt x="2069891" y="2973117"/>
                  <a:pt x="2069891" y="2973117"/>
                  <a:pt x="2069891" y="1314406"/>
                </a:cubicBezTo>
                <a:cubicBezTo>
                  <a:pt x="2241994" y="1186455"/>
                  <a:pt x="2495498" y="1070136"/>
                  <a:pt x="2702487" y="1070136"/>
                </a:cubicBezTo>
                <a:close/>
                <a:moveTo>
                  <a:pt x="1253563" y="1070136"/>
                </a:moveTo>
                <a:cubicBezTo>
                  <a:pt x="1462878" y="1070136"/>
                  <a:pt x="1714056" y="1186455"/>
                  <a:pt x="1886159" y="1314406"/>
                </a:cubicBezTo>
                <a:lnTo>
                  <a:pt x="1886159" y="2973117"/>
                </a:lnTo>
                <a:cubicBezTo>
                  <a:pt x="1886159" y="2973117"/>
                  <a:pt x="1886159" y="2973117"/>
                  <a:pt x="472121" y="2973117"/>
                </a:cubicBezTo>
                <a:cubicBezTo>
                  <a:pt x="472121" y="2973117"/>
                  <a:pt x="472121" y="2973117"/>
                  <a:pt x="381418" y="2673014"/>
                </a:cubicBezTo>
                <a:cubicBezTo>
                  <a:pt x="381418" y="2673014"/>
                  <a:pt x="381418" y="2673014"/>
                  <a:pt x="369790" y="2654403"/>
                </a:cubicBezTo>
                <a:cubicBezTo>
                  <a:pt x="269784" y="2512493"/>
                  <a:pt x="0" y="2133293"/>
                  <a:pt x="0" y="1837842"/>
                </a:cubicBezTo>
                <a:cubicBezTo>
                  <a:pt x="0" y="1542392"/>
                  <a:pt x="197687" y="1388851"/>
                  <a:pt x="467470" y="1388851"/>
                </a:cubicBezTo>
                <a:cubicBezTo>
                  <a:pt x="527939" y="1388851"/>
                  <a:pt x="590733" y="1395830"/>
                  <a:pt x="658179" y="1412114"/>
                </a:cubicBezTo>
                <a:cubicBezTo>
                  <a:pt x="755859" y="1205066"/>
                  <a:pt x="983780" y="1070136"/>
                  <a:pt x="1253563" y="1070136"/>
                </a:cubicBezTo>
                <a:close/>
                <a:moveTo>
                  <a:pt x="5123753" y="955381"/>
                </a:moveTo>
                <a:lnTo>
                  <a:pt x="5123753" y="1188128"/>
                </a:lnTo>
                <a:cubicBezTo>
                  <a:pt x="5265746" y="1188128"/>
                  <a:pt x="5265746" y="1188128"/>
                  <a:pt x="5265746" y="1188128"/>
                </a:cubicBezTo>
                <a:cubicBezTo>
                  <a:pt x="5365840" y="1188128"/>
                  <a:pt x="5414725" y="1148561"/>
                  <a:pt x="5414725" y="1069427"/>
                </a:cubicBezTo>
                <a:cubicBezTo>
                  <a:pt x="5414725" y="992621"/>
                  <a:pt x="5365840" y="955381"/>
                  <a:pt x="5268074" y="955381"/>
                </a:cubicBezTo>
                <a:cubicBezTo>
                  <a:pt x="5123753" y="955381"/>
                  <a:pt x="5123753" y="955381"/>
                  <a:pt x="5123753" y="955381"/>
                </a:cubicBezTo>
                <a:close/>
                <a:moveTo>
                  <a:pt x="10807700" y="901700"/>
                </a:moveTo>
                <a:lnTo>
                  <a:pt x="11077575" y="901700"/>
                </a:lnTo>
                <a:lnTo>
                  <a:pt x="11077575" y="1101725"/>
                </a:lnTo>
                <a:lnTo>
                  <a:pt x="11236325" y="1101725"/>
                </a:lnTo>
                <a:lnTo>
                  <a:pt x="11236325" y="1319212"/>
                </a:lnTo>
                <a:lnTo>
                  <a:pt x="11077575" y="1319212"/>
                </a:lnTo>
                <a:lnTo>
                  <a:pt x="11077575" y="1870075"/>
                </a:lnTo>
                <a:lnTo>
                  <a:pt x="10807700" y="1870075"/>
                </a:lnTo>
                <a:lnTo>
                  <a:pt x="10807700" y="1319212"/>
                </a:lnTo>
                <a:lnTo>
                  <a:pt x="10677525" y="1319212"/>
                </a:lnTo>
                <a:lnTo>
                  <a:pt x="10677525" y="1101725"/>
                </a:lnTo>
                <a:lnTo>
                  <a:pt x="10807700" y="1101725"/>
                </a:lnTo>
                <a:close/>
                <a:moveTo>
                  <a:pt x="13766800" y="736600"/>
                </a:moveTo>
                <a:lnTo>
                  <a:pt x="14036675" y="736600"/>
                </a:lnTo>
                <a:lnTo>
                  <a:pt x="14036675" y="1870075"/>
                </a:lnTo>
                <a:lnTo>
                  <a:pt x="13766800" y="1870075"/>
                </a:lnTo>
                <a:close/>
                <a:moveTo>
                  <a:pt x="7643813" y="736600"/>
                </a:moveTo>
                <a:lnTo>
                  <a:pt x="7913688" y="736600"/>
                </a:lnTo>
                <a:lnTo>
                  <a:pt x="7913688" y="1376363"/>
                </a:lnTo>
                <a:lnTo>
                  <a:pt x="8145463" y="1101725"/>
                </a:lnTo>
                <a:lnTo>
                  <a:pt x="8459788" y="1101725"/>
                </a:lnTo>
                <a:lnTo>
                  <a:pt x="8148639" y="1450975"/>
                </a:lnTo>
                <a:lnTo>
                  <a:pt x="8512177" y="1870075"/>
                </a:lnTo>
                <a:lnTo>
                  <a:pt x="8178801" y="1870075"/>
                </a:lnTo>
                <a:lnTo>
                  <a:pt x="7913688" y="1546225"/>
                </a:lnTo>
                <a:lnTo>
                  <a:pt x="7913688" y="1870075"/>
                </a:lnTo>
                <a:lnTo>
                  <a:pt x="7643813" y="1870075"/>
                </a:lnTo>
                <a:close/>
                <a:moveTo>
                  <a:pt x="4851400" y="736600"/>
                </a:moveTo>
                <a:cubicBezTo>
                  <a:pt x="5296008" y="736600"/>
                  <a:pt x="5296008" y="736600"/>
                  <a:pt x="5296008" y="736600"/>
                </a:cubicBezTo>
                <a:cubicBezTo>
                  <a:pt x="5424037" y="736600"/>
                  <a:pt x="5524132" y="762202"/>
                  <a:pt x="5591636" y="811079"/>
                </a:cubicBezTo>
                <a:cubicBezTo>
                  <a:pt x="5656813" y="862283"/>
                  <a:pt x="5691731" y="934434"/>
                  <a:pt x="5691731" y="1029860"/>
                </a:cubicBezTo>
                <a:cubicBezTo>
                  <a:pt x="5691731" y="1078737"/>
                  <a:pt x="5680092" y="1125286"/>
                  <a:pt x="5659141" y="1167181"/>
                </a:cubicBezTo>
                <a:cubicBezTo>
                  <a:pt x="5635866" y="1209075"/>
                  <a:pt x="5605603" y="1241660"/>
                  <a:pt x="5568358" y="1264934"/>
                </a:cubicBezTo>
                <a:cubicBezTo>
                  <a:pt x="5624226" y="1283554"/>
                  <a:pt x="5668453" y="1318466"/>
                  <a:pt x="5701042" y="1367343"/>
                </a:cubicBezTo>
                <a:cubicBezTo>
                  <a:pt x="5733632" y="1416220"/>
                  <a:pt x="5749925" y="1474406"/>
                  <a:pt x="5749925" y="1539575"/>
                </a:cubicBezTo>
                <a:cubicBezTo>
                  <a:pt x="5749925" y="1648966"/>
                  <a:pt x="5715010" y="1732755"/>
                  <a:pt x="5645176" y="1786286"/>
                </a:cubicBezTo>
                <a:cubicBezTo>
                  <a:pt x="5573013" y="1842146"/>
                  <a:pt x="5470591" y="1870075"/>
                  <a:pt x="5330925" y="1870075"/>
                </a:cubicBezTo>
                <a:cubicBezTo>
                  <a:pt x="4851400" y="1870075"/>
                  <a:pt x="4851400" y="1870075"/>
                  <a:pt x="4851400" y="1870075"/>
                </a:cubicBezTo>
                <a:close/>
                <a:moveTo>
                  <a:pt x="11528056" y="693738"/>
                </a:moveTo>
                <a:cubicBezTo>
                  <a:pt x="11572248" y="693738"/>
                  <a:pt x="11607136" y="707687"/>
                  <a:pt x="11637372" y="735584"/>
                </a:cubicBezTo>
                <a:cubicBezTo>
                  <a:pt x="11665283" y="763481"/>
                  <a:pt x="11679238" y="798353"/>
                  <a:pt x="11679238" y="837874"/>
                </a:cubicBezTo>
                <a:cubicBezTo>
                  <a:pt x="11679238" y="879720"/>
                  <a:pt x="11665283" y="912267"/>
                  <a:pt x="11637372" y="940164"/>
                </a:cubicBezTo>
                <a:cubicBezTo>
                  <a:pt x="11607136" y="968062"/>
                  <a:pt x="11572248" y="982010"/>
                  <a:pt x="11528056" y="982010"/>
                </a:cubicBezTo>
                <a:cubicBezTo>
                  <a:pt x="11486190" y="982010"/>
                  <a:pt x="11451302" y="968062"/>
                  <a:pt x="11421066" y="940164"/>
                </a:cubicBezTo>
                <a:cubicBezTo>
                  <a:pt x="11393155" y="912267"/>
                  <a:pt x="11379200" y="879720"/>
                  <a:pt x="11379200" y="837874"/>
                </a:cubicBezTo>
                <a:cubicBezTo>
                  <a:pt x="11379200" y="798353"/>
                  <a:pt x="11393155" y="763481"/>
                  <a:pt x="11421066" y="735584"/>
                </a:cubicBezTo>
                <a:cubicBezTo>
                  <a:pt x="11451302" y="707687"/>
                  <a:pt x="11486190" y="693738"/>
                  <a:pt x="11528056" y="693738"/>
                </a:cubicBezTo>
                <a:close/>
                <a:moveTo>
                  <a:pt x="10474949" y="655638"/>
                </a:moveTo>
                <a:cubicBezTo>
                  <a:pt x="10507493" y="655638"/>
                  <a:pt x="10542361" y="660291"/>
                  <a:pt x="10579554" y="667270"/>
                </a:cubicBezTo>
                <a:cubicBezTo>
                  <a:pt x="10614422" y="674250"/>
                  <a:pt x="10644641" y="681229"/>
                  <a:pt x="10663238" y="690535"/>
                </a:cubicBezTo>
                <a:cubicBezTo>
                  <a:pt x="10637668" y="906901"/>
                  <a:pt x="10637668" y="906901"/>
                  <a:pt x="10637668" y="906901"/>
                </a:cubicBezTo>
                <a:cubicBezTo>
                  <a:pt x="10621396" y="902248"/>
                  <a:pt x="10605124" y="897595"/>
                  <a:pt x="10584203" y="892942"/>
                </a:cubicBezTo>
                <a:cubicBezTo>
                  <a:pt x="10565607" y="890615"/>
                  <a:pt x="10547010" y="888289"/>
                  <a:pt x="10530738" y="888289"/>
                </a:cubicBezTo>
                <a:cubicBezTo>
                  <a:pt x="10488896" y="888289"/>
                  <a:pt x="10456352" y="902248"/>
                  <a:pt x="10435432" y="927839"/>
                </a:cubicBezTo>
                <a:cubicBezTo>
                  <a:pt x="10414511" y="953431"/>
                  <a:pt x="10405212" y="992981"/>
                  <a:pt x="10405212" y="1044165"/>
                </a:cubicBezTo>
                <a:cubicBezTo>
                  <a:pt x="10405212" y="1102327"/>
                  <a:pt x="10405212" y="1102327"/>
                  <a:pt x="10405212" y="1102327"/>
                </a:cubicBezTo>
                <a:cubicBezTo>
                  <a:pt x="10586528" y="1102327"/>
                  <a:pt x="10586528" y="1102327"/>
                  <a:pt x="10586528" y="1102327"/>
                </a:cubicBezTo>
                <a:cubicBezTo>
                  <a:pt x="10586528" y="1318693"/>
                  <a:pt x="10586528" y="1318693"/>
                  <a:pt x="10586528" y="1318693"/>
                </a:cubicBezTo>
                <a:cubicBezTo>
                  <a:pt x="10405212" y="1318693"/>
                  <a:pt x="10405212" y="1318693"/>
                  <a:pt x="10405212" y="1318693"/>
                </a:cubicBezTo>
                <a:cubicBezTo>
                  <a:pt x="10405212" y="1870075"/>
                  <a:pt x="10405212" y="1870075"/>
                  <a:pt x="10405212" y="1870075"/>
                </a:cubicBezTo>
                <a:cubicBezTo>
                  <a:pt x="10135564" y="1870075"/>
                  <a:pt x="10135564" y="1870075"/>
                  <a:pt x="10135564" y="1870075"/>
                </a:cubicBezTo>
                <a:lnTo>
                  <a:pt x="10135564" y="1318693"/>
                </a:lnTo>
                <a:cubicBezTo>
                  <a:pt x="10012363" y="1318693"/>
                  <a:pt x="10012363" y="1318693"/>
                  <a:pt x="10012363" y="1318693"/>
                </a:cubicBezTo>
                <a:cubicBezTo>
                  <a:pt x="10012363" y="1102327"/>
                  <a:pt x="10012363" y="1102327"/>
                  <a:pt x="10012363" y="1102327"/>
                </a:cubicBezTo>
                <a:cubicBezTo>
                  <a:pt x="10135564" y="1102327"/>
                  <a:pt x="10135564" y="1102327"/>
                  <a:pt x="10135564" y="1102327"/>
                </a:cubicBezTo>
                <a:cubicBezTo>
                  <a:pt x="10135564" y="1027879"/>
                  <a:pt x="10135564" y="1027879"/>
                  <a:pt x="10135564" y="1027879"/>
                </a:cubicBezTo>
                <a:cubicBezTo>
                  <a:pt x="10135564" y="909227"/>
                  <a:pt x="10165783" y="818493"/>
                  <a:pt x="10223897" y="753351"/>
                </a:cubicBezTo>
                <a:cubicBezTo>
                  <a:pt x="10284336" y="688209"/>
                  <a:pt x="10368019" y="655638"/>
                  <a:pt x="10474949" y="655638"/>
                </a:cubicBezTo>
                <a:close/>
                <a:moveTo>
                  <a:pt x="1893137" y="0"/>
                </a:moveTo>
                <a:cubicBezTo>
                  <a:pt x="1893137" y="0"/>
                  <a:pt x="1893137" y="0"/>
                  <a:pt x="2065240" y="0"/>
                </a:cubicBezTo>
                <a:cubicBezTo>
                  <a:pt x="2065240" y="0"/>
                  <a:pt x="2065240" y="0"/>
                  <a:pt x="2065240" y="227986"/>
                </a:cubicBezTo>
                <a:cubicBezTo>
                  <a:pt x="2065240" y="227986"/>
                  <a:pt x="2065240" y="227986"/>
                  <a:pt x="2335023" y="227986"/>
                </a:cubicBezTo>
                <a:cubicBezTo>
                  <a:pt x="2335023" y="227986"/>
                  <a:pt x="2335023" y="227986"/>
                  <a:pt x="2335023" y="400138"/>
                </a:cubicBezTo>
                <a:cubicBezTo>
                  <a:pt x="2335023" y="400138"/>
                  <a:pt x="2335023" y="400138"/>
                  <a:pt x="2065240" y="400138"/>
                </a:cubicBezTo>
                <a:cubicBezTo>
                  <a:pt x="2065240" y="400138"/>
                  <a:pt x="2065240" y="400138"/>
                  <a:pt x="2065240" y="528089"/>
                </a:cubicBezTo>
                <a:cubicBezTo>
                  <a:pt x="2193154" y="572290"/>
                  <a:pt x="2286183" y="688609"/>
                  <a:pt x="2286183" y="828192"/>
                </a:cubicBezTo>
                <a:cubicBezTo>
                  <a:pt x="2286183" y="995692"/>
                  <a:pt x="2151292" y="1137601"/>
                  <a:pt x="1979188" y="1137601"/>
                </a:cubicBezTo>
                <a:cubicBezTo>
                  <a:pt x="1807085" y="1137601"/>
                  <a:pt x="1665216" y="995692"/>
                  <a:pt x="1665216" y="828192"/>
                </a:cubicBezTo>
                <a:cubicBezTo>
                  <a:pt x="1665216" y="688609"/>
                  <a:pt x="1762896" y="565311"/>
                  <a:pt x="1893137" y="528089"/>
                </a:cubicBezTo>
                <a:lnTo>
                  <a:pt x="1893137" y="400138"/>
                </a:lnTo>
                <a:cubicBezTo>
                  <a:pt x="1893137" y="400138"/>
                  <a:pt x="1893137" y="400138"/>
                  <a:pt x="1621027" y="400138"/>
                </a:cubicBezTo>
                <a:cubicBezTo>
                  <a:pt x="1621027" y="400138"/>
                  <a:pt x="1621027" y="400138"/>
                  <a:pt x="1621027" y="227986"/>
                </a:cubicBezTo>
                <a:cubicBezTo>
                  <a:pt x="1621027" y="227986"/>
                  <a:pt x="1621027" y="227986"/>
                  <a:pt x="1893137" y="227986"/>
                </a:cubicBezTo>
                <a:cubicBezTo>
                  <a:pt x="1893137" y="227986"/>
                  <a:pt x="1893137" y="227986"/>
                  <a:pt x="1893137" y="0"/>
                </a:cubicBezTo>
                <a:close/>
              </a:path>
            </a:pathLst>
          </a:custGeom>
          <a:solidFill>
            <a:schemeClr val="tx2"/>
          </a:solidFill>
          <a:ln>
            <a:noFill/>
          </a:ln>
          <a:extLst/>
        </p:spPr>
        <p:txBody>
          <a:bodyPr vert="horz" wrap="square" lIns="91440" tIns="45720" rIns="91440" bIns="45720" numCol="1" anchor="t" anchorCtr="0" compatLnSpc="1">
            <a:prstTxWarp prst="textNoShape">
              <a:avLst/>
            </a:prstTxWarp>
            <a:noAutofit/>
          </a:bodyPr>
          <a:lstStyle/>
          <a:p>
            <a:endParaRPr lang="da-DK" noProof="0" dirty="0"/>
          </a:p>
        </p:txBody>
      </p:sp>
      <p:sp>
        <p:nvSpPr>
          <p:cNvPr id="27" name="Text Placeholder 26">
            <a:extLst>
              <a:ext uri="{FF2B5EF4-FFF2-40B4-BE49-F238E27FC236}">
                <a16:creationId xmlns="" xmlns:a16="http://schemas.microsoft.com/office/drawing/2014/main" id="{0F42AC1B-CBBF-4818-BF42-954F2EDF7F0A}"/>
              </a:ext>
            </a:extLst>
          </p:cNvPr>
          <p:cNvSpPr>
            <a:spLocks noGrp="1"/>
          </p:cNvSpPr>
          <p:nvPr userDrawn="1">
            <p:ph type="body" sz="quarter" idx="13" hasCustomPrompt="1"/>
          </p:nvPr>
        </p:nvSpPr>
        <p:spPr>
          <a:xfrm>
            <a:off x="9198000" y="651556"/>
            <a:ext cx="2559600" cy="115200"/>
          </a:xfrm>
        </p:spPr>
        <p:txBody>
          <a:bodyPr anchor="ctr" anchorCtr="0"/>
          <a:lstStyle>
            <a:lvl1pPr marL="0" indent="0" algn="r">
              <a:buNone/>
              <a:defRPr sz="950"/>
            </a:lvl1pPr>
            <a:lvl2pPr marL="216000" indent="0">
              <a:buNone/>
              <a:defRPr sz="950"/>
            </a:lvl2pPr>
            <a:lvl3pPr>
              <a:buNone/>
              <a:defRPr sz="950"/>
            </a:lvl3pPr>
            <a:lvl4pPr>
              <a:buNone/>
              <a:defRPr sz="950"/>
            </a:lvl4pPr>
            <a:lvl5pPr>
              <a:buNone/>
              <a:defRPr sz="950"/>
            </a:lvl5pPr>
          </a:lstStyle>
          <a:p>
            <a:pPr lvl="0"/>
            <a:r>
              <a:rPr lang="da-DK" noProof="0" dirty="0"/>
              <a:t>Medarbejdertitel</a:t>
            </a:r>
          </a:p>
        </p:txBody>
      </p:sp>
      <p:sp>
        <p:nvSpPr>
          <p:cNvPr id="28" name="Text Placeholder 26">
            <a:extLst>
              <a:ext uri="{FF2B5EF4-FFF2-40B4-BE49-F238E27FC236}">
                <a16:creationId xmlns="" xmlns:a16="http://schemas.microsoft.com/office/drawing/2014/main" id="{E0607893-D19A-4D4E-A1A9-C9DCC253B678}"/>
              </a:ext>
            </a:extLst>
          </p:cNvPr>
          <p:cNvSpPr>
            <a:spLocks noGrp="1"/>
          </p:cNvSpPr>
          <p:nvPr userDrawn="1">
            <p:ph type="body" sz="quarter" idx="14" hasCustomPrompt="1"/>
          </p:nvPr>
        </p:nvSpPr>
        <p:spPr>
          <a:xfrm>
            <a:off x="9198000" y="497694"/>
            <a:ext cx="2559600" cy="115200"/>
          </a:xfrm>
        </p:spPr>
        <p:txBody>
          <a:bodyPr/>
          <a:lstStyle>
            <a:lvl1pPr marL="0" indent="0" algn="r">
              <a:buNone/>
              <a:defRPr sz="950" b="1"/>
            </a:lvl1pPr>
            <a:lvl2pPr marL="216000" indent="0">
              <a:buNone/>
              <a:defRPr sz="950"/>
            </a:lvl2pPr>
            <a:lvl3pPr>
              <a:buNone/>
              <a:defRPr sz="950"/>
            </a:lvl3pPr>
            <a:lvl4pPr>
              <a:buNone/>
              <a:defRPr sz="950"/>
            </a:lvl4pPr>
            <a:lvl5pPr>
              <a:buNone/>
              <a:defRPr sz="950"/>
            </a:lvl5pPr>
          </a:lstStyle>
          <a:p>
            <a:pPr lvl="0"/>
            <a:r>
              <a:rPr lang="da-DK" noProof="0" dirty="0"/>
              <a:t>Navn Navnesen</a:t>
            </a:r>
          </a:p>
        </p:txBody>
      </p:sp>
    </p:spTree>
    <p:extLst>
      <p:ext uri="{BB962C8B-B14F-4D97-AF65-F5344CB8AC3E}">
        <p14:creationId xmlns:p14="http://schemas.microsoft.com/office/powerpoint/2010/main" val="3422425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lede hvid tekst">
    <p:spTree>
      <p:nvGrpSpPr>
        <p:cNvPr id="1" name=""/>
        <p:cNvGrpSpPr/>
        <p:nvPr/>
      </p:nvGrpSpPr>
      <p:grpSpPr>
        <a:xfrm>
          <a:off x="0" y="0"/>
          <a:ext cx="0" cy="0"/>
          <a:chOff x="0" y="0"/>
          <a:chExt cx="0" cy="0"/>
        </a:xfrm>
      </p:grpSpPr>
      <p:sp>
        <p:nvSpPr>
          <p:cNvPr id="26" name="Picture Placeholder 2">
            <a:extLst>
              <a:ext uri="{FF2B5EF4-FFF2-40B4-BE49-F238E27FC236}">
                <a16:creationId xmlns="" xmlns:a16="http://schemas.microsoft.com/office/drawing/2014/main" id="{02E20981-DA76-4348-8061-6D994FFD98BB}"/>
              </a:ext>
            </a:extLst>
          </p:cNvPr>
          <p:cNvSpPr>
            <a:spLocks noGrp="1"/>
          </p:cNvSpPr>
          <p:nvPr>
            <p:ph type="pic" idx="15" hasCustomPrompt="1"/>
          </p:nvPr>
        </p:nvSpPr>
        <p:spPr>
          <a:xfrm>
            <a:off x="0" y="0"/>
            <a:ext cx="12192000" cy="6858000"/>
          </a:xfrm>
          <a:solidFill>
            <a:schemeClr val="bg2"/>
          </a:solidFill>
        </p:spPr>
        <p:txBody>
          <a:bodyPr tIns="1620000" anchor="t" anchorCtr="0"/>
          <a:lstStyle>
            <a:lvl1pPr marL="0" marR="0" indent="0" algn="ctr" defTabSz="914400" rtl="0" eaLnBrk="1" fontAlgn="auto" latinLnBrk="0" hangingPunct="1">
              <a:lnSpc>
                <a:spcPct val="104000"/>
              </a:lnSpc>
              <a:spcBef>
                <a:spcPts val="0"/>
              </a:spcBef>
              <a:spcAft>
                <a:spcPts val="300"/>
              </a:spcAft>
              <a:buClr>
                <a:schemeClr val="accent3"/>
              </a:buClr>
              <a:buSzTx/>
              <a:buFont typeface="Verdana" panose="020B0604030504040204" pitchFamily="34"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4000"/>
              </a:lnSpc>
              <a:spcBef>
                <a:spcPts val="0"/>
              </a:spcBef>
              <a:spcAft>
                <a:spcPts val="300"/>
              </a:spcAft>
              <a:buClr>
                <a:schemeClr val="accent3"/>
              </a:buClr>
              <a:buSzTx/>
              <a:buFont typeface="Verdana" panose="020B0604030504040204" pitchFamily="34" charset="0"/>
              <a:buNone/>
              <a:tabLst/>
              <a:defRPr/>
            </a:pPr>
            <a:r>
              <a:rPr lang="da-DK" noProof="0"/>
              <a:t>Marker baggrund for at indsætte billede</a:t>
            </a:r>
            <a:endParaRPr lang="da-DK" noProof="0" dirty="0"/>
          </a:p>
        </p:txBody>
      </p:sp>
      <p:sp>
        <p:nvSpPr>
          <p:cNvPr id="36" name="Text Placeholder 83">
            <a:extLst>
              <a:ext uri="{FF2B5EF4-FFF2-40B4-BE49-F238E27FC236}">
                <a16:creationId xmlns="" xmlns:a16="http://schemas.microsoft.com/office/drawing/2014/main" id="{CF7D0A34-D528-401A-BFCB-788D8A44F126}"/>
              </a:ext>
            </a:extLst>
          </p:cNvPr>
          <p:cNvSpPr>
            <a:spLocks noGrp="1"/>
          </p:cNvSpPr>
          <p:nvPr>
            <p:ph type="body" sz="quarter" idx="16"/>
          </p:nvPr>
        </p:nvSpPr>
        <p:spPr>
          <a:xfrm>
            <a:off x="427120" y="6380843"/>
            <a:ext cx="1065310" cy="220510"/>
          </a:xfrm>
          <a:custGeom>
            <a:avLst/>
            <a:gdLst>
              <a:gd name="connsiteX0" fmla="*/ 63567 w 2227360"/>
              <a:gd name="connsiteY0" fmla="*/ 406825 h 461044"/>
              <a:gd name="connsiteX1" fmla="*/ 448887 w 2227360"/>
              <a:gd name="connsiteY1" fmla="*/ 406825 h 461044"/>
              <a:gd name="connsiteX2" fmla="*/ 448887 w 2227360"/>
              <a:gd name="connsiteY2" fmla="*/ 457754 h 461044"/>
              <a:gd name="connsiteX3" fmla="*/ 63567 w 2227360"/>
              <a:gd name="connsiteY3" fmla="*/ 457754 h 461044"/>
              <a:gd name="connsiteX4" fmla="*/ 1551015 w 2227360"/>
              <a:gd name="connsiteY4" fmla="*/ 379737 h 461044"/>
              <a:gd name="connsiteX5" fmla="*/ 1533249 w 2227360"/>
              <a:gd name="connsiteY5" fmla="*/ 396300 h 461044"/>
              <a:gd name="connsiteX6" fmla="*/ 1568178 w 2227360"/>
              <a:gd name="connsiteY6" fmla="*/ 396300 h 461044"/>
              <a:gd name="connsiteX7" fmla="*/ 1562758 w 2227360"/>
              <a:gd name="connsiteY7" fmla="*/ 384254 h 461044"/>
              <a:gd name="connsiteX8" fmla="*/ 1551015 w 2227360"/>
              <a:gd name="connsiteY8" fmla="*/ 379737 h 461044"/>
              <a:gd name="connsiteX9" fmla="*/ 1283938 w 2227360"/>
              <a:gd name="connsiteY9" fmla="*/ 379737 h 461044"/>
              <a:gd name="connsiteX10" fmla="*/ 1266155 w 2227360"/>
              <a:gd name="connsiteY10" fmla="*/ 396300 h 461044"/>
              <a:gd name="connsiteX11" fmla="*/ 1301117 w 2227360"/>
              <a:gd name="connsiteY11" fmla="*/ 396300 h 461044"/>
              <a:gd name="connsiteX12" fmla="*/ 1295692 w 2227360"/>
              <a:gd name="connsiteY12" fmla="*/ 384254 h 461044"/>
              <a:gd name="connsiteX13" fmla="*/ 1283938 w 2227360"/>
              <a:gd name="connsiteY13" fmla="*/ 379737 h 461044"/>
              <a:gd name="connsiteX14" fmla="*/ 1444054 w 2227360"/>
              <a:gd name="connsiteY14" fmla="*/ 358281 h 461044"/>
              <a:gd name="connsiteX15" fmla="*/ 1478702 w 2227360"/>
              <a:gd name="connsiteY15" fmla="*/ 358281 h 461044"/>
              <a:gd name="connsiteX16" fmla="*/ 1478702 w 2227360"/>
              <a:gd name="connsiteY16" fmla="*/ 457959 h 461044"/>
              <a:gd name="connsiteX17" fmla="*/ 1444054 w 2227360"/>
              <a:gd name="connsiteY17" fmla="*/ 457959 h 461044"/>
              <a:gd name="connsiteX18" fmla="*/ 994628 w 2227360"/>
              <a:gd name="connsiteY18" fmla="*/ 358281 h 461044"/>
              <a:gd name="connsiteX19" fmla="*/ 1029374 w 2227360"/>
              <a:gd name="connsiteY19" fmla="*/ 358281 h 461044"/>
              <a:gd name="connsiteX20" fmla="*/ 1029374 w 2227360"/>
              <a:gd name="connsiteY20" fmla="*/ 457959 h 461044"/>
              <a:gd name="connsiteX21" fmla="*/ 994628 w 2227360"/>
              <a:gd name="connsiteY21" fmla="*/ 457959 h 461044"/>
              <a:gd name="connsiteX22" fmla="*/ 811712 w 2227360"/>
              <a:gd name="connsiteY22" fmla="*/ 358281 h 461044"/>
              <a:gd name="connsiteX23" fmla="*/ 846360 w 2227360"/>
              <a:gd name="connsiteY23" fmla="*/ 358281 h 461044"/>
              <a:gd name="connsiteX24" fmla="*/ 846360 w 2227360"/>
              <a:gd name="connsiteY24" fmla="*/ 457959 h 461044"/>
              <a:gd name="connsiteX25" fmla="*/ 811712 w 2227360"/>
              <a:gd name="connsiteY25" fmla="*/ 457959 h 461044"/>
              <a:gd name="connsiteX26" fmla="*/ 1414451 w 2227360"/>
              <a:gd name="connsiteY26" fmla="*/ 356374 h 461044"/>
              <a:gd name="connsiteX27" fmla="*/ 1425905 w 2227360"/>
              <a:gd name="connsiteY27" fmla="*/ 358484 h 461044"/>
              <a:gd name="connsiteX28" fmla="*/ 1423192 w 2227360"/>
              <a:gd name="connsiteY28" fmla="*/ 391341 h 461044"/>
              <a:gd name="connsiteX29" fmla="*/ 1410532 w 2227360"/>
              <a:gd name="connsiteY29" fmla="*/ 388929 h 461044"/>
              <a:gd name="connsiteX30" fmla="*/ 1395461 w 2227360"/>
              <a:gd name="connsiteY30" fmla="*/ 395561 h 461044"/>
              <a:gd name="connsiteX31" fmla="*/ 1390336 w 2227360"/>
              <a:gd name="connsiteY31" fmla="*/ 415155 h 461044"/>
              <a:gd name="connsiteX32" fmla="*/ 1390336 w 2227360"/>
              <a:gd name="connsiteY32" fmla="*/ 457960 h 461044"/>
              <a:gd name="connsiteX33" fmla="*/ 1355371 w 2227360"/>
              <a:gd name="connsiteY33" fmla="*/ 457960 h 461044"/>
              <a:gd name="connsiteX34" fmla="*/ 1355371 w 2227360"/>
              <a:gd name="connsiteY34" fmla="*/ 358182 h 461044"/>
              <a:gd name="connsiteX35" fmla="*/ 1389131 w 2227360"/>
              <a:gd name="connsiteY35" fmla="*/ 358182 h 461044"/>
              <a:gd name="connsiteX36" fmla="*/ 1389734 w 2227360"/>
              <a:gd name="connsiteY36" fmla="*/ 373254 h 461044"/>
              <a:gd name="connsiteX37" fmla="*/ 1399681 w 2227360"/>
              <a:gd name="connsiteY37" fmla="*/ 360594 h 461044"/>
              <a:gd name="connsiteX38" fmla="*/ 1414451 w 2227360"/>
              <a:gd name="connsiteY38" fmla="*/ 356374 h 461044"/>
              <a:gd name="connsiteX39" fmla="*/ 1551617 w 2227360"/>
              <a:gd name="connsiteY39" fmla="*/ 355345 h 461044"/>
              <a:gd name="connsiteX40" fmla="*/ 1587450 w 2227360"/>
              <a:gd name="connsiteY40" fmla="*/ 368896 h 461044"/>
              <a:gd name="connsiteX41" fmla="*/ 1600699 w 2227360"/>
              <a:gd name="connsiteY41" fmla="*/ 405033 h 461044"/>
              <a:gd name="connsiteX42" fmla="*/ 1599494 w 2227360"/>
              <a:gd name="connsiteY42" fmla="*/ 417078 h 461044"/>
              <a:gd name="connsiteX43" fmla="*/ 1533851 w 2227360"/>
              <a:gd name="connsiteY43" fmla="*/ 417078 h 461044"/>
              <a:gd name="connsiteX44" fmla="*/ 1543788 w 2227360"/>
              <a:gd name="connsiteY44" fmla="*/ 430027 h 461044"/>
              <a:gd name="connsiteX45" fmla="*/ 1564264 w 2227360"/>
              <a:gd name="connsiteY45" fmla="*/ 434243 h 461044"/>
              <a:gd name="connsiteX46" fmla="*/ 1581126 w 2227360"/>
              <a:gd name="connsiteY46" fmla="*/ 432436 h 461044"/>
              <a:gd name="connsiteX47" fmla="*/ 1596182 w 2227360"/>
              <a:gd name="connsiteY47" fmla="*/ 427618 h 461044"/>
              <a:gd name="connsiteX48" fmla="*/ 1599193 w 2227360"/>
              <a:gd name="connsiteY48" fmla="*/ 453516 h 461044"/>
              <a:gd name="connsiteX49" fmla="*/ 1580825 w 2227360"/>
              <a:gd name="connsiteY49" fmla="*/ 459237 h 461044"/>
              <a:gd name="connsiteX50" fmla="*/ 1559747 w 2227360"/>
              <a:gd name="connsiteY50" fmla="*/ 461044 h 461044"/>
              <a:gd name="connsiteX51" fmla="*/ 1528130 w 2227360"/>
              <a:gd name="connsiteY51" fmla="*/ 454720 h 461044"/>
              <a:gd name="connsiteX52" fmla="*/ 1507052 w 2227360"/>
              <a:gd name="connsiteY52" fmla="*/ 436652 h 461044"/>
              <a:gd name="connsiteX53" fmla="*/ 1499524 w 2227360"/>
              <a:gd name="connsiteY53" fmla="*/ 408345 h 461044"/>
              <a:gd name="connsiteX54" fmla="*/ 1505847 w 2227360"/>
              <a:gd name="connsiteY54" fmla="*/ 381243 h 461044"/>
              <a:gd name="connsiteX55" fmla="*/ 1524215 w 2227360"/>
              <a:gd name="connsiteY55" fmla="*/ 362271 h 461044"/>
              <a:gd name="connsiteX56" fmla="*/ 1551617 w 2227360"/>
              <a:gd name="connsiteY56" fmla="*/ 355345 h 461044"/>
              <a:gd name="connsiteX57" fmla="*/ 1284540 w 2227360"/>
              <a:gd name="connsiteY57" fmla="*/ 355345 h 461044"/>
              <a:gd name="connsiteX58" fmla="*/ 1320106 w 2227360"/>
              <a:gd name="connsiteY58" fmla="*/ 368896 h 461044"/>
              <a:gd name="connsiteX59" fmla="*/ 1333367 w 2227360"/>
              <a:gd name="connsiteY59" fmla="*/ 405033 h 461044"/>
              <a:gd name="connsiteX60" fmla="*/ 1332162 w 2227360"/>
              <a:gd name="connsiteY60" fmla="*/ 417078 h 461044"/>
              <a:gd name="connsiteX61" fmla="*/ 1266456 w 2227360"/>
              <a:gd name="connsiteY61" fmla="*/ 417078 h 461044"/>
              <a:gd name="connsiteX62" fmla="*/ 1276704 w 2227360"/>
              <a:gd name="connsiteY62" fmla="*/ 430027 h 461044"/>
              <a:gd name="connsiteX63" fmla="*/ 1297199 w 2227360"/>
              <a:gd name="connsiteY63" fmla="*/ 434243 h 461044"/>
              <a:gd name="connsiteX64" fmla="*/ 1313776 w 2227360"/>
              <a:gd name="connsiteY64" fmla="*/ 432436 h 461044"/>
              <a:gd name="connsiteX65" fmla="*/ 1328846 w 2227360"/>
              <a:gd name="connsiteY65" fmla="*/ 427618 h 461044"/>
              <a:gd name="connsiteX66" fmla="*/ 1332162 w 2227360"/>
              <a:gd name="connsiteY66" fmla="*/ 453516 h 461044"/>
              <a:gd name="connsiteX67" fmla="*/ 1313776 w 2227360"/>
              <a:gd name="connsiteY67" fmla="*/ 459237 h 461044"/>
              <a:gd name="connsiteX68" fmla="*/ 1292377 w 2227360"/>
              <a:gd name="connsiteY68" fmla="*/ 461044 h 461044"/>
              <a:gd name="connsiteX69" fmla="*/ 1260730 w 2227360"/>
              <a:gd name="connsiteY69" fmla="*/ 454720 h 461044"/>
              <a:gd name="connsiteX70" fmla="*/ 1239933 w 2227360"/>
              <a:gd name="connsiteY70" fmla="*/ 436652 h 461044"/>
              <a:gd name="connsiteX71" fmla="*/ 1232398 w 2227360"/>
              <a:gd name="connsiteY71" fmla="*/ 408345 h 461044"/>
              <a:gd name="connsiteX72" fmla="*/ 1238728 w 2227360"/>
              <a:gd name="connsiteY72" fmla="*/ 381243 h 461044"/>
              <a:gd name="connsiteX73" fmla="*/ 1257113 w 2227360"/>
              <a:gd name="connsiteY73" fmla="*/ 362271 h 461044"/>
              <a:gd name="connsiteX74" fmla="*/ 1284540 w 2227360"/>
              <a:gd name="connsiteY74" fmla="*/ 355345 h 461044"/>
              <a:gd name="connsiteX75" fmla="*/ 1094980 w 2227360"/>
              <a:gd name="connsiteY75" fmla="*/ 355345 h 461044"/>
              <a:gd name="connsiteX76" fmla="*/ 1114556 w 2227360"/>
              <a:gd name="connsiteY76" fmla="*/ 357453 h 461044"/>
              <a:gd name="connsiteX77" fmla="*/ 1130819 w 2227360"/>
              <a:gd name="connsiteY77" fmla="*/ 363175 h 461044"/>
              <a:gd name="connsiteX78" fmla="*/ 1127205 w 2227360"/>
              <a:gd name="connsiteY78" fmla="*/ 388169 h 461044"/>
              <a:gd name="connsiteX79" fmla="*/ 1112146 w 2227360"/>
              <a:gd name="connsiteY79" fmla="*/ 382749 h 461044"/>
              <a:gd name="connsiteX80" fmla="*/ 1097088 w 2227360"/>
              <a:gd name="connsiteY80" fmla="*/ 380641 h 461044"/>
              <a:gd name="connsiteX81" fmla="*/ 1086547 w 2227360"/>
              <a:gd name="connsiteY81" fmla="*/ 386362 h 461044"/>
              <a:gd name="connsiteX82" fmla="*/ 1089559 w 2227360"/>
              <a:gd name="connsiteY82" fmla="*/ 391482 h 461044"/>
              <a:gd name="connsiteX83" fmla="*/ 1101304 w 2227360"/>
              <a:gd name="connsiteY83" fmla="*/ 395396 h 461044"/>
              <a:gd name="connsiteX84" fmla="*/ 1127205 w 2227360"/>
              <a:gd name="connsiteY84" fmla="*/ 407743 h 461044"/>
              <a:gd name="connsiteX85" fmla="*/ 1135336 w 2227360"/>
              <a:gd name="connsiteY85" fmla="*/ 429425 h 461044"/>
              <a:gd name="connsiteX86" fmla="*/ 1123591 w 2227360"/>
              <a:gd name="connsiteY86" fmla="*/ 452913 h 461044"/>
              <a:gd name="connsiteX87" fmla="*/ 1090462 w 2227360"/>
              <a:gd name="connsiteY87" fmla="*/ 461044 h 461044"/>
              <a:gd name="connsiteX88" fmla="*/ 1067875 w 2227360"/>
              <a:gd name="connsiteY88" fmla="*/ 458334 h 461044"/>
              <a:gd name="connsiteX89" fmla="*/ 1050407 w 2227360"/>
              <a:gd name="connsiteY89" fmla="*/ 451408 h 461044"/>
              <a:gd name="connsiteX90" fmla="*/ 1054322 w 2227360"/>
              <a:gd name="connsiteY90" fmla="*/ 426112 h 461044"/>
              <a:gd name="connsiteX91" fmla="*/ 1070585 w 2227360"/>
              <a:gd name="connsiteY91" fmla="*/ 433340 h 461044"/>
              <a:gd name="connsiteX92" fmla="*/ 1088354 w 2227360"/>
              <a:gd name="connsiteY92" fmla="*/ 435749 h 461044"/>
              <a:gd name="connsiteX93" fmla="*/ 1101003 w 2227360"/>
              <a:gd name="connsiteY93" fmla="*/ 429726 h 461044"/>
              <a:gd name="connsiteX94" fmla="*/ 1097992 w 2227360"/>
              <a:gd name="connsiteY94" fmla="*/ 424908 h 461044"/>
              <a:gd name="connsiteX95" fmla="*/ 1086246 w 2227360"/>
              <a:gd name="connsiteY95" fmla="*/ 420993 h 461044"/>
              <a:gd name="connsiteX96" fmla="*/ 1060044 w 2227360"/>
              <a:gd name="connsiteY96" fmla="*/ 408345 h 461044"/>
              <a:gd name="connsiteX97" fmla="*/ 1052214 w 2227360"/>
              <a:gd name="connsiteY97" fmla="*/ 387266 h 461044"/>
              <a:gd name="connsiteX98" fmla="*/ 1063659 w 2227360"/>
              <a:gd name="connsiteY98" fmla="*/ 363777 h 461044"/>
              <a:gd name="connsiteX99" fmla="*/ 1094980 w 2227360"/>
              <a:gd name="connsiteY99" fmla="*/ 355345 h 461044"/>
              <a:gd name="connsiteX100" fmla="*/ 934619 w 2227360"/>
              <a:gd name="connsiteY100" fmla="*/ 355345 h 461044"/>
              <a:gd name="connsiteX101" fmla="*/ 960848 w 2227360"/>
              <a:gd name="connsiteY101" fmla="*/ 366178 h 461044"/>
              <a:gd name="connsiteX102" fmla="*/ 969591 w 2227360"/>
              <a:gd name="connsiteY102" fmla="*/ 397474 h 461044"/>
              <a:gd name="connsiteX103" fmla="*/ 969591 w 2227360"/>
              <a:gd name="connsiteY103" fmla="*/ 457959 h 461044"/>
              <a:gd name="connsiteX104" fmla="*/ 934619 w 2227360"/>
              <a:gd name="connsiteY104" fmla="*/ 457959 h 461044"/>
              <a:gd name="connsiteX105" fmla="*/ 934619 w 2227360"/>
              <a:gd name="connsiteY105" fmla="*/ 404095 h 461044"/>
              <a:gd name="connsiteX106" fmla="*/ 921354 w 2227360"/>
              <a:gd name="connsiteY106" fmla="*/ 386340 h 461044"/>
              <a:gd name="connsiteX107" fmla="*/ 910501 w 2227360"/>
              <a:gd name="connsiteY107" fmla="*/ 391155 h 461044"/>
              <a:gd name="connsiteX108" fmla="*/ 906582 w 2227360"/>
              <a:gd name="connsiteY108" fmla="*/ 405298 h 461044"/>
              <a:gd name="connsiteX109" fmla="*/ 906582 w 2227360"/>
              <a:gd name="connsiteY109" fmla="*/ 457959 h 461044"/>
              <a:gd name="connsiteX110" fmla="*/ 871912 w 2227360"/>
              <a:gd name="connsiteY110" fmla="*/ 457959 h 461044"/>
              <a:gd name="connsiteX111" fmla="*/ 871912 w 2227360"/>
              <a:gd name="connsiteY111" fmla="*/ 358355 h 461044"/>
              <a:gd name="connsiteX112" fmla="*/ 905678 w 2227360"/>
              <a:gd name="connsiteY112" fmla="*/ 358355 h 461044"/>
              <a:gd name="connsiteX113" fmla="*/ 906281 w 2227360"/>
              <a:gd name="connsiteY113" fmla="*/ 370692 h 461044"/>
              <a:gd name="connsiteX114" fmla="*/ 917435 w 2227360"/>
              <a:gd name="connsiteY114" fmla="*/ 359558 h 461044"/>
              <a:gd name="connsiteX115" fmla="*/ 934619 w 2227360"/>
              <a:gd name="connsiteY115" fmla="*/ 355345 h 461044"/>
              <a:gd name="connsiteX116" fmla="*/ 691470 w 2227360"/>
              <a:gd name="connsiteY116" fmla="*/ 355345 h 461044"/>
              <a:gd name="connsiteX117" fmla="*/ 708662 w 2227360"/>
              <a:gd name="connsiteY117" fmla="*/ 359558 h 461044"/>
              <a:gd name="connsiteX118" fmla="*/ 720123 w 2227360"/>
              <a:gd name="connsiteY118" fmla="*/ 371896 h 461044"/>
              <a:gd name="connsiteX119" fmla="*/ 732488 w 2227360"/>
              <a:gd name="connsiteY119" fmla="*/ 359859 h 461044"/>
              <a:gd name="connsiteX120" fmla="*/ 751490 w 2227360"/>
              <a:gd name="connsiteY120" fmla="*/ 355345 h 461044"/>
              <a:gd name="connsiteX121" fmla="*/ 777729 w 2227360"/>
              <a:gd name="connsiteY121" fmla="*/ 366178 h 461044"/>
              <a:gd name="connsiteX122" fmla="*/ 786777 w 2227360"/>
              <a:gd name="connsiteY122" fmla="*/ 397474 h 461044"/>
              <a:gd name="connsiteX123" fmla="*/ 786777 w 2227360"/>
              <a:gd name="connsiteY123" fmla="*/ 457959 h 461044"/>
              <a:gd name="connsiteX124" fmla="*/ 752093 w 2227360"/>
              <a:gd name="connsiteY124" fmla="*/ 457959 h 461044"/>
              <a:gd name="connsiteX125" fmla="*/ 752093 w 2227360"/>
              <a:gd name="connsiteY125" fmla="*/ 404095 h 461044"/>
              <a:gd name="connsiteX126" fmla="*/ 749077 w 2227360"/>
              <a:gd name="connsiteY126" fmla="*/ 390553 h 461044"/>
              <a:gd name="connsiteX127" fmla="*/ 739124 w 2227360"/>
              <a:gd name="connsiteY127" fmla="*/ 386340 h 461044"/>
              <a:gd name="connsiteX128" fmla="*/ 728568 w 2227360"/>
              <a:gd name="connsiteY128" fmla="*/ 391155 h 461044"/>
              <a:gd name="connsiteX129" fmla="*/ 724948 w 2227360"/>
              <a:gd name="connsiteY129" fmla="*/ 405298 h 461044"/>
              <a:gd name="connsiteX130" fmla="*/ 724948 w 2227360"/>
              <a:gd name="connsiteY130" fmla="*/ 457959 h 461044"/>
              <a:gd name="connsiteX131" fmla="*/ 690264 w 2227360"/>
              <a:gd name="connsiteY131" fmla="*/ 457959 h 461044"/>
              <a:gd name="connsiteX132" fmla="*/ 690264 w 2227360"/>
              <a:gd name="connsiteY132" fmla="*/ 404095 h 461044"/>
              <a:gd name="connsiteX133" fmla="*/ 687248 w 2227360"/>
              <a:gd name="connsiteY133" fmla="*/ 390553 h 461044"/>
              <a:gd name="connsiteX134" fmla="*/ 677295 w 2227360"/>
              <a:gd name="connsiteY134" fmla="*/ 386340 h 461044"/>
              <a:gd name="connsiteX135" fmla="*/ 666739 w 2227360"/>
              <a:gd name="connsiteY135" fmla="*/ 391155 h 461044"/>
              <a:gd name="connsiteX136" fmla="*/ 663119 w 2227360"/>
              <a:gd name="connsiteY136" fmla="*/ 405298 h 461044"/>
              <a:gd name="connsiteX137" fmla="*/ 663119 w 2227360"/>
              <a:gd name="connsiteY137" fmla="*/ 457959 h 461044"/>
              <a:gd name="connsiteX138" fmla="*/ 628435 w 2227360"/>
              <a:gd name="connsiteY138" fmla="*/ 457959 h 461044"/>
              <a:gd name="connsiteX139" fmla="*/ 628435 w 2227360"/>
              <a:gd name="connsiteY139" fmla="*/ 358355 h 461044"/>
              <a:gd name="connsiteX140" fmla="*/ 662214 w 2227360"/>
              <a:gd name="connsiteY140" fmla="*/ 358355 h 461044"/>
              <a:gd name="connsiteX141" fmla="*/ 662818 w 2227360"/>
              <a:gd name="connsiteY141" fmla="*/ 370692 h 461044"/>
              <a:gd name="connsiteX142" fmla="*/ 673977 w 2227360"/>
              <a:gd name="connsiteY142" fmla="*/ 359257 h 461044"/>
              <a:gd name="connsiteX143" fmla="*/ 691470 w 2227360"/>
              <a:gd name="connsiteY143" fmla="*/ 355345 h 461044"/>
              <a:gd name="connsiteX144" fmla="*/ 1631750 w 2227360"/>
              <a:gd name="connsiteY144" fmla="*/ 332725 h 461044"/>
              <a:gd name="connsiteX145" fmla="*/ 1666298 w 2227360"/>
              <a:gd name="connsiteY145" fmla="*/ 332725 h 461044"/>
              <a:gd name="connsiteX146" fmla="*/ 1666298 w 2227360"/>
              <a:gd name="connsiteY146" fmla="*/ 358224 h 461044"/>
              <a:gd name="connsiteX147" fmla="*/ 1686862 w 2227360"/>
              <a:gd name="connsiteY147" fmla="*/ 358224 h 461044"/>
              <a:gd name="connsiteX148" fmla="*/ 1686862 w 2227360"/>
              <a:gd name="connsiteY148" fmla="*/ 386191 h 461044"/>
              <a:gd name="connsiteX149" fmla="*/ 1666298 w 2227360"/>
              <a:gd name="connsiteY149" fmla="*/ 386191 h 461044"/>
              <a:gd name="connsiteX150" fmla="*/ 1666298 w 2227360"/>
              <a:gd name="connsiteY150" fmla="*/ 457959 h 461044"/>
              <a:gd name="connsiteX151" fmla="*/ 1631750 w 2227360"/>
              <a:gd name="connsiteY151" fmla="*/ 457959 h 461044"/>
              <a:gd name="connsiteX152" fmla="*/ 1631750 w 2227360"/>
              <a:gd name="connsiteY152" fmla="*/ 386191 h 461044"/>
              <a:gd name="connsiteX153" fmla="*/ 1614888 w 2227360"/>
              <a:gd name="connsiteY153" fmla="*/ 386191 h 461044"/>
              <a:gd name="connsiteX154" fmla="*/ 1614888 w 2227360"/>
              <a:gd name="connsiteY154" fmla="*/ 358224 h 461044"/>
              <a:gd name="connsiteX155" fmla="*/ 1631750 w 2227360"/>
              <a:gd name="connsiteY155" fmla="*/ 358224 h 461044"/>
              <a:gd name="connsiteX156" fmla="*/ 1165771 w 2227360"/>
              <a:gd name="connsiteY156" fmla="*/ 332725 h 461044"/>
              <a:gd name="connsiteX157" fmla="*/ 1200524 w 2227360"/>
              <a:gd name="connsiteY157" fmla="*/ 332725 h 461044"/>
              <a:gd name="connsiteX158" fmla="*/ 1200524 w 2227360"/>
              <a:gd name="connsiteY158" fmla="*/ 358224 h 461044"/>
              <a:gd name="connsiteX159" fmla="*/ 1220882 w 2227360"/>
              <a:gd name="connsiteY159" fmla="*/ 358224 h 461044"/>
              <a:gd name="connsiteX160" fmla="*/ 1220882 w 2227360"/>
              <a:gd name="connsiteY160" fmla="*/ 386191 h 461044"/>
              <a:gd name="connsiteX161" fmla="*/ 1200524 w 2227360"/>
              <a:gd name="connsiteY161" fmla="*/ 386191 h 461044"/>
              <a:gd name="connsiteX162" fmla="*/ 1200524 w 2227360"/>
              <a:gd name="connsiteY162" fmla="*/ 457959 h 461044"/>
              <a:gd name="connsiteX163" fmla="*/ 1165771 w 2227360"/>
              <a:gd name="connsiteY163" fmla="*/ 457959 h 461044"/>
              <a:gd name="connsiteX164" fmla="*/ 1165771 w 2227360"/>
              <a:gd name="connsiteY164" fmla="*/ 386191 h 461044"/>
              <a:gd name="connsiteX165" fmla="*/ 1148909 w 2227360"/>
              <a:gd name="connsiteY165" fmla="*/ 386191 h 461044"/>
              <a:gd name="connsiteX166" fmla="*/ 1148909 w 2227360"/>
              <a:gd name="connsiteY166" fmla="*/ 358224 h 461044"/>
              <a:gd name="connsiteX167" fmla="*/ 1165771 w 2227360"/>
              <a:gd name="connsiteY167" fmla="*/ 358224 h 461044"/>
              <a:gd name="connsiteX168" fmla="*/ 1461227 w 2227360"/>
              <a:gd name="connsiteY168" fmla="*/ 305581 h 461044"/>
              <a:gd name="connsiteX169" fmla="*/ 1475388 w 2227360"/>
              <a:gd name="connsiteY169" fmla="*/ 311001 h 461044"/>
              <a:gd name="connsiteX170" fmla="*/ 1480811 w 2227360"/>
              <a:gd name="connsiteY170" fmla="*/ 324251 h 461044"/>
              <a:gd name="connsiteX171" fmla="*/ 1475388 w 2227360"/>
              <a:gd name="connsiteY171" fmla="*/ 337502 h 461044"/>
              <a:gd name="connsiteX172" fmla="*/ 1461227 w 2227360"/>
              <a:gd name="connsiteY172" fmla="*/ 342621 h 461044"/>
              <a:gd name="connsiteX173" fmla="*/ 1447368 w 2227360"/>
              <a:gd name="connsiteY173" fmla="*/ 337502 h 461044"/>
              <a:gd name="connsiteX174" fmla="*/ 1441945 w 2227360"/>
              <a:gd name="connsiteY174" fmla="*/ 324251 h 461044"/>
              <a:gd name="connsiteX175" fmla="*/ 1447368 w 2227360"/>
              <a:gd name="connsiteY175" fmla="*/ 311001 h 461044"/>
              <a:gd name="connsiteX176" fmla="*/ 1461227 w 2227360"/>
              <a:gd name="connsiteY176" fmla="*/ 305581 h 461044"/>
              <a:gd name="connsiteX177" fmla="*/ 1011850 w 2227360"/>
              <a:gd name="connsiteY177" fmla="*/ 305581 h 461044"/>
              <a:gd name="connsiteX178" fmla="*/ 1025748 w 2227360"/>
              <a:gd name="connsiteY178" fmla="*/ 311001 h 461044"/>
              <a:gd name="connsiteX179" fmla="*/ 1031488 w 2227360"/>
              <a:gd name="connsiteY179" fmla="*/ 324251 h 461044"/>
              <a:gd name="connsiteX180" fmla="*/ 1025748 w 2227360"/>
              <a:gd name="connsiteY180" fmla="*/ 337502 h 461044"/>
              <a:gd name="connsiteX181" fmla="*/ 1011850 w 2227360"/>
              <a:gd name="connsiteY181" fmla="*/ 342621 h 461044"/>
              <a:gd name="connsiteX182" fmla="*/ 997952 w 2227360"/>
              <a:gd name="connsiteY182" fmla="*/ 337502 h 461044"/>
              <a:gd name="connsiteX183" fmla="*/ 992211 w 2227360"/>
              <a:gd name="connsiteY183" fmla="*/ 324251 h 461044"/>
              <a:gd name="connsiteX184" fmla="*/ 997952 w 2227360"/>
              <a:gd name="connsiteY184" fmla="*/ 311001 h 461044"/>
              <a:gd name="connsiteX185" fmla="*/ 1011850 w 2227360"/>
              <a:gd name="connsiteY185" fmla="*/ 305581 h 461044"/>
              <a:gd name="connsiteX186" fmla="*/ 828886 w 2227360"/>
              <a:gd name="connsiteY186" fmla="*/ 305581 h 461044"/>
              <a:gd name="connsiteX187" fmla="*/ 842745 w 2227360"/>
              <a:gd name="connsiteY187" fmla="*/ 311001 h 461044"/>
              <a:gd name="connsiteX188" fmla="*/ 848469 w 2227360"/>
              <a:gd name="connsiteY188" fmla="*/ 324251 h 461044"/>
              <a:gd name="connsiteX189" fmla="*/ 842745 w 2227360"/>
              <a:gd name="connsiteY189" fmla="*/ 337502 h 461044"/>
              <a:gd name="connsiteX190" fmla="*/ 828886 w 2227360"/>
              <a:gd name="connsiteY190" fmla="*/ 342621 h 461044"/>
              <a:gd name="connsiteX191" fmla="*/ 815026 w 2227360"/>
              <a:gd name="connsiteY191" fmla="*/ 337502 h 461044"/>
              <a:gd name="connsiteX192" fmla="*/ 809603 w 2227360"/>
              <a:gd name="connsiteY192" fmla="*/ 324251 h 461044"/>
              <a:gd name="connsiteX193" fmla="*/ 815026 w 2227360"/>
              <a:gd name="connsiteY193" fmla="*/ 311001 h 461044"/>
              <a:gd name="connsiteX194" fmla="*/ 828886 w 2227360"/>
              <a:gd name="connsiteY194" fmla="*/ 305581 h 461044"/>
              <a:gd name="connsiteX195" fmla="*/ 444067 w 2227360"/>
              <a:gd name="connsiteY195" fmla="*/ 211851 h 461044"/>
              <a:gd name="connsiteX196" fmla="*/ 434426 w 2227360"/>
              <a:gd name="connsiteY196" fmla="*/ 213357 h 461044"/>
              <a:gd name="connsiteX197" fmla="*/ 390742 w 2227360"/>
              <a:gd name="connsiteY197" fmla="*/ 347158 h 461044"/>
              <a:gd name="connsiteX198" fmla="*/ 426593 w 2227360"/>
              <a:gd name="connsiteY198" fmla="*/ 347158 h 461044"/>
              <a:gd name="connsiteX199" fmla="*/ 467264 w 2227360"/>
              <a:gd name="connsiteY199" fmla="*/ 238671 h 461044"/>
              <a:gd name="connsiteX200" fmla="*/ 444067 w 2227360"/>
              <a:gd name="connsiteY200" fmla="*/ 211851 h 461044"/>
              <a:gd name="connsiteX201" fmla="*/ 68388 w 2227360"/>
              <a:gd name="connsiteY201" fmla="*/ 211851 h 461044"/>
              <a:gd name="connsiteX202" fmla="*/ 45491 w 2227360"/>
              <a:gd name="connsiteY202" fmla="*/ 238671 h 461044"/>
              <a:gd name="connsiteX203" fmla="*/ 85861 w 2227360"/>
              <a:gd name="connsiteY203" fmla="*/ 347158 h 461044"/>
              <a:gd name="connsiteX204" fmla="*/ 121712 w 2227360"/>
              <a:gd name="connsiteY204" fmla="*/ 347158 h 461044"/>
              <a:gd name="connsiteX205" fmla="*/ 78028 w 2227360"/>
              <a:gd name="connsiteY205" fmla="*/ 213357 h 461044"/>
              <a:gd name="connsiteX206" fmla="*/ 68388 w 2227360"/>
              <a:gd name="connsiteY206" fmla="*/ 211851 h 461044"/>
              <a:gd name="connsiteX207" fmla="*/ 663714 w 2227360"/>
              <a:gd name="connsiteY207" fmla="*/ 181945 h 461044"/>
              <a:gd name="connsiteX208" fmla="*/ 663714 w 2227360"/>
              <a:gd name="connsiteY208" fmla="*/ 214205 h 461044"/>
              <a:gd name="connsiteX209" fmla="*/ 687234 w 2227360"/>
              <a:gd name="connsiteY209" fmla="*/ 214205 h 461044"/>
              <a:gd name="connsiteX210" fmla="*/ 702009 w 2227360"/>
              <a:gd name="connsiteY210" fmla="*/ 209984 h 461044"/>
              <a:gd name="connsiteX211" fmla="*/ 707135 w 2227360"/>
              <a:gd name="connsiteY211" fmla="*/ 197924 h 461044"/>
              <a:gd name="connsiteX212" fmla="*/ 686631 w 2227360"/>
              <a:gd name="connsiteY212" fmla="*/ 181945 h 461044"/>
              <a:gd name="connsiteX213" fmla="*/ 663714 w 2227360"/>
              <a:gd name="connsiteY213" fmla="*/ 181945 h 461044"/>
              <a:gd name="connsiteX214" fmla="*/ 343745 w 2227360"/>
              <a:gd name="connsiteY214" fmla="*/ 176592 h 461044"/>
              <a:gd name="connsiteX215" fmla="*/ 309702 w 2227360"/>
              <a:gd name="connsiteY215" fmla="*/ 187140 h 461044"/>
              <a:gd name="connsiteX216" fmla="*/ 309702 w 2227360"/>
              <a:gd name="connsiteY216" fmla="*/ 347158 h 461044"/>
              <a:gd name="connsiteX217" fmla="*/ 355796 w 2227360"/>
              <a:gd name="connsiteY217" fmla="*/ 347158 h 461044"/>
              <a:gd name="connsiteX218" fmla="*/ 387730 w 2227360"/>
              <a:gd name="connsiteY218" fmla="*/ 224507 h 461044"/>
              <a:gd name="connsiteX219" fmla="*/ 343745 w 2227360"/>
              <a:gd name="connsiteY219" fmla="*/ 176592 h 461044"/>
              <a:gd name="connsiteX220" fmla="*/ 168709 w 2227360"/>
              <a:gd name="connsiteY220" fmla="*/ 176592 h 461044"/>
              <a:gd name="connsiteX221" fmla="*/ 125026 w 2227360"/>
              <a:gd name="connsiteY221" fmla="*/ 224507 h 461044"/>
              <a:gd name="connsiteX222" fmla="*/ 156659 w 2227360"/>
              <a:gd name="connsiteY222" fmla="*/ 347158 h 461044"/>
              <a:gd name="connsiteX223" fmla="*/ 203054 w 2227360"/>
              <a:gd name="connsiteY223" fmla="*/ 347158 h 461044"/>
              <a:gd name="connsiteX224" fmla="*/ 203054 w 2227360"/>
              <a:gd name="connsiteY224" fmla="*/ 187140 h 461044"/>
              <a:gd name="connsiteX225" fmla="*/ 168709 w 2227360"/>
              <a:gd name="connsiteY225" fmla="*/ 176592 h 461044"/>
              <a:gd name="connsiteX226" fmla="*/ 2166619 w 2227360"/>
              <a:gd name="connsiteY226" fmla="*/ 173560 h 461044"/>
              <a:gd name="connsiteX227" fmla="*/ 2227360 w 2227360"/>
              <a:gd name="connsiteY227" fmla="*/ 173560 h 461044"/>
              <a:gd name="connsiteX228" fmla="*/ 2227360 w 2227360"/>
              <a:gd name="connsiteY228" fmla="*/ 201527 h 461044"/>
              <a:gd name="connsiteX229" fmla="*/ 2166619 w 2227360"/>
              <a:gd name="connsiteY229" fmla="*/ 201527 h 461044"/>
              <a:gd name="connsiteX230" fmla="*/ 1586489 w 2227360"/>
              <a:gd name="connsiteY230" fmla="*/ 170481 h 461044"/>
              <a:gd name="connsiteX231" fmla="*/ 1572014 w 2227360"/>
              <a:gd name="connsiteY231" fmla="*/ 176511 h 461044"/>
              <a:gd name="connsiteX232" fmla="*/ 1566284 w 2227360"/>
              <a:gd name="connsiteY232" fmla="*/ 192492 h 461044"/>
              <a:gd name="connsiteX233" fmla="*/ 1572014 w 2227360"/>
              <a:gd name="connsiteY233" fmla="*/ 206965 h 461044"/>
              <a:gd name="connsiteX234" fmla="*/ 1586489 w 2227360"/>
              <a:gd name="connsiteY234" fmla="*/ 212694 h 461044"/>
              <a:gd name="connsiteX235" fmla="*/ 1600964 w 2227360"/>
              <a:gd name="connsiteY235" fmla="*/ 206965 h 461044"/>
              <a:gd name="connsiteX236" fmla="*/ 1606694 w 2227360"/>
              <a:gd name="connsiteY236" fmla="*/ 192492 h 461044"/>
              <a:gd name="connsiteX237" fmla="*/ 1600964 w 2227360"/>
              <a:gd name="connsiteY237" fmla="*/ 176511 h 461044"/>
              <a:gd name="connsiteX238" fmla="*/ 1586489 w 2227360"/>
              <a:gd name="connsiteY238" fmla="*/ 170481 h 461044"/>
              <a:gd name="connsiteX239" fmla="*/ 1159789 w 2227360"/>
              <a:gd name="connsiteY239" fmla="*/ 170473 h 461044"/>
              <a:gd name="connsiteX240" fmla="*/ 1145313 w 2227360"/>
              <a:gd name="connsiteY240" fmla="*/ 176502 h 461044"/>
              <a:gd name="connsiteX241" fmla="*/ 1139584 w 2227360"/>
              <a:gd name="connsiteY241" fmla="*/ 192479 h 461044"/>
              <a:gd name="connsiteX242" fmla="*/ 1145313 w 2227360"/>
              <a:gd name="connsiteY242" fmla="*/ 208456 h 461044"/>
              <a:gd name="connsiteX243" fmla="*/ 1159789 w 2227360"/>
              <a:gd name="connsiteY243" fmla="*/ 214485 h 461044"/>
              <a:gd name="connsiteX244" fmla="*/ 1174265 w 2227360"/>
              <a:gd name="connsiteY244" fmla="*/ 208456 h 461044"/>
              <a:gd name="connsiteX245" fmla="*/ 1179995 w 2227360"/>
              <a:gd name="connsiteY245" fmla="*/ 192479 h 461044"/>
              <a:gd name="connsiteX246" fmla="*/ 1174265 w 2227360"/>
              <a:gd name="connsiteY246" fmla="*/ 176502 h 461044"/>
              <a:gd name="connsiteX247" fmla="*/ 1159789 w 2227360"/>
              <a:gd name="connsiteY247" fmla="*/ 170473 h 461044"/>
              <a:gd name="connsiteX248" fmla="*/ 1992366 w 2227360"/>
              <a:gd name="connsiteY248" fmla="*/ 163841 h 461044"/>
              <a:gd name="connsiteX249" fmla="*/ 1974584 w 2227360"/>
              <a:gd name="connsiteY249" fmla="*/ 180421 h 461044"/>
              <a:gd name="connsiteX250" fmla="*/ 2009546 w 2227360"/>
              <a:gd name="connsiteY250" fmla="*/ 180421 h 461044"/>
              <a:gd name="connsiteX251" fmla="*/ 2004121 w 2227360"/>
              <a:gd name="connsiteY251" fmla="*/ 168363 h 461044"/>
              <a:gd name="connsiteX252" fmla="*/ 1992366 w 2227360"/>
              <a:gd name="connsiteY252" fmla="*/ 163841 h 461044"/>
              <a:gd name="connsiteX253" fmla="*/ 1711874 w 2227360"/>
              <a:gd name="connsiteY253" fmla="*/ 163841 h 461044"/>
              <a:gd name="connsiteX254" fmla="*/ 1694091 w 2227360"/>
              <a:gd name="connsiteY254" fmla="*/ 180421 h 461044"/>
              <a:gd name="connsiteX255" fmla="*/ 1729053 w 2227360"/>
              <a:gd name="connsiteY255" fmla="*/ 180421 h 461044"/>
              <a:gd name="connsiteX256" fmla="*/ 1723628 w 2227360"/>
              <a:gd name="connsiteY256" fmla="*/ 168363 h 461044"/>
              <a:gd name="connsiteX257" fmla="*/ 1711874 w 2227360"/>
              <a:gd name="connsiteY257" fmla="*/ 163841 h 461044"/>
              <a:gd name="connsiteX258" fmla="*/ 1231264 w 2227360"/>
              <a:gd name="connsiteY258" fmla="*/ 163841 h 461044"/>
              <a:gd name="connsiteX259" fmla="*/ 1213471 w 2227360"/>
              <a:gd name="connsiteY259" fmla="*/ 180421 h 461044"/>
              <a:gd name="connsiteX260" fmla="*/ 1248153 w 2227360"/>
              <a:gd name="connsiteY260" fmla="*/ 180421 h 461044"/>
              <a:gd name="connsiteX261" fmla="*/ 1242724 w 2227360"/>
              <a:gd name="connsiteY261" fmla="*/ 168363 h 461044"/>
              <a:gd name="connsiteX262" fmla="*/ 1231264 w 2227360"/>
              <a:gd name="connsiteY262" fmla="*/ 163841 h 461044"/>
              <a:gd name="connsiteX263" fmla="*/ 813846 w 2227360"/>
              <a:gd name="connsiteY263" fmla="*/ 163841 h 461044"/>
              <a:gd name="connsiteX264" fmla="*/ 796063 w 2227360"/>
              <a:gd name="connsiteY264" fmla="*/ 180421 h 461044"/>
              <a:gd name="connsiteX265" fmla="*/ 831025 w 2227360"/>
              <a:gd name="connsiteY265" fmla="*/ 180421 h 461044"/>
              <a:gd name="connsiteX266" fmla="*/ 825600 w 2227360"/>
              <a:gd name="connsiteY266" fmla="*/ 168363 h 461044"/>
              <a:gd name="connsiteX267" fmla="*/ 813846 w 2227360"/>
              <a:gd name="connsiteY267" fmla="*/ 163841 h 461044"/>
              <a:gd name="connsiteX268" fmla="*/ 1476134 w 2227360"/>
              <a:gd name="connsiteY268" fmla="*/ 142866 h 461044"/>
              <a:gd name="connsiteX269" fmla="*/ 1510782 w 2227360"/>
              <a:gd name="connsiteY269" fmla="*/ 142866 h 461044"/>
              <a:gd name="connsiteX270" fmla="*/ 1510782 w 2227360"/>
              <a:gd name="connsiteY270" fmla="*/ 242243 h 461044"/>
              <a:gd name="connsiteX271" fmla="*/ 1476134 w 2227360"/>
              <a:gd name="connsiteY271" fmla="*/ 242243 h 461044"/>
              <a:gd name="connsiteX272" fmla="*/ 2106944 w 2227360"/>
              <a:gd name="connsiteY272" fmla="*/ 139424 h 461044"/>
              <a:gd name="connsiteX273" fmla="*/ 2126869 w 2227360"/>
              <a:gd name="connsiteY273" fmla="*/ 141534 h 461044"/>
              <a:gd name="connsiteX274" fmla="*/ 2143172 w 2227360"/>
              <a:gd name="connsiteY274" fmla="*/ 147563 h 461044"/>
              <a:gd name="connsiteX275" fmla="*/ 2139549 w 2227360"/>
              <a:gd name="connsiteY275" fmla="*/ 172282 h 461044"/>
              <a:gd name="connsiteX276" fmla="*/ 2124454 w 2227360"/>
              <a:gd name="connsiteY276" fmla="*/ 166856 h 461044"/>
              <a:gd name="connsiteX277" fmla="*/ 2109057 w 2227360"/>
              <a:gd name="connsiteY277" fmla="*/ 164745 h 461044"/>
              <a:gd name="connsiteX278" fmla="*/ 2098491 w 2227360"/>
              <a:gd name="connsiteY278" fmla="*/ 170774 h 461044"/>
              <a:gd name="connsiteX279" fmla="*/ 2101510 w 2227360"/>
              <a:gd name="connsiteY279" fmla="*/ 175598 h 461044"/>
              <a:gd name="connsiteX280" fmla="*/ 2113586 w 2227360"/>
              <a:gd name="connsiteY280" fmla="*/ 179516 h 461044"/>
              <a:gd name="connsiteX281" fmla="*/ 2139549 w 2227360"/>
              <a:gd name="connsiteY281" fmla="*/ 192177 h 461044"/>
              <a:gd name="connsiteX282" fmla="*/ 2147700 w 2227360"/>
              <a:gd name="connsiteY282" fmla="*/ 213882 h 461044"/>
              <a:gd name="connsiteX283" fmla="*/ 2135926 w 2227360"/>
              <a:gd name="connsiteY283" fmla="*/ 237093 h 461044"/>
              <a:gd name="connsiteX284" fmla="*/ 2102717 w 2227360"/>
              <a:gd name="connsiteY284" fmla="*/ 245534 h 461044"/>
              <a:gd name="connsiteX285" fmla="*/ 2079773 w 2227360"/>
              <a:gd name="connsiteY285" fmla="*/ 242821 h 461044"/>
              <a:gd name="connsiteX286" fmla="*/ 2062565 w 2227360"/>
              <a:gd name="connsiteY286" fmla="*/ 235586 h 461044"/>
              <a:gd name="connsiteX287" fmla="*/ 2066490 w 2227360"/>
              <a:gd name="connsiteY287" fmla="*/ 210264 h 461044"/>
              <a:gd name="connsiteX288" fmla="*/ 2082792 w 2227360"/>
              <a:gd name="connsiteY288" fmla="*/ 217499 h 461044"/>
              <a:gd name="connsiteX289" fmla="*/ 2100604 w 2227360"/>
              <a:gd name="connsiteY289" fmla="*/ 220212 h 461044"/>
              <a:gd name="connsiteX290" fmla="*/ 2112982 w 2227360"/>
              <a:gd name="connsiteY290" fmla="*/ 214183 h 461044"/>
              <a:gd name="connsiteX291" fmla="*/ 2110265 w 2227360"/>
              <a:gd name="connsiteY291" fmla="*/ 209360 h 461044"/>
              <a:gd name="connsiteX292" fmla="*/ 2098491 w 2227360"/>
              <a:gd name="connsiteY292" fmla="*/ 205140 h 461044"/>
              <a:gd name="connsiteX293" fmla="*/ 2072226 w 2227360"/>
              <a:gd name="connsiteY293" fmla="*/ 192780 h 461044"/>
              <a:gd name="connsiteX294" fmla="*/ 2064377 w 2227360"/>
              <a:gd name="connsiteY294" fmla="*/ 171377 h 461044"/>
              <a:gd name="connsiteX295" fmla="*/ 2075849 w 2227360"/>
              <a:gd name="connsiteY295" fmla="*/ 148166 h 461044"/>
              <a:gd name="connsiteX296" fmla="*/ 2106944 w 2227360"/>
              <a:gd name="connsiteY296" fmla="*/ 139424 h 461044"/>
              <a:gd name="connsiteX297" fmla="*/ 1992969 w 2227360"/>
              <a:gd name="connsiteY297" fmla="*/ 139424 h 461044"/>
              <a:gd name="connsiteX298" fmla="*/ 2028835 w 2227360"/>
              <a:gd name="connsiteY298" fmla="*/ 152989 h 461044"/>
              <a:gd name="connsiteX299" fmla="*/ 2041796 w 2227360"/>
              <a:gd name="connsiteY299" fmla="*/ 189464 h 461044"/>
              <a:gd name="connsiteX300" fmla="*/ 2040892 w 2227360"/>
              <a:gd name="connsiteY300" fmla="*/ 201522 h 461044"/>
              <a:gd name="connsiteX301" fmla="*/ 1975186 w 2227360"/>
              <a:gd name="connsiteY301" fmla="*/ 201522 h 461044"/>
              <a:gd name="connsiteX302" fmla="*/ 1985132 w 2227360"/>
              <a:gd name="connsiteY302" fmla="*/ 214183 h 461044"/>
              <a:gd name="connsiteX303" fmla="*/ 2005628 w 2227360"/>
              <a:gd name="connsiteY303" fmla="*/ 218403 h 461044"/>
              <a:gd name="connsiteX304" fmla="*/ 2022506 w 2227360"/>
              <a:gd name="connsiteY304" fmla="*/ 216595 h 461044"/>
              <a:gd name="connsiteX305" fmla="*/ 2037576 w 2227360"/>
              <a:gd name="connsiteY305" fmla="*/ 211772 h 461044"/>
              <a:gd name="connsiteX306" fmla="*/ 2040590 w 2227360"/>
              <a:gd name="connsiteY306" fmla="*/ 237998 h 461044"/>
              <a:gd name="connsiteX307" fmla="*/ 2022205 w 2227360"/>
              <a:gd name="connsiteY307" fmla="*/ 243424 h 461044"/>
              <a:gd name="connsiteX308" fmla="*/ 2001107 w 2227360"/>
              <a:gd name="connsiteY308" fmla="*/ 245534 h 461044"/>
              <a:gd name="connsiteX309" fmla="*/ 1969158 w 2227360"/>
              <a:gd name="connsiteY309" fmla="*/ 239203 h 461044"/>
              <a:gd name="connsiteX310" fmla="*/ 1948362 w 2227360"/>
              <a:gd name="connsiteY310" fmla="*/ 221116 h 461044"/>
              <a:gd name="connsiteX311" fmla="*/ 1940827 w 2227360"/>
              <a:gd name="connsiteY311" fmla="*/ 192479 h 461044"/>
              <a:gd name="connsiteX312" fmla="*/ 1947156 w 2227360"/>
              <a:gd name="connsiteY312" fmla="*/ 165348 h 461044"/>
              <a:gd name="connsiteX313" fmla="*/ 1965541 w 2227360"/>
              <a:gd name="connsiteY313" fmla="*/ 146357 h 461044"/>
              <a:gd name="connsiteX314" fmla="*/ 1992969 w 2227360"/>
              <a:gd name="connsiteY314" fmla="*/ 139424 h 461044"/>
              <a:gd name="connsiteX315" fmla="*/ 1884019 w 2227360"/>
              <a:gd name="connsiteY315" fmla="*/ 139424 h 461044"/>
              <a:gd name="connsiteX316" fmla="*/ 1903595 w 2227360"/>
              <a:gd name="connsiteY316" fmla="*/ 141534 h 461044"/>
              <a:gd name="connsiteX317" fmla="*/ 1919858 w 2227360"/>
              <a:gd name="connsiteY317" fmla="*/ 147563 h 461044"/>
              <a:gd name="connsiteX318" fmla="*/ 1916244 w 2227360"/>
              <a:gd name="connsiteY318" fmla="*/ 172282 h 461044"/>
              <a:gd name="connsiteX319" fmla="*/ 1901186 w 2227360"/>
              <a:gd name="connsiteY319" fmla="*/ 166856 h 461044"/>
              <a:gd name="connsiteX320" fmla="*/ 1886127 w 2227360"/>
              <a:gd name="connsiteY320" fmla="*/ 164745 h 461044"/>
              <a:gd name="connsiteX321" fmla="*/ 1875285 w 2227360"/>
              <a:gd name="connsiteY321" fmla="*/ 170774 h 461044"/>
              <a:gd name="connsiteX322" fmla="*/ 1878598 w 2227360"/>
              <a:gd name="connsiteY322" fmla="*/ 175598 h 461044"/>
              <a:gd name="connsiteX323" fmla="*/ 1890344 w 2227360"/>
              <a:gd name="connsiteY323" fmla="*/ 179516 h 461044"/>
              <a:gd name="connsiteX324" fmla="*/ 1916244 w 2227360"/>
              <a:gd name="connsiteY324" fmla="*/ 192177 h 461044"/>
              <a:gd name="connsiteX325" fmla="*/ 1924376 w 2227360"/>
              <a:gd name="connsiteY325" fmla="*/ 213882 h 461044"/>
              <a:gd name="connsiteX326" fmla="*/ 1912630 w 2227360"/>
              <a:gd name="connsiteY326" fmla="*/ 237093 h 461044"/>
              <a:gd name="connsiteX327" fmla="*/ 1879502 w 2227360"/>
              <a:gd name="connsiteY327" fmla="*/ 245534 h 461044"/>
              <a:gd name="connsiteX328" fmla="*/ 1856914 w 2227360"/>
              <a:gd name="connsiteY328" fmla="*/ 242821 h 461044"/>
              <a:gd name="connsiteX329" fmla="*/ 1839446 w 2227360"/>
              <a:gd name="connsiteY329" fmla="*/ 235586 h 461044"/>
              <a:gd name="connsiteX330" fmla="*/ 1843361 w 2227360"/>
              <a:gd name="connsiteY330" fmla="*/ 210264 h 461044"/>
              <a:gd name="connsiteX331" fmla="*/ 1859625 w 2227360"/>
              <a:gd name="connsiteY331" fmla="*/ 217499 h 461044"/>
              <a:gd name="connsiteX332" fmla="*/ 1877394 w 2227360"/>
              <a:gd name="connsiteY332" fmla="*/ 220212 h 461044"/>
              <a:gd name="connsiteX333" fmla="*/ 1889741 w 2227360"/>
              <a:gd name="connsiteY333" fmla="*/ 214183 h 461044"/>
              <a:gd name="connsiteX334" fmla="*/ 1887031 w 2227360"/>
              <a:gd name="connsiteY334" fmla="*/ 209360 h 461044"/>
              <a:gd name="connsiteX335" fmla="*/ 1875285 w 2227360"/>
              <a:gd name="connsiteY335" fmla="*/ 205140 h 461044"/>
              <a:gd name="connsiteX336" fmla="*/ 1849084 w 2227360"/>
              <a:gd name="connsiteY336" fmla="*/ 192780 h 461044"/>
              <a:gd name="connsiteX337" fmla="*/ 1841253 w 2227360"/>
              <a:gd name="connsiteY337" fmla="*/ 171377 h 461044"/>
              <a:gd name="connsiteX338" fmla="*/ 1852698 w 2227360"/>
              <a:gd name="connsiteY338" fmla="*/ 148166 h 461044"/>
              <a:gd name="connsiteX339" fmla="*/ 1884019 w 2227360"/>
              <a:gd name="connsiteY339" fmla="*/ 139424 h 461044"/>
              <a:gd name="connsiteX340" fmla="*/ 1712477 w 2227360"/>
              <a:gd name="connsiteY340" fmla="*/ 139424 h 461044"/>
              <a:gd name="connsiteX341" fmla="*/ 1748042 w 2227360"/>
              <a:gd name="connsiteY341" fmla="*/ 152989 h 461044"/>
              <a:gd name="connsiteX342" fmla="*/ 1761303 w 2227360"/>
              <a:gd name="connsiteY342" fmla="*/ 189464 h 461044"/>
              <a:gd name="connsiteX343" fmla="*/ 1760098 w 2227360"/>
              <a:gd name="connsiteY343" fmla="*/ 201522 h 461044"/>
              <a:gd name="connsiteX344" fmla="*/ 1694694 w 2227360"/>
              <a:gd name="connsiteY344" fmla="*/ 201522 h 461044"/>
              <a:gd name="connsiteX345" fmla="*/ 1704640 w 2227360"/>
              <a:gd name="connsiteY345" fmla="*/ 214183 h 461044"/>
              <a:gd name="connsiteX346" fmla="*/ 1725135 w 2227360"/>
              <a:gd name="connsiteY346" fmla="*/ 218403 h 461044"/>
              <a:gd name="connsiteX347" fmla="*/ 1742014 w 2227360"/>
              <a:gd name="connsiteY347" fmla="*/ 216595 h 461044"/>
              <a:gd name="connsiteX348" fmla="*/ 1757084 w 2227360"/>
              <a:gd name="connsiteY348" fmla="*/ 211772 h 461044"/>
              <a:gd name="connsiteX349" fmla="*/ 1760098 w 2227360"/>
              <a:gd name="connsiteY349" fmla="*/ 237998 h 461044"/>
              <a:gd name="connsiteX350" fmla="*/ 1741712 w 2227360"/>
              <a:gd name="connsiteY350" fmla="*/ 243424 h 461044"/>
              <a:gd name="connsiteX351" fmla="*/ 1720313 w 2227360"/>
              <a:gd name="connsiteY351" fmla="*/ 245534 h 461044"/>
              <a:gd name="connsiteX352" fmla="*/ 1688666 w 2227360"/>
              <a:gd name="connsiteY352" fmla="*/ 239203 h 461044"/>
              <a:gd name="connsiteX353" fmla="*/ 1667869 w 2227360"/>
              <a:gd name="connsiteY353" fmla="*/ 221116 h 461044"/>
              <a:gd name="connsiteX354" fmla="*/ 1660334 w 2227360"/>
              <a:gd name="connsiteY354" fmla="*/ 192479 h 461044"/>
              <a:gd name="connsiteX355" fmla="*/ 1666664 w 2227360"/>
              <a:gd name="connsiteY355" fmla="*/ 165348 h 461044"/>
              <a:gd name="connsiteX356" fmla="*/ 1685049 w 2227360"/>
              <a:gd name="connsiteY356" fmla="*/ 146357 h 461044"/>
              <a:gd name="connsiteX357" fmla="*/ 1712477 w 2227360"/>
              <a:gd name="connsiteY357" fmla="*/ 139424 h 461044"/>
              <a:gd name="connsiteX358" fmla="*/ 1578045 w 2227360"/>
              <a:gd name="connsiteY358" fmla="*/ 139424 h 461044"/>
              <a:gd name="connsiteX359" fmla="*/ 1594631 w 2227360"/>
              <a:gd name="connsiteY359" fmla="*/ 143343 h 461044"/>
              <a:gd name="connsiteX360" fmla="*/ 1606392 w 2227360"/>
              <a:gd name="connsiteY360" fmla="*/ 154198 h 461044"/>
              <a:gd name="connsiteX361" fmla="*/ 1606995 w 2227360"/>
              <a:gd name="connsiteY361" fmla="*/ 142740 h 461044"/>
              <a:gd name="connsiteX362" fmla="*/ 1639565 w 2227360"/>
              <a:gd name="connsiteY362" fmla="*/ 142740 h 461044"/>
              <a:gd name="connsiteX363" fmla="*/ 1639565 w 2227360"/>
              <a:gd name="connsiteY363" fmla="*/ 234102 h 461044"/>
              <a:gd name="connsiteX364" fmla="*/ 1624788 w 2227360"/>
              <a:gd name="connsiteY364" fmla="*/ 276918 h 461044"/>
              <a:gd name="connsiteX365" fmla="*/ 1581965 w 2227360"/>
              <a:gd name="connsiteY365" fmla="*/ 291391 h 461044"/>
              <a:gd name="connsiteX366" fmla="*/ 1560253 w 2227360"/>
              <a:gd name="connsiteY366" fmla="*/ 288979 h 461044"/>
              <a:gd name="connsiteX367" fmla="*/ 1542762 w 2227360"/>
              <a:gd name="connsiteY367" fmla="*/ 283552 h 461044"/>
              <a:gd name="connsiteX368" fmla="*/ 1546380 w 2227360"/>
              <a:gd name="connsiteY368" fmla="*/ 253098 h 461044"/>
              <a:gd name="connsiteX369" fmla="*/ 1561157 w 2227360"/>
              <a:gd name="connsiteY369" fmla="*/ 258827 h 461044"/>
              <a:gd name="connsiteX370" fmla="*/ 1577140 w 2227360"/>
              <a:gd name="connsiteY370" fmla="*/ 261239 h 461044"/>
              <a:gd name="connsiteX371" fmla="*/ 1606392 w 2227360"/>
              <a:gd name="connsiteY371" fmla="*/ 235308 h 461044"/>
              <a:gd name="connsiteX372" fmla="*/ 1606392 w 2227360"/>
              <a:gd name="connsiteY372" fmla="*/ 230785 h 461044"/>
              <a:gd name="connsiteX373" fmla="*/ 1594028 w 2227360"/>
              <a:gd name="connsiteY373" fmla="*/ 240434 h 461044"/>
              <a:gd name="connsiteX374" fmla="*/ 1577140 w 2227360"/>
              <a:gd name="connsiteY374" fmla="*/ 243751 h 461044"/>
              <a:gd name="connsiteX375" fmla="*/ 1554221 w 2227360"/>
              <a:gd name="connsiteY375" fmla="*/ 237419 h 461044"/>
              <a:gd name="connsiteX376" fmla="*/ 1537635 w 2227360"/>
              <a:gd name="connsiteY376" fmla="*/ 219629 h 461044"/>
              <a:gd name="connsiteX377" fmla="*/ 1531604 w 2227360"/>
              <a:gd name="connsiteY377" fmla="*/ 192793 h 461044"/>
              <a:gd name="connsiteX378" fmla="*/ 1537635 w 2227360"/>
              <a:gd name="connsiteY378" fmla="*/ 166259 h 461044"/>
              <a:gd name="connsiteX379" fmla="*/ 1553920 w 2227360"/>
              <a:gd name="connsiteY379" fmla="*/ 146660 h 461044"/>
              <a:gd name="connsiteX380" fmla="*/ 1578045 w 2227360"/>
              <a:gd name="connsiteY380" fmla="*/ 139424 h 461044"/>
              <a:gd name="connsiteX381" fmla="*/ 1159789 w 2227360"/>
              <a:gd name="connsiteY381" fmla="*/ 139424 h 461044"/>
              <a:gd name="connsiteX382" fmla="*/ 1180900 w 2227360"/>
              <a:gd name="connsiteY382" fmla="*/ 144247 h 461044"/>
              <a:gd name="connsiteX383" fmla="*/ 1196582 w 2227360"/>
              <a:gd name="connsiteY383" fmla="*/ 157812 h 461044"/>
              <a:gd name="connsiteX384" fmla="*/ 1211963 w 2227360"/>
              <a:gd name="connsiteY384" fmla="*/ 144247 h 461044"/>
              <a:gd name="connsiteX385" fmla="*/ 1232772 w 2227360"/>
              <a:gd name="connsiteY385" fmla="*/ 139424 h 461044"/>
              <a:gd name="connsiteX386" fmla="*/ 1257803 w 2227360"/>
              <a:gd name="connsiteY386" fmla="*/ 145453 h 461044"/>
              <a:gd name="connsiteX387" fmla="*/ 1274692 w 2227360"/>
              <a:gd name="connsiteY387" fmla="*/ 162635 h 461044"/>
              <a:gd name="connsiteX388" fmla="*/ 1280724 w 2227360"/>
              <a:gd name="connsiteY388" fmla="*/ 189464 h 461044"/>
              <a:gd name="connsiteX389" fmla="*/ 1279517 w 2227360"/>
              <a:gd name="connsiteY389" fmla="*/ 201522 h 461044"/>
              <a:gd name="connsiteX390" fmla="*/ 1213772 w 2227360"/>
              <a:gd name="connsiteY390" fmla="*/ 201522 h 461044"/>
              <a:gd name="connsiteX391" fmla="*/ 1244534 w 2227360"/>
              <a:gd name="connsiteY391" fmla="*/ 218403 h 461044"/>
              <a:gd name="connsiteX392" fmla="*/ 1261121 w 2227360"/>
              <a:gd name="connsiteY392" fmla="*/ 216595 h 461044"/>
              <a:gd name="connsiteX393" fmla="*/ 1276200 w 2227360"/>
              <a:gd name="connsiteY393" fmla="*/ 211772 h 461044"/>
              <a:gd name="connsiteX394" fmla="*/ 1279517 w 2227360"/>
              <a:gd name="connsiteY394" fmla="*/ 237998 h 461044"/>
              <a:gd name="connsiteX395" fmla="*/ 1241216 w 2227360"/>
              <a:gd name="connsiteY395" fmla="*/ 245534 h 461044"/>
              <a:gd name="connsiteX396" fmla="*/ 1216185 w 2227360"/>
              <a:gd name="connsiteY396" fmla="*/ 240711 h 461044"/>
              <a:gd name="connsiteX397" fmla="*/ 1197789 w 2227360"/>
              <a:gd name="connsiteY397" fmla="*/ 227145 h 461044"/>
              <a:gd name="connsiteX398" fmla="*/ 1180900 w 2227360"/>
              <a:gd name="connsiteY398" fmla="*/ 240711 h 461044"/>
              <a:gd name="connsiteX399" fmla="*/ 1159789 w 2227360"/>
              <a:gd name="connsiteY399" fmla="*/ 245534 h 461044"/>
              <a:gd name="connsiteX400" fmla="*/ 1132346 w 2227360"/>
              <a:gd name="connsiteY400" fmla="*/ 238902 h 461044"/>
              <a:gd name="connsiteX401" fmla="*/ 1112441 w 2227360"/>
              <a:gd name="connsiteY401" fmla="*/ 220212 h 461044"/>
              <a:gd name="connsiteX402" fmla="*/ 1104902 w 2227360"/>
              <a:gd name="connsiteY402" fmla="*/ 192479 h 461044"/>
              <a:gd name="connsiteX403" fmla="*/ 1111838 w 2227360"/>
              <a:gd name="connsiteY403" fmla="*/ 165951 h 461044"/>
              <a:gd name="connsiteX404" fmla="*/ 1131139 w 2227360"/>
              <a:gd name="connsiteY404" fmla="*/ 146658 h 461044"/>
              <a:gd name="connsiteX405" fmla="*/ 1159789 w 2227360"/>
              <a:gd name="connsiteY405" fmla="*/ 139424 h 461044"/>
              <a:gd name="connsiteX406" fmla="*/ 928316 w 2227360"/>
              <a:gd name="connsiteY406" fmla="*/ 139424 h 461044"/>
              <a:gd name="connsiteX407" fmla="*/ 948194 w 2227360"/>
              <a:gd name="connsiteY407" fmla="*/ 141534 h 461044"/>
              <a:gd name="connsiteX408" fmla="*/ 964155 w 2227360"/>
              <a:gd name="connsiteY408" fmla="*/ 147563 h 461044"/>
              <a:gd name="connsiteX409" fmla="*/ 960842 w 2227360"/>
              <a:gd name="connsiteY409" fmla="*/ 172282 h 461044"/>
              <a:gd name="connsiteX410" fmla="*/ 945784 w 2227360"/>
              <a:gd name="connsiteY410" fmla="*/ 166856 h 461044"/>
              <a:gd name="connsiteX411" fmla="*/ 930424 w 2227360"/>
              <a:gd name="connsiteY411" fmla="*/ 164745 h 461044"/>
              <a:gd name="connsiteX412" fmla="*/ 919884 w 2227360"/>
              <a:gd name="connsiteY412" fmla="*/ 170774 h 461044"/>
              <a:gd name="connsiteX413" fmla="*/ 922895 w 2227360"/>
              <a:gd name="connsiteY413" fmla="*/ 175598 h 461044"/>
              <a:gd name="connsiteX414" fmla="*/ 934641 w 2227360"/>
              <a:gd name="connsiteY414" fmla="*/ 179516 h 461044"/>
              <a:gd name="connsiteX415" fmla="*/ 960842 w 2227360"/>
              <a:gd name="connsiteY415" fmla="*/ 192177 h 461044"/>
              <a:gd name="connsiteX416" fmla="*/ 968974 w 2227360"/>
              <a:gd name="connsiteY416" fmla="*/ 213882 h 461044"/>
              <a:gd name="connsiteX417" fmla="*/ 957229 w 2227360"/>
              <a:gd name="connsiteY417" fmla="*/ 237093 h 461044"/>
              <a:gd name="connsiteX418" fmla="*/ 923799 w 2227360"/>
              <a:gd name="connsiteY418" fmla="*/ 245534 h 461044"/>
              <a:gd name="connsiteX419" fmla="*/ 901211 w 2227360"/>
              <a:gd name="connsiteY419" fmla="*/ 242821 h 461044"/>
              <a:gd name="connsiteX420" fmla="*/ 884045 w 2227360"/>
              <a:gd name="connsiteY420" fmla="*/ 235586 h 461044"/>
              <a:gd name="connsiteX421" fmla="*/ 887960 w 2227360"/>
              <a:gd name="connsiteY421" fmla="*/ 210264 h 461044"/>
              <a:gd name="connsiteX422" fmla="*/ 904223 w 2227360"/>
              <a:gd name="connsiteY422" fmla="*/ 217499 h 461044"/>
              <a:gd name="connsiteX423" fmla="*/ 921691 w 2227360"/>
              <a:gd name="connsiteY423" fmla="*/ 220212 h 461044"/>
              <a:gd name="connsiteX424" fmla="*/ 934340 w 2227360"/>
              <a:gd name="connsiteY424" fmla="*/ 214183 h 461044"/>
              <a:gd name="connsiteX425" fmla="*/ 931328 w 2227360"/>
              <a:gd name="connsiteY425" fmla="*/ 209360 h 461044"/>
              <a:gd name="connsiteX426" fmla="*/ 919583 w 2227360"/>
              <a:gd name="connsiteY426" fmla="*/ 205140 h 461044"/>
              <a:gd name="connsiteX427" fmla="*/ 893682 w 2227360"/>
              <a:gd name="connsiteY427" fmla="*/ 192780 h 461044"/>
              <a:gd name="connsiteX428" fmla="*/ 885852 w 2227360"/>
              <a:gd name="connsiteY428" fmla="*/ 171377 h 461044"/>
              <a:gd name="connsiteX429" fmla="*/ 896995 w 2227360"/>
              <a:gd name="connsiteY429" fmla="*/ 148166 h 461044"/>
              <a:gd name="connsiteX430" fmla="*/ 928316 w 2227360"/>
              <a:gd name="connsiteY430" fmla="*/ 139424 h 461044"/>
              <a:gd name="connsiteX431" fmla="*/ 814449 w 2227360"/>
              <a:gd name="connsiteY431" fmla="*/ 139424 h 461044"/>
              <a:gd name="connsiteX432" fmla="*/ 850014 w 2227360"/>
              <a:gd name="connsiteY432" fmla="*/ 152989 h 461044"/>
              <a:gd name="connsiteX433" fmla="*/ 863275 w 2227360"/>
              <a:gd name="connsiteY433" fmla="*/ 189464 h 461044"/>
              <a:gd name="connsiteX434" fmla="*/ 862070 w 2227360"/>
              <a:gd name="connsiteY434" fmla="*/ 201522 h 461044"/>
              <a:gd name="connsiteX435" fmla="*/ 796666 w 2227360"/>
              <a:gd name="connsiteY435" fmla="*/ 201522 h 461044"/>
              <a:gd name="connsiteX436" fmla="*/ 806612 w 2227360"/>
              <a:gd name="connsiteY436" fmla="*/ 214183 h 461044"/>
              <a:gd name="connsiteX437" fmla="*/ 827107 w 2227360"/>
              <a:gd name="connsiteY437" fmla="*/ 218403 h 461044"/>
              <a:gd name="connsiteX438" fmla="*/ 843986 w 2227360"/>
              <a:gd name="connsiteY438" fmla="*/ 216595 h 461044"/>
              <a:gd name="connsiteX439" fmla="*/ 859056 w 2227360"/>
              <a:gd name="connsiteY439" fmla="*/ 211772 h 461044"/>
              <a:gd name="connsiteX440" fmla="*/ 862070 w 2227360"/>
              <a:gd name="connsiteY440" fmla="*/ 237998 h 461044"/>
              <a:gd name="connsiteX441" fmla="*/ 843684 w 2227360"/>
              <a:gd name="connsiteY441" fmla="*/ 243424 h 461044"/>
              <a:gd name="connsiteX442" fmla="*/ 822285 w 2227360"/>
              <a:gd name="connsiteY442" fmla="*/ 245534 h 461044"/>
              <a:gd name="connsiteX443" fmla="*/ 790638 w 2227360"/>
              <a:gd name="connsiteY443" fmla="*/ 239203 h 461044"/>
              <a:gd name="connsiteX444" fmla="*/ 769841 w 2227360"/>
              <a:gd name="connsiteY444" fmla="*/ 221116 h 461044"/>
              <a:gd name="connsiteX445" fmla="*/ 762306 w 2227360"/>
              <a:gd name="connsiteY445" fmla="*/ 192479 h 461044"/>
              <a:gd name="connsiteX446" fmla="*/ 768636 w 2227360"/>
              <a:gd name="connsiteY446" fmla="*/ 165348 h 461044"/>
              <a:gd name="connsiteX447" fmla="*/ 787021 w 2227360"/>
              <a:gd name="connsiteY447" fmla="*/ 146357 h 461044"/>
              <a:gd name="connsiteX448" fmla="*/ 814449 w 2227360"/>
              <a:gd name="connsiteY448" fmla="*/ 139424 h 461044"/>
              <a:gd name="connsiteX449" fmla="*/ 350071 w 2227360"/>
              <a:gd name="connsiteY449" fmla="*/ 138622 h 461044"/>
              <a:gd name="connsiteX450" fmla="*/ 427497 w 2227360"/>
              <a:gd name="connsiteY450" fmla="*/ 182921 h 461044"/>
              <a:gd name="connsiteX451" fmla="*/ 452201 w 2227360"/>
              <a:gd name="connsiteY451" fmla="*/ 179907 h 461044"/>
              <a:gd name="connsiteX452" fmla="*/ 512454 w 2227360"/>
              <a:gd name="connsiteY452" fmla="*/ 238068 h 461044"/>
              <a:gd name="connsiteX453" fmla="*/ 464854 w 2227360"/>
              <a:gd name="connsiteY453" fmla="*/ 343843 h 461044"/>
              <a:gd name="connsiteX454" fmla="*/ 463348 w 2227360"/>
              <a:gd name="connsiteY454" fmla="*/ 346254 h 461044"/>
              <a:gd name="connsiteX455" fmla="*/ 451297 w 2227360"/>
              <a:gd name="connsiteY455" fmla="*/ 385128 h 461044"/>
              <a:gd name="connsiteX456" fmla="*/ 268127 w 2227360"/>
              <a:gd name="connsiteY456" fmla="*/ 385128 h 461044"/>
              <a:gd name="connsiteX457" fmla="*/ 268127 w 2227360"/>
              <a:gd name="connsiteY457" fmla="*/ 170264 h 461044"/>
              <a:gd name="connsiteX458" fmla="*/ 350071 w 2227360"/>
              <a:gd name="connsiteY458" fmla="*/ 138622 h 461044"/>
              <a:gd name="connsiteX459" fmla="*/ 162383 w 2227360"/>
              <a:gd name="connsiteY459" fmla="*/ 138622 h 461044"/>
              <a:gd name="connsiteX460" fmla="*/ 244327 w 2227360"/>
              <a:gd name="connsiteY460" fmla="*/ 170264 h 461044"/>
              <a:gd name="connsiteX461" fmla="*/ 244327 w 2227360"/>
              <a:gd name="connsiteY461" fmla="*/ 385128 h 461044"/>
              <a:gd name="connsiteX462" fmla="*/ 61157 w 2227360"/>
              <a:gd name="connsiteY462" fmla="*/ 385128 h 461044"/>
              <a:gd name="connsiteX463" fmla="*/ 49408 w 2227360"/>
              <a:gd name="connsiteY463" fmla="*/ 346254 h 461044"/>
              <a:gd name="connsiteX464" fmla="*/ 47901 w 2227360"/>
              <a:gd name="connsiteY464" fmla="*/ 343843 h 461044"/>
              <a:gd name="connsiteX465" fmla="*/ 0 w 2227360"/>
              <a:gd name="connsiteY465" fmla="*/ 238068 h 461044"/>
              <a:gd name="connsiteX466" fmla="*/ 60555 w 2227360"/>
              <a:gd name="connsiteY466" fmla="*/ 179907 h 461044"/>
              <a:gd name="connsiteX467" fmla="*/ 85258 w 2227360"/>
              <a:gd name="connsiteY467" fmla="*/ 182921 h 461044"/>
              <a:gd name="connsiteX468" fmla="*/ 162383 w 2227360"/>
              <a:gd name="connsiteY468" fmla="*/ 138622 h 461044"/>
              <a:gd name="connsiteX469" fmla="*/ 663714 w 2227360"/>
              <a:gd name="connsiteY469" fmla="*/ 123757 h 461044"/>
              <a:gd name="connsiteX470" fmla="*/ 663714 w 2227360"/>
              <a:gd name="connsiteY470" fmla="*/ 153906 h 461044"/>
              <a:gd name="connsiteX471" fmla="*/ 682108 w 2227360"/>
              <a:gd name="connsiteY471" fmla="*/ 153906 h 461044"/>
              <a:gd name="connsiteX472" fmla="*/ 701406 w 2227360"/>
              <a:gd name="connsiteY472" fmla="*/ 138530 h 461044"/>
              <a:gd name="connsiteX473" fmla="*/ 682409 w 2227360"/>
              <a:gd name="connsiteY473" fmla="*/ 123757 h 461044"/>
              <a:gd name="connsiteX474" fmla="*/ 663714 w 2227360"/>
              <a:gd name="connsiteY474" fmla="*/ 123757 h 461044"/>
              <a:gd name="connsiteX475" fmla="*/ 1399994 w 2227360"/>
              <a:gd name="connsiteY475" fmla="*/ 116803 h 461044"/>
              <a:gd name="connsiteX476" fmla="*/ 1434953 w 2227360"/>
              <a:gd name="connsiteY476" fmla="*/ 116803 h 461044"/>
              <a:gd name="connsiteX477" fmla="*/ 1434953 w 2227360"/>
              <a:gd name="connsiteY477" fmla="*/ 142714 h 461044"/>
              <a:gd name="connsiteX478" fmla="*/ 1455517 w 2227360"/>
              <a:gd name="connsiteY478" fmla="*/ 142714 h 461044"/>
              <a:gd name="connsiteX479" fmla="*/ 1455517 w 2227360"/>
              <a:gd name="connsiteY479" fmla="*/ 170886 h 461044"/>
              <a:gd name="connsiteX480" fmla="*/ 1434953 w 2227360"/>
              <a:gd name="connsiteY480" fmla="*/ 170886 h 461044"/>
              <a:gd name="connsiteX481" fmla="*/ 1434953 w 2227360"/>
              <a:gd name="connsiteY481" fmla="*/ 242243 h 461044"/>
              <a:gd name="connsiteX482" fmla="*/ 1399994 w 2227360"/>
              <a:gd name="connsiteY482" fmla="*/ 242243 h 461044"/>
              <a:gd name="connsiteX483" fmla="*/ 1399994 w 2227360"/>
              <a:gd name="connsiteY483" fmla="*/ 170886 h 461044"/>
              <a:gd name="connsiteX484" fmla="*/ 1383132 w 2227360"/>
              <a:gd name="connsiteY484" fmla="*/ 170886 h 461044"/>
              <a:gd name="connsiteX485" fmla="*/ 1383132 w 2227360"/>
              <a:gd name="connsiteY485" fmla="*/ 142714 h 461044"/>
              <a:gd name="connsiteX486" fmla="*/ 1399994 w 2227360"/>
              <a:gd name="connsiteY486" fmla="*/ 142714 h 461044"/>
              <a:gd name="connsiteX487" fmla="*/ 1783307 w 2227360"/>
              <a:gd name="connsiteY487" fmla="*/ 95417 h 461044"/>
              <a:gd name="connsiteX488" fmla="*/ 1818265 w 2227360"/>
              <a:gd name="connsiteY488" fmla="*/ 95417 h 461044"/>
              <a:gd name="connsiteX489" fmla="*/ 1818265 w 2227360"/>
              <a:gd name="connsiteY489" fmla="*/ 242243 h 461044"/>
              <a:gd name="connsiteX490" fmla="*/ 1783307 w 2227360"/>
              <a:gd name="connsiteY490" fmla="*/ 242243 h 461044"/>
              <a:gd name="connsiteX491" fmla="*/ 990155 w 2227360"/>
              <a:gd name="connsiteY491" fmla="*/ 95417 h 461044"/>
              <a:gd name="connsiteX492" fmla="*/ 1025114 w 2227360"/>
              <a:gd name="connsiteY492" fmla="*/ 95417 h 461044"/>
              <a:gd name="connsiteX493" fmla="*/ 1025114 w 2227360"/>
              <a:gd name="connsiteY493" fmla="*/ 178290 h 461044"/>
              <a:gd name="connsiteX494" fmla="*/ 1055137 w 2227360"/>
              <a:gd name="connsiteY494" fmla="*/ 142714 h 461044"/>
              <a:gd name="connsiteX495" fmla="*/ 1095853 w 2227360"/>
              <a:gd name="connsiteY495" fmla="*/ 142714 h 461044"/>
              <a:gd name="connsiteX496" fmla="*/ 1055548 w 2227360"/>
              <a:gd name="connsiteY496" fmla="*/ 187955 h 461044"/>
              <a:gd name="connsiteX497" fmla="*/ 1102640 w 2227360"/>
              <a:gd name="connsiteY497" fmla="*/ 242243 h 461044"/>
              <a:gd name="connsiteX498" fmla="*/ 1059455 w 2227360"/>
              <a:gd name="connsiteY498" fmla="*/ 242243 h 461044"/>
              <a:gd name="connsiteX499" fmla="*/ 1025114 w 2227360"/>
              <a:gd name="connsiteY499" fmla="*/ 200293 h 461044"/>
              <a:gd name="connsiteX500" fmla="*/ 1025114 w 2227360"/>
              <a:gd name="connsiteY500" fmla="*/ 242243 h 461044"/>
              <a:gd name="connsiteX501" fmla="*/ 990155 w 2227360"/>
              <a:gd name="connsiteY501" fmla="*/ 242243 h 461044"/>
              <a:gd name="connsiteX502" fmla="*/ 628435 w 2227360"/>
              <a:gd name="connsiteY502" fmla="*/ 95417 h 461044"/>
              <a:gd name="connsiteX503" fmla="*/ 686028 w 2227360"/>
              <a:gd name="connsiteY503" fmla="*/ 95417 h 461044"/>
              <a:gd name="connsiteX504" fmla="*/ 724322 w 2227360"/>
              <a:gd name="connsiteY504" fmla="*/ 105065 h 461044"/>
              <a:gd name="connsiteX505" fmla="*/ 737288 w 2227360"/>
              <a:gd name="connsiteY505" fmla="*/ 133405 h 461044"/>
              <a:gd name="connsiteX506" fmla="*/ 733067 w 2227360"/>
              <a:gd name="connsiteY506" fmla="*/ 151193 h 461044"/>
              <a:gd name="connsiteX507" fmla="*/ 721307 w 2227360"/>
              <a:gd name="connsiteY507" fmla="*/ 163855 h 461044"/>
              <a:gd name="connsiteX508" fmla="*/ 738495 w 2227360"/>
              <a:gd name="connsiteY508" fmla="*/ 177121 h 461044"/>
              <a:gd name="connsiteX509" fmla="*/ 744827 w 2227360"/>
              <a:gd name="connsiteY509" fmla="*/ 199432 h 461044"/>
              <a:gd name="connsiteX510" fmla="*/ 731258 w 2227360"/>
              <a:gd name="connsiteY510" fmla="*/ 231390 h 461044"/>
              <a:gd name="connsiteX511" fmla="*/ 690551 w 2227360"/>
              <a:gd name="connsiteY511" fmla="*/ 242243 h 461044"/>
              <a:gd name="connsiteX512" fmla="*/ 628435 w 2227360"/>
              <a:gd name="connsiteY512" fmla="*/ 242243 h 461044"/>
              <a:gd name="connsiteX513" fmla="*/ 1493307 w 2227360"/>
              <a:gd name="connsiteY513" fmla="*/ 89865 h 461044"/>
              <a:gd name="connsiteX514" fmla="*/ 1507467 w 2227360"/>
              <a:gd name="connsiteY514" fmla="*/ 95285 h 461044"/>
              <a:gd name="connsiteX515" fmla="*/ 1512891 w 2227360"/>
              <a:gd name="connsiteY515" fmla="*/ 108536 h 461044"/>
              <a:gd name="connsiteX516" fmla="*/ 1507467 w 2227360"/>
              <a:gd name="connsiteY516" fmla="*/ 121786 h 461044"/>
              <a:gd name="connsiteX517" fmla="*/ 1493307 w 2227360"/>
              <a:gd name="connsiteY517" fmla="*/ 127206 h 461044"/>
              <a:gd name="connsiteX518" fmla="*/ 1479448 w 2227360"/>
              <a:gd name="connsiteY518" fmla="*/ 121786 h 461044"/>
              <a:gd name="connsiteX519" fmla="*/ 1474025 w 2227360"/>
              <a:gd name="connsiteY519" fmla="*/ 108536 h 461044"/>
              <a:gd name="connsiteX520" fmla="*/ 1479448 w 2227360"/>
              <a:gd name="connsiteY520" fmla="*/ 95285 h 461044"/>
              <a:gd name="connsiteX521" fmla="*/ 1493307 w 2227360"/>
              <a:gd name="connsiteY521" fmla="*/ 89865 h 461044"/>
              <a:gd name="connsiteX522" fmla="*/ 1356891 w 2227360"/>
              <a:gd name="connsiteY522" fmla="*/ 84929 h 461044"/>
              <a:gd name="connsiteX523" fmla="*/ 1370441 w 2227360"/>
              <a:gd name="connsiteY523" fmla="*/ 86436 h 461044"/>
              <a:gd name="connsiteX524" fmla="*/ 1381281 w 2227360"/>
              <a:gd name="connsiteY524" fmla="*/ 89450 h 461044"/>
              <a:gd name="connsiteX525" fmla="*/ 1377969 w 2227360"/>
              <a:gd name="connsiteY525" fmla="*/ 117477 h 461044"/>
              <a:gd name="connsiteX526" fmla="*/ 1371043 w 2227360"/>
              <a:gd name="connsiteY526" fmla="*/ 115669 h 461044"/>
              <a:gd name="connsiteX527" fmla="*/ 1364118 w 2227360"/>
              <a:gd name="connsiteY527" fmla="*/ 115066 h 461044"/>
              <a:gd name="connsiteX528" fmla="*/ 1351772 w 2227360"/>
              <a:gd name="connsiteY528" fmla="*/ 120189 h 461044"/>
              <a:gd name="connsiteX529" fmla="*/ 1347857 w 2227360"/>
              <a:gd name="connsiteY529" fmla="*/ 135258 h 461044"/>
              <a:gd name="connsiteX530" fmla="*/ 1347857 w 2227360"/>
              <a:gd name="connsiteY530" fmla="*/ 142792 h 461044"/>
              <a:gd name="connsiteX531" fmla="*/ 1371344 w 2227360"/>
              <a:gd name="connsiteY531" fmla="*/ 142792 h 461044"/>
              <a:gd name="connsiteX532" fmla="*/ 1371344 w 2227360"/>
              <a:gd name="connsiteY532" fmla="*/ 170819 h 461044"/>
              <a:gd name="connsiteX533" fmla="*/ 1347857 w 2227360"/>
              <a:gd name="connsiteY533" fmla="*/ 170819 h 461044"/>
              <a:gd name="connsiteX534" fmla="*/ 1347857 w 2227360"/>
              <a:gd name="connsiteY534" fmla="*/ 242243 h 461044"/>
              <a:gd name="connsiteX535" fmla="*/ 1312928 w 2227360"/>
              <a:gd name="connsiteY535" fmla="*/ 242243 h 461044"/>
              <a:gd name="connsiteX536" fmla="*/ 1312928 w 2227360"/>
              <a:gd name="connsiteY536" fmla="*/ 170819 h 461044"/>
              <a:gd name="connsiteX537" fmla="*/ 1296969 w 2227360"/>
              <a:gd name="connsiteY537" fmla="*/ 170819 h 461044"/>
              <a:gd name="connsiteX538" fmla="*/ 1296969 w 2227360"/>
              <a:gd name="connsiteY538" fmla="*/ 142792 h 461044"/>
              <a:gd name="connsiteX539" fmla="*/ 1312928 w 2227360"/>
              <a:gd name="connsiteY539" fmla="*/ 142792 h 461044"/>
              <a:gd name="connsiteX540" fmla="*/ 1312928 w 2227360"/>
              <a:gd name="connsiteY540" fmla="*/ 133148 h 461044"/>
              <a:gd name="connsiteX541" fmla="*/ 1324370 w 2227360"/>
              <a:gd name="connsiteY541" fmla="*/ 97587 h 461044"/>
              <a:gd name="connsiteX542" fmla="*/ 1356891 w 2227360"/>
              <a:gd name="connsiteY542" fmla="*/ 84929 h 461044"/>
              <a:gd name="connsiteX543" fmla="*/ 245231 w 2227360"/>
              <a:gd name="connsiteY543" fmla="*/ 0 h 461044"/>
              <a:gd name="connsiteX544" fmla="*/ 267525 w 2227360"/>
              <a:gd name="connsiteY544" fmla="*/ 0 h 461044"/>
              <a:gd name="connsiteX545" fmla="*/ 267525 w 2227360"/>
              <a:gd name="connsiteY545" fmla="*/ 29533 h 461044"/>
              <a:gd name="connsiteX546" fmla="*/ 302471 w 2227360"/>
              <a:gd name="connsiteY546" fmla="*/ 29533 h 461044"/>
              <a:gd name="connsiteX547" fmla="*/ 302471 w 2227360"/>
              <a:gd name="connsiteY547" fmla="*/ 51833 h 461044"/>
              <a:gd name="connsiteX548" fmla="*/ 267525 w 2227360"/>
              <a:gd name="connsiteY548" fmla="*/ 51833 h 461044"/>
              <a:gd name="connsiteX549" fmla="*/ 267525 w 2227360"/>
              <a:gd name="connsiteY549" fmla="*/ 68407 h 461044"/>
              <a:gd name="connsiteX550" fmla="*/ 296145 w 2227360"/>
              <a:gd name="connsiteY550" fmla="*/ 107281 h 461044"/>
              <a:gd name="connsiteX551" fmla="*/ 256378 w 2227360"/>
              <a:gd name="connsiteY551" fmla="*/ 147361 h 461044"/>
              <a:gd name="connsiteX552" fmla="*/ 215707 w 2227360"/>
              <a:gd name="connsiteY552" fmla="*/ 107281 h 461044"/>
              <a:gd name="connsiteX553" fmla="*/ 245231 w 2227360"/>
              <a:gd name="connsiteY553" fmla="*/ 68407 h 461044"/>
              <a:gd name="connsiteX554" fmla="*/ 245231 w 2227360"/>
              <a:gd name="connsiteY554" fmla="*/ 51833 h 461044"/>
              <a:gd name="connsiteX555" fmla="*/ 209983 w 2227360"/>
              <a:gd name="connsiteY555" fmla="*/ 51833 h 461044"/>
              <a:gd name="connsiteX556" fmla="*/ 209983 w 2227360"/>
              <a:gd name="connsiteY556" fmla="*/ 29533 h 461044"/>
              <a:gd name="connsiteX557" fmla="*/ 245231 w 2227360"/>
              <a:gd name="connsiteY557" fmla="*/ 29533 h 461044"/>
              <a:gd name="connsiteX558" fmla="*/ 245231 w 2227360"/>
              <a:gd name="connsiteY558" fmla="*/ 0 h 46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Lst>
            <a:rect l="l" t="t" r="r" b="b"/>
            <a:pathLst>
              <a:path w="2227360" h="461044">
                <a:moveTo>
                  <a:pt x="63567" y="406825"/>
                </a:moveTo>
                <a:cubicBezTo>
                  <a:pt x="63567" y="406825"/>
                  <a:pt x="63567" y="406825"/>
                  <a:pt x="448887" y="406825"/>
                </a:cubicBezTo>
                <a:cubicBezTo>
                  <a:pt x="448887" y="406825"/>
                  <a:pt x="448887" y="406825"/>
                  <a:pt x="448887" y="457754"/>
                </a:cubicBezTo>
                <a:cubicBezTo>
                  <a:pt x="448887" y="457754"/>
                  <a:pt x="448887" y="457754"/>
                  <a:pt x="63567" y="457754"/>
                </a:cubicBezTo>
                <a:close/>
                <a:moveTo>
                  <a:pt x="1551015" y="379737"/>
                </a:moveTo>
                <a:cubicBezTo>
                  <a:pt x="1541379" y="379737"/>
                  <a:pt x="1535357" y="385158"/>
                  <a:pt x="1533249" y="396300"/>
                </a:cubicBezTo>
                <a:lnTo>
                  <a:pt x="1568178" y="396300"/>
                </a:lnTo>
                <a:cubicBezTo>
                  <a:pt x="1567576" y="391180"/>
                  <a:pt x="1565769" y="386965"/>
                  <a:pt x="1562758" y="384254"/>
                </a:cubicBezTo>
                <a:cubicBezTo>
                  <a:pt x="1559747" y="381243"/>
                  <a:pt x="1555833" y="379737"/>
                  <a:pt x="1551015" y="379737"/>
                </a:cubicBezTo>
                <a:close/>
                <a:moveTo>
                  <a:pt x="1283938" y="379737"/>
                </a:moveTo>
                <a:cubicBezTo>
                  <a:pt x="1274293" y="379737"/>
                  <a:pt x="1268265" y="385158"/>
                  <a:pt x="1266155" y="396300"/>
                </a:cubicBezTo>
                <a:lnTo>
                  <a:pt x="1301117" y="396300"/>
                </a:lnTo>
                <a:cubicBezTo>
                  <a:pt x="1300515" y="391180"/>
                  <a:pt x="1298706" y="386965"/>
                  <a:pt x="1295692" y="384254"/>
                </a:cubicBezTo>
                <a:cubicBezTo>
                  <a:pt x="1292678" y="381243"/>
                  <a:pt x="1288760" y="379737"/>
                  <a:pt x="1283938" y="379737"/>
                </a:cubicBezTo>
                <a:close/>
                <a:moveTo>
                  <a:pt x="1444054" y="358281"/>
                </a:moveTo>
                <a:cubicBezTo>
                  <a:pt x="1478702" y="358281"/>
                  <a:pt x="1478702" y="358281"/>
                  <a:pt x="1478702" y="358281"/>
                </a:cubicBezTo>
                <a:cubicBezTo>
                  <a:pt x="1478702" y="457959"/>
                  <a:pt x="1478702" y="457959"/>
                  <a:pt x="1478702" y="457959"/>
                </a:cubicBezTo>
                <a:cubicBezTo>
                  <a:pt x="1444054" y="457959"/>
                  <a:pt x="1444054" y="457959"/>
                  <a:pt x="1444054" y="457959"/>
                </a:cubicBezTo>
                <a:close/>
                <a:moveTo>
                  <a:pt x="994628" y="358281"/>
                </a:moveTo>
                <a:cubicBezTo>
                  <a:pt x="1029374" y="358281"/>
                  <a:pt x="1029374" y="358281"/>
                  <a:pt x="1029374" y="358281"/>
                </a:cubicBezTo>
                <a:cubicBezTo>
                  <a:pt x="1029374" y="457959"/>
                  <a:pt x="1029374" y="457959"/>
                  <a:pt x="1029374" y="457959"/>
                </a:cubicBezTo>
                <a:cubicBezTo>
                  <a:pt x="994628" y="457959"/>
                  <a:pt x="994628" y="457959"/>
                  <a:pt x="994628" y="457959"/>
                </a:cubicBezTo>
                <a:close/>
                <a:moveTo>
                  <a:pt x="811712" y="358281"/>
                </a:moveTo>
                <a:cubicBezTo>
                  <a:pt x="846360" y="358281"/>
                  <a:pt x="846360" y="358281"/>
                  <a:pt x="846360" y="358281"/>
                </a:cubicBezTo>
                <a:cubicBezTo>
                  <a:pt x="846360" y="457959"/>
                  <a:pt x="846360" y="457959"/>
                  <a:pt x="846360" y="457959"/>
                </a:cubicBezTo>
                <a:cubicBezTo>
                  <a:pt x="811712" y="457959"/>
                  <a:pt x="811712" y="457959"/>
                  <a:pt x="811712" y="457959"/>
                </a:cubicBezTo>
                <a:close/>
                <a:moveTo>
                  <a:pt x="1414451" y="356374"/>
                </a:moveTo>
                <a:cubicBezTo>
                  <a:pt x="1418972" y="356374"/>
                  <a:pt x="1422589" y="356976"/>
                  <a:pt x="1425905" y="358484"/>
                </a:cubicBezTo>
                <a:cubicBezTo>
                  <a:pt x="1423192" y="391341"/>
                  <a:pt x="1423192" y="391341"/>
                  <a:pt x="1423192" y="391341"/>
                </a:cubicBezTo>
                <a:cubicBezTo>
                  <a:pt x="1419274" y="389532"/>
                  <a:pt x="1415054" y="388929"/>
                  <a:pt x="1410532" y="388929"/>
                </a:cubicBezTo>
                <a:cubicBezTo>
                  <a:pt x="1403901" y="388929"/>
                  <a:pt x="1398776" y="391039"/>
                  <a:pt x="1395461" y="395561"/>
                </a:cubicBezTo>
                <a:cubicBezTo>
                  <a:pt x="1391844" y="399781"/>
                  <a:pt x="1390336" y="406413"/>
                  <a:pt x="1390336" y="415155"/>
                </a:cubicBezTo>
                <a:cubicBezTo>
                  <a:pt x="1390336" y="457960"/>
                  <a:pt x="1390336" y="457960"/>
                  <a:pt x="1390336" y="457960"/>
                </a:cubicBezTo>
                <a:cubicBezTo>
                  <a:pt x="1355371" y="457960"/>
                  <a:pt x="1355371" y="457960"/>
                  <a:pt x="1355371" y="457960"/>
                </a:cubicBezTo>
                <a:lnTo>
                  <a:pt x="1355371" y="358182"/>
                </a:lnTo>
                <a:cubicBezTo>
                  <a:pt x="1389131" y="358182"/>
                  <a:pt x="1389131" y="358182"/>
                  <a:pt x="1389131" y="358182"/>
                </a:cubicBezTo>
                <a:cubicBezTo>
                  <a:pt x="1389734" y="373254"/>
                  <a:pt x="1389734" y="373254"/>
                  <a:pt x="1389734" y="373254"/>
                </a:cubicBezTo>
                <a:cubicBezTo>
                  <a:pt x="1392145" y="367828"/>
                  <a:pt x="1395461" y="363608"/>
                  <a:pt x="1399681" y="360594"/>
                </a:cubicBezTo>
                <a:cubicBezTo>
                  <a:pt x="1403901" y="357881"/>
                  <a:pt x="1409025" y="356374"/>
                  <a:pt x="1414451" y="356374"/>
                </a:cubicBezTo>
                <a:close/>
                <a:moveTo>
                  <a:pt x="1551617" y="355345"/>
                </a:moveTo>
                <a:cubicBezTo>
                  <a:pt x="1566673" y="355345"/>
                  <a:pt x="1578416" y="359862"/>
                  <a:pt x="1587450" y="368896"/>
                </a:cubicBezTo>
                <a:cubicBezTo>
                  <a:pt x="1596182" y="377629"/>
                  <a:pt x="1600699" y="389976"/>
                  <a:pt x="1600699" y="405033"/>
                </a:cubicBezTo>
                <a:cubicBezTo>
                  <a:pt x="1600699" y="409550"/>
                  <a:pt x="1600096" y="413766"/>
                  <a:pt x="1599494" y="417078"/>
                </a:cubicBezTo>
                <a:cubicBezTo>
                  <a:pt x="1533851" y="417078"/>
                  <a:pt x="1533851" y="417078"/>
                  <a:pt x="1533851" y="417078"/>
                </a:cubicBezTo>
                <a:cubicBezTo>
                  <a:pt x="1535658" y="422800"/>
                  <a:pt x="1538970" y="427317"/>
                  <a:pt x="1543788" y="430027"/>
                </a:cubicBezTo>
                <a:cubicBezTo>
                  <a:pt x="1548907" y="432737"/>
                  <a:pt x="1555531" y="434243"/>
                  <a:pt x="1564264" y="434243"/>
                </a:cubicBezTo>
                <a:cubicBezTo>
                  <a:pt x="1569684" y="434243"/>
                  <a:pt x="1575405" y="433641"/>
                  <a:pt x="1581126" y="432436"/>
                </a:cubicBezTo>
                <a:cubicBezTo>
                  <a:pt x="1586847" y="431232"/>
                  <a:pt x="1591665" y="429726"/>
                  <a:pt x="1596182" y="427618"/>
                </a:cubicBezTo>
                <a:cubicBezTo>
                  <a:pt x="1599193" y="453516"/>
                  <a:pt x="1599193" y="453516"/>
                  <a:pt x="1599193" y="453516"/>
                </a:cubicBezTo>
                <a:cubicBezTo>
                  <a:pt x="1593773" y="455925"/>
                  <a:pt x="1587751" y="458033"/>
                  <a:pt x="1580825" y="459237"/>
                </a:cubicBezTo>
                <a:cubicBezTo>
                  <a:pt x="1574200" y="460442"/>
                  <a:pt x="1566974" y="461044"/>
                  <a:pt x="1559747" y="461044"/>
                </a:cubicBezTo>
                <a:cubicBezTo>
                  <a:pt x="1547401" y="461044"/>
                  <a:pt x="1536862" y="458936"/>
                  <a:pt x="1528130" y="454720"/>
                </a:cubicBezTo>
                <a:cubicBezTo>
                  <a:pt x="1519096" y="450805"/>
                  <a:pt x="1511870" y="444482"/>
                  <a:pt x="1507052" y="436652"/>
                </a:cubicBezTo>
                <a:cubicBezTo>
                  <a:pt x="1502234" y="428823"/>
                  <a:pt x="1499524" y="419186"/>
                  <a:pt x="1499524" y="408345"/>
                </a:cubicBezTo>
                <a:cubicBezTo>
                  <a:pt x="1499524" y="398107"/>
                  <a:pt x="1501632" y="389073"/>
                  <a:pt x="1505847" y="381243"/>
                </a:cubicBezTo>
                <a:cubicBezTo>
                  <a:pt x="1510364" y="373112"/>
                  <a:pt x="1516386" y="367090"/>
                  <a:pt x="1524215" y="362271"/>
                </a:cubicBezTo>
                <a:cubicBezTo>
                  <a:pt x="1532044" y="357754"/>
                  <a:pt x="1541379" y="355345"/>
                  <a:pt x="1551617" y="355345"/>
                </a:cubicBezTo>
                <a:close/>
                <a:moveTo>
                  <a:pt x="1284540" y="355345"/>
                </a:moveTo>
                <a:cubicBezTo>
                  <a:pt x="1299610" y="355345"/>
                  <a:pt x="1311365" y="359862"/>
                  <a:pt x="1320106" y="368896"/>
                </a:cubicBezTo>
                <a:cubicBezTo>
                  <a:pt x="1329148" y="377629"/>
                  <a:pt x="1333367" y="389976"/>
                  <a:pt x="1333367" y="405033"/>
                </a:cubicBezTo>
                <a:cubicBezTo>
                  <a:pt x="1333367" y="409550"/>
                  <a:pt x="1333066" y="413766"/>
                  <a:pt x="1332162" y="417078"/>
                </a:cubicBezTo>
                <a:cubicBezTo>
                  <a:pt x="1266456" y="417078"/>
                  <a:pt x="1266456" y="417078"/>
                  <a:pt x="1266456" y="417078"/>
                </a:cubicBezTo>
                <a:cubicBezTo>
                  <a:pt x="1268265" y="422800"/>
                  <a:pt x="1271882" y="427317"/>
                  <a:pt x="1276704" y="430027"/>
                </a:cubicBezTo>
                <a:cubicBezTo>
                  <a:pt x="1281828" y="432737"/>
                  <a:pt x="1288459" y="434243"/>
                  <a:pt x="1297199" y="434243"/>
                </a:cubicBezTo>
                <a:cubicBezTo>
                  <a:pt x="1302624" y="434243"/>
                  <a:pt x="1308351" y="433641"/>
                  <a:pt x="1313776" y="432436"/>
                </a:cubicBezTo>
                <a:cubicBezTo>
                  <a:pt x="1319503" y="431232"/>
                  <a:pt x="1324627" y="429726"/>
                  <a:pt x="1328846" y="427618"/>
                </a:cubicBezTo>
                <a:cubicBezTo>
                  <a:pt x="1332162" y="453516"/>
                  <a:pt x="1332162" y="453516"/>
                  <a:pt x="1332162" y="453516"/>
                </a:cubicBezTo>
                <a:cubicBezTo>
                  <a:pt x="1326736" y="455925"/>
                  <a:pt x="1320708" y="458033"/>
                  <a:pt x="1313776" y="459237"/>
                </a:cubicBezTo>
                <a:cubicBezTo>
                  <a:pt x="1306844" y="460442"/>
                  <a:pt x="1299912" y="461044"/>
                  <a:pt x="1292377" y="461044"/>
                </a:cubicBezTo>
                <a:cubicBezTo>
                  <a:pt x="1280321" y="461044"/>
                  <a:pt x="1269772" y="458936"/>
                  <a:pt x="1260730" y="454720"/>
                </a:cubicBezTo>
                <a:cubicBezTo>
                  <a:pt x="1251688" y="450805"/>
                  <a:pt x="1244756" y="444482"/>
                  <a:pt x="1239933" y="436652"/>
                </a:cubicBezTo>
                <a:cubicBezTo>
                  <a:pt x="1234809" y="428823"/>
                  <a:pt x="1232398" y="419186"/>
                  <a:pt x="1232398" y="408345"/>
                </a:cubicBezTo>
                <a:cubicBezTo>
                  <a:pt x="1232398" y="398107"/>
                  <a:pt x="1234508" y="389073"/>
                  <a:pt x="1238728" y="381243"/>
                </a:cubicBezTo>
                <a:cubicBezTo>
                  <a:pt x="1242947" y="373112"/>
                  <a:pt x="1248975" y="367090"/>
                  <a:pt x="1257113" y="362271"/>
                </a:cubicBezTo>
                <a:cubicBezTo>
                  <a:pt x="1264949" y="357754"/>
                  <a:pt x="1273991" y="355345"/>
                  <a:pt x="1284540" y="355345"/>
                </a:cubicBezTo>
                <a:close/>
                <a:moveTo>
                  <a:pt x="1094980" y="355345"/>
                </a:moveTo>
                <a:cubicBezTo>
                  <a:pt x="1101606" y="355345"/>
                  <a:pt x="1108231" y="355948"/>
                  <a:pt x="1114556" y="357453"/>
                </a:cubicBezTo>
                <a:cubicBezTo>
                  <a:pt x="1121181" y="358959"/>
                  <a:pt x="1126602" y="360766"/>
                  <a:pt x="1130819" y="363175"/>
                </a:cubicBezTo>
                <a:cubicBezTo>
                  <a:pt x="1127205" y="388169"/>
                  <a:pt x="1127205" y="388169"/>
                  <a:pt x="1127205" y="388169"/>
                </a:cubicBezTo>
                <a:cubicBezTo>
                  <a:pt x="1122687" y="385760"/>
                  <a:pt x="1117567" y="383953"/>
                  <a:pt x="1112146" y="382749"/>
                </a:cubicBezTo>
                <a:cubicBezTo>
                  <a:pt x="1106725" y="381243"/>
                  <a:pt x="1101907" y="380641"/>
                  <a:pt x="1097088" y="380641"/>
                </a:cubicBezTo>
                <a:cubicBezTo>
                  <a:pt x="1089860" y="380641"/>
                  <a:pt x="1086547" y="382448"/>
                  <a:pt x="1086547" y="386362"/>
                </a:cubicBezTo>
                <a:cubicBezTo>
                  <a:pt x="1086547" y="388470"/>
                  <a:pt x="1087451" y="390277"/>
                  <a:pt x="1089559" y="391482"/>
                </a:cubicBezTo>
                <a:cubicBezTo>
                  <a:pt x="1091667" y="392686"/>
                  <a:pt x="1095582" y="393891"/>
                  <a:pt x="1101304" y="395396"/>
                </a:cubicBezTo>
                <a:cubicBezTo>
                  <a:pt x="1113351" y="398408"/>
                  <a:pt x="1121784" y="402323"/>
                  <a:pt x="1127205" y="407743"/>
                </a:cubicBezTo>
                <a:cubicBezTo>
                  <a:pt x="1132626" y="413164"/>
                  <a:pt x="1135336" y="420391"/>
                  <a:pt x="1135336" y="429425"/>
                </a:cubicBezTo>
                <a:cubicBezTo>
                  <a:pt x="1135336" y="439362"/>
                  <a:pt x="1131421" y="447192"/>
                  <a:pt x="1123591" y="452913"/>
                </a:cubicBezTo>
                <a:cubicBezTo>
                  <a:pt x="1115760" y="458334"/>
                  <a:pt x="1104617" y="461044"/>
                  <a:pt x="1090462" y="461044"/>
                </a:cubicBezTo>
                <a:cubicBezTo>
                  <a:pt x="1082632" y="461044"/>
                  <a:pt x="1075103" y="460141"/>
                  <a:pt x="1067875" y="458334"/>
                </a:cubicBezTo>
                <a:cubicBezTo>
                  <a:pt x="1060647" y="456527"/>
                  <a:pt x="1054623" y="454118"/>
                  <a:pt x="1050407" y="451408"/>
                </a:cubicBezTo>
                <a:cubicBezTo>
                  <a:pt x="1054322" y="426112"/>
                  <a:pt x="1054322" y="426112"/>
                  <a:pt x="1054322" y="426112"/>
                </a:cubicBezTo>
                <a:cubicBezTo>
                  <a:pt x="1059141" y="429124"/>
                  <a:pt x="1064562" y="431533"/>
                  <a:pt x="1070585" y="433340"/>
                </a:cubicBezTo>
                <a:cubicBezTo>
                  <a:pt x="1076609" y="434845"/>
                  <a:pt x="1082632" y="435749"/>
                  <a:pt x="1088354" y="435749"/>
                </a:cubicBezTo>
                <a:cubicBezTo>
                  <a:pt x="1096787" y="435749"/>
                  <a:pt x="1101003" y="433942"/>
                  <a:pt x="1101003" y="429726"/>
                </a:cubicBezTo>
                <a:cubicBezTo>
                  <a:pt x="1101003" y="427919"/>
                  <a:pt x="1099799" y="426112"/>
                  <a:pt x="1097992" y="424908"/>
                </a:cubicBezTo>
                <a:cubicBezTo>
                  <a:pt x="1096185" y="424004"/>
                  <a:pt x="1092269" y="422499"/>
                  <a:pt x="1086246" y="420993"/>
                </a:cubicBezTo>
                <a:cubicBezTo>
                  <a:pt x="1073898" y="417680"/>
                  <a:pt x="1065164" y="413465"/>
                  <a:pt x="1060044" y="408345"/>
                </a:cubicBezTo>
                <a:cubicBezTo>
                  <a:pt x="1054925" y="403226"/>
                  <a:pt x="1052214" y="396300"/>
                  <a:pt x="1052214" y="387266"/>
                </a:cubicBezTo>
                <a:cubicBezTo>
                  <a:pt x="1052214" y="377328"/>
                  <a:pt x="1056129" y="369499"/>
                  <a:pt x="1063659" y="363777"/>
                </a:cubicBezTo>
                <a:cubicBezTo>
                  <a:pt x="1071188" y="358056"/>
                  <a:pt x="1081728" y="355345"/>
                  <a:pt x="1094980" y="355345"/>
                </a:cubicBezTo>
                <a:close/>
                <a:moveTo>
                  <a:pt x="934619" y="355345"/>
                </a:moveTo>
                <a:cubicBezTo>
                  <a:pt x="946075" y="355345"/>
                  <a:pt x="954818" y="358956"/>
                  <a:pt x="960848" y="366178"/>
                </a:cubicBezTo>
                <a:cubicBezTo>
                  <a:pt x="966576" y="373100"/>
                  <a:pt x="969591" y="383632"/>
                  <a:pt x="969591" y="397474"/>
                </a:cubicBezTo>
                <a:cubicBezTo>
                  <a:pt x="969591" y="457959"/>
                  <a:pt x="969591" y="457959"/>
                  <a:pt x="969591" y="457959"/>
                </a:cubicBezTo>
                <a:cubicBezTo>
                  <a:pt x="934619" y="457959"/>
                  <a:pt x="934619" y="457959"/>
                  <a:pt x="934619" y="457959"/>
                </a:cubicBezTo>
                <a:cubicBezTo>
                  <a:pt x="934619" y="404095"/>
                  <a:pt x="934619" y="404095"/>
                  <a:pt x="934619" y="404095"/>
                </a:cubicBezTo>
                <a:cubicBezTo>
                  <a:pt x="934619" y="392058"/>
                  <a:pt x="930399" y="386340"/>
                  <a:pt x="921354" y="386340"/>
                </a:cubicBezTo>
                <a:cubicBezTo>
                  <a:pt x="916531" y="386340"/>
                  <a:pt x="912913" y="387845"/>
                  <a:pt x="910501" y="391155"/>
                </a:cubicBezTo>
                <a:cubicBezTo>
                  <a:pt x="907788" y="394465"/>
                  <a:pt x="906582" y="399280"/>
                  <a:pt x="906582" y="405298"/>
                </a:cubicBezTo>
                <a:cubicBezTo>
                  <a:pt x="906582" y="457959"/>
                  <a:pt x="906582" y="457959"/>
                  <a:pt x="906582" y="457959"/>
                </a:cubicBezTo>
                <a:cubicBezTo>
                  <a:pt x="871912" y="457959"/>
                  <a:pt x="871912" y="457959"/>
                  <a:pt x="871912" y="457959"/>
                </a:cubicBezTo>
                <a:lnTo>
                  <a:pt x="871912" y="358355"/>
                </a:lnTo>
                <a:cubicBezTo>
                  <a:pt x="905678" y="358355"/>
                  <a:pt x="905678" y="358355"/>
                  <a:pt x="905678" y="358355"/>
                </a:cubicBezTo>
                <a:cubicBezTo>
                  <a:pt x="906281" y="370692"/>
                  <a:pt x="906281" y="370692"/>
                  <a:pt x="906281" y="370692"/>
                </a:cubicBezTo>
                <a:cubicBezTo>
                  <a:pt x="908692" y="365878"/>
                  <a:pt x="912310" y="362267"/>
                  <a:pt x="917435" y="359558"/>
                </a:cubicBezTo>
                <a:cubicBezTo>
                  <a:pt x="922259" y="356850"/>
                  <a:pt x="928288" y="355345"/>
                  <a:pt x="934619" y="355345"/>
                </a:cubicBezTo>
                <a:close/>
                <a:moveTo>
                  <a:pt x="691470" y="355345"/>
                </a:moveTo>
                <a:cubicBezTo>
                  <a:pt x="698105" y="355345"/>
                  <a:pt x="703836" y="356850"/>
                  <a:pt x="708662" y="359558"/>
                </a:cubicBezTo>
                <a:cubicBezTo>
                  <a:pt x="713487" y="362567"/>
                  <a:pt x="717408" y="366479"/>
                  <a:pt x="720123" y="371896"/>
                </a:cubicBezTo>
                <a:cubicBezTo>
                  <a:pt x="723139" y="366780"/>
                  <a:pt x="727361" y="362567"/>
                  <a:pt x="732488" y="359859"/>
                </a:cubicBezTo>
                <a:cubicBezTo>
                  <a:pt x="737917" y="356850"/>
                  <a:pt x="744251" y="355345"/>
                  <a:pt x="751490" y="355345"/>
                </a:cubicBezTo>
                <a:cubicBezTo>
                  <a:pt x="762950" y="355345"/>
                  <a:pt x="771697" y="358956"/>
                  <a:pt x="777729" y="366178"/>
                </a:cubicBezTo>
                <a:cubicBezTo>
                  <a:pt x="783761" y="373100"/>
                  <a:pt x="786777" y="383632"/>
                  <a:pt x="786777" y="397474"/>
                </a:cubicBezTo>
                <a:cubicBezTo>
                  <a:pt x="786777" y="457959"/>
                  <a:pt x="786777" y="457959"/>
                  <a:pt x="786777" y="457959"/>
                </a:cubicBezTo>
                <a:cubicBezTo>
                  <a:pt x="752093" y="457959"/>
                  <a:pt x="752093" y="457959"/>
                  <a:pt x="752093" y="457959"/>
                </a:cubicBezTo>
                <a:cubicBezTo>
                  <a:pt x="752093" y="404095"/>
                  <a:pt x="752093" y="404095"/>
                  <a:pt x="752093" y="404095"/>
                </a:cubicBezTo>
                <a:cubicBezTo>
                  <a:pt x="752093" y="398076"/>
                  <a:pt x="751188" y="393562"/>
                  <a:pt x="749077" y="390553"/>
                </a:cubicBezTo>
                <a:cubicBezTo>
                  <a:pt x="746966" y="387544"/>
                  <a:pt x="743648" y="386340"/>
                  <a:pt x="739124" y="386340"/>
                </a:cubicBezTo>
                <a:cubicBezTo>
                  <a:pt x="734600" y="386340"/>
                  <a:pt x="730980" y="387845"/>
                  <a:pt x="728568" y="391155"/>
                </a:cubicBezTo>
                <a:cubicBezTo>
                  <a:pt x="726155" y="394465"/>
                  <a:pt x="724948" y="399280"/>
                  <a:pt x="724948" y="405298"/>
                </a:cubicBezTo>
                <a:cubicBezTo>
                  <a:pt x="724948" y="457959"/>
                  <a:pt x="724948" y="457959"/>
                  <a:pt x="724948" y="457959"/>
                </a:cubicBezTo>
                <a:cubicBezTo>
                  <a:pt x="690264" y="457959"/>
                  <a:pt x="690264" y="457959"/>
                  <a:pt x="690264" y="457959"/>
                </a:cubicBezTo>
                <a:cubicBezTo>
                  <a:pt x="690264" y="404095"/>
                  <a:pt x="690264" y="404095"/>
                  <a:pt x="690264" y="404095"/>
                </a:cubicBezTo>
                <a:cubicBezTo>
                  <a:pt x="690264" y="398076"/>
                  <a:pt x="689359" y="393562"/>
                  <a:pt x="687248" y="390553"/>
                </a:cubicBezTo>
                <a:cubicBezTo>
                  <a:pt x="684835" y="387544"/>
                  <a:pt x="681819" y="386340"/>
                  <a:pt x="677295" y="386340"/>
                </a:cubicBezTo>
                <a:cubicBezTo>
                  <a:pt x="672771" y="386340"/>
                  <a:pt x="669152" y="387845"/>
                  <a:pt x="666739" y="391155"/>
                </a:cubicBezTo>
                <a:cubicBezTo>
                  <a:pt x="664326" y="394465"/>
                  <a:pt x="663119" y="399280"/>
                  <a:pt x="663119" y="405298"/>
                </a:cubicBezTo>
                <a:cubicBezTo>
                  <a:pt x="663119" y="457959"/>
                  <a:pt x="663119" y="457959"/>
                  <a:pt x="663119" y="457959"/>
                </a:cubicBezTo>
                <a:cubicBezTo>
                  <a:pt x="628435" y="457959"/>
                  <a:pt x="628435" y="457959"/>
                  <a:pt x="628435" y="457959"/>
                </a:cubicBezTo>
                <a:lnTo>
                  <a:pt x="628435" y="358355"/>
                </a:lnTo>
                <a:cubicBezTo>
                  <a:pt x="662214" y="358355"/>
                  <a:pt x="662214" y="358355"/>
                  <a:pt x="662214" y="358355"/>
                </a:cubicBezTo>
                <a:cubicBezTo>
                  <a:pt x="662818" y="370692"/>
                  <a:pt x="662818" y="370692"/>
                  <a:pt x="662818" y="370692"/>
                </a:cubicBezTo>
                <a:cubicBezTo>
                  <a:pt x="665231" y="365577"/>
                  <a:pt x="669152" y="361966"/>
                  <a:pt x="673977" y="359257"/>
                </a:cubicBezTo>
                <a:cubicBezTo>
                  <a:pt x="678803" y="356549"/>
                  <a:pt x="684835" y="355345"/>
                  <a:pt x="691470" y="355345"/>
                </a:cubicBezTo>
                <a:close/>
                <a:moveTo>
                  <a:pt x="1631750" y="332725"/>
                </a:moveTo>
                <a:lnTo>
                  <a:pt x="1666298" y="332725"/>
                </a:lnTo>
                <a:lnTo>
                  <a:pt x="1666298" y="358224"/>
                </a:lnTo>
                <a:lnTo>
                  <a:pt x="1686862" y="358224"/>
                </a:lnTo>
                <a:lnTo>
                  <a:pt x="1686862" y="386191"/>
                </a:lnTo>
                <a:lnTo>
                  <a:pt x="1666298" y="386191"/>
                </a:lnTo>
                <a:lnTo>
                  <a:pt x="1666298" y="457959"/>
                </a:lnTo>
                <a:lnTo>
                  <a:pt x="1631750" y="457959"/>
                </a:lnTo>
                <a:lnTo>
                  <a:pt x="1631750" y="386191"/>
                </a:lnTo>
                <a:lnTo>
                  <a:pt x="1614888" y="386191"/>
                </a:lnTo>
                <a:lnTo>
                  <a:pt x="1614888" y="358224"/>
                </a:lnTo>
                <a:lnTo>
                  <a:pt x="1631750" y="358224"/>
                </a:lnTo>
                <a:close/>
                <a:moveTo>
                  <a:pt x="1165771" y="332725"/>
                </a:moveTo>
                <a:lnTo>
                  <a:pt x="1200524" y="332725"/>
                </a:lnTo>
                <a:lnTo>
                  <a:pt x="1200524" y="358224"/>
                </a:lnTo>
                <a:lnTo>
                  <a:pt x="1220882" y="358224"/>
                </a:lnTo>
                <a:lnTo>
                  <a:pt x="1220882" y="386191"/>
                </a:lnTo>
                <a:lnTo>
                  <a:pt x="1200524" y="386191"/>
                </a:lnTo>
                <a:lnTo>
                  <a:pt x="1200524" y="457959"/>
                </a:lnTo>
                <a:lnTo>
                  <a:pt x="1165771" y="457959"/>
                </a:lnTo>
                <a:lnTo>
                  <a:pt x="1165771" y="386191"/>
                </a:lnTo>
                <a:lnTo>
                  <a:pt x="1148909" y="386191"/>
                </a:lnTo>
                <a:lnTo>
                  <a:pt x="1148909" y="358224"/>
                </a:lnTo>
                <a:lnTo>
                  <a:pt x="1165771" y="358224"/>
                </a:lnTo>
                <a:close/>
                <a:moveTo>
                  <a:pt x="1461227" y="305581"/>
                </a:moveTo>
                <a:cubicBezTo>
                  <a:pt x="1466952" y="305581"/>
                  <a:pt x="1471471" y="307387"/>
                  <a:pt x="1475388" y="311001"/>
                </a:cubicBezTo>
                <a:cubicBezTo>
                  <a:pt x="1479003" y="314615"/>
                  <a:pt x="1480811" y="318831"/>
                  <a:pt x="1480811" y="324251"/>
                </a:cubicBezTo>
                <a:cubicBezTo>
                  <a:pt x="1480811" y="329371"/>
                  <a:pt x="1479003" y="333888"/>
                  <a:pt x="1475388" y="337502"/>
                </a:cubicBezTo>
                <a:cubicBezTo>
                  <a:pt x="1471471" y="341116"/>
                  <a:pt x="1466952" y="342621"/>
                  <a:pt x="1461227" y="342621"/>
                </a:cubicBezTo>
                <a:cubicBezTo>
                  <a:pt x="1455804" y="342621"/>
                  <a:pt x="1451285" y="341116"/>
                  <a:pt x="1447368" y="337502"/>
                </a:cubicBezTo>
                <a:cubicBezTo>
                  <a:pt x="1443753" y="333888"/>
                  <a:pt x="1441945" y="329371"/>
                  <a:pt x="1441945" y="324251"/>
                </a:cubicBezTo>
                <a:cubicBezTo>
                  <a:pt x="1441945" y="318831"/>
                  <a:pt x="1443753" y="314615"/>
                  <a:pt x="1447368" y="311001"/>
                </a:cubicBezTo>
                <a:cubicBezTo>
                  <a:pt x="1451285" y="307387"/>
                  <a:pt x="1455804" y="305581"/>
                  <a:pt x="1461227" y="305581"/>
                </a:cubicBezTo>
                <a:close/>
                <a:moveTo>
                  <a:pt x="1011850" y="305581"/>
                </a:moveTo>
                <a:cubicBezTo>
                  <a:pt x="1017590" y="305581"/>
                  <a:pt x="1022123" y="307387"/>
                  <a:pt x="1025748" y="311001"/>
                </a:cubicBezTo>
                <a:cubicBezTo>
                  <a:pt x="1029676" y="314615"/>
                  <a:pt x="1031488" y="318831"/>
                  <a:pt x="1031488" y="324251"/>
                </a:cubicBezTo>
                <a:cubicBezTo>
                  <a:pt x="1031488" y="329371"/>
                  <a:pt x="1029676" y="333888"/>
                  <a:pt x="1025748" y="337502"/>
                </a:cubicBezTo>
                <a:cubicBezTo>
                  <a:pt x="1022123" y="341116"/>
                  <a:pt x="1017590" y="342621"/>
                  <a:pt x="1011850" y="342621"/>
                </a:cubicBezTo>
                <a:cubicBezTo>
                  <a:pt x="1006411" y="342621"/>
                  <a:pt x="1001577" y="341116"/>
                  <a:pt x="997952" y="337502"/>
                </a:cubicBezTo>
                <a:cubicBezTo>
                  <a:pt x="994326" y="333888"/>
                  <a:pt x="992211" y="329371"/>
                  <a:pt x="992211" y="324251"/>
                </a:cubicBezTo>
                <a:cubicBezTo>
                  <a:pt x="992211" y="318831"/>
                  <a:pt x="994326" y="314615"/>
                  <a:pt x="997952" y="311001"/>
                </a:cubicBezTo>
                <a:cubicBezTo>
                  <a:pt x="1001577" y="307387"/>
                  <a:pt x="1006411" y="305581"/>
                  <a:pt x="1011850" y="305581"/>
                </a:cubicBezTo>
                <a:close/>
                <a:moveTo>
                  <a:pt x="828886" y="305581"/>
                </a:moveTo>
                <a:cubicBezTo>
                  <a:pt x="834610" y="305581"/>
                  <a:pt x="839129" y="307387"/>
                  <a:pt x="842745" y="311001"/>
                </a:cubicBezTo>
                <a:cubicBezTo>
                  <a:pt x="846661" y="314615"/>
                  <a:pt x="848469" y="318831"/>
                  <a:pt x="848469" y="324251"/>
                </a:cubicBezTo>
                <a:cubicBezTo>
                  <a:pt x="848469" y="329371"/>
                  <a:pt x="846661" y="333888"/>
                  <a:pt x="842745" y="337502"/>
                </a:cubicBezTo>
                <a:cubicBezTo>
                  <a:pt x="839129" y="341116"/>
                  <a:pt x="834610" y="342621"/>
                  <a:pt x="828886" y="342621"/>
                </a:cubicBezTo>
                <a:cubicBezTo>
                  <a:pt x="823463" y="342621"/>
                  <a:pt x="818943" y="341116"/>
                  <a:pt x="815026" y="337502"/>
                </a:cubicBezTo>
                <a:cubicBezTo>
                  <a:pt x="811411" y="333888"/>
                  <a:pt x="809603" y="329371"/>
                  <a:pt x="809603" y="324251"/>
                </a:cubicBezTo>
                <a:cubicBezTo>
                  <a:pt x="809603" y="318831"/>
                  <a:pt x="811411" y="314615"/>
                  <a:pt x="815026" y="311001"/>
                </a:cubicBezTo>
                <a:cubicBezTo>
                  <a:pt x="818943" y="307387"/>
                  <a:pt x="823463" y="305581"/>
                  <a:pt x="828886" y="305581"/>
                </a:cubicBezTo>
                <a:close/>
                <a:moveTo>
                  <a:pt x="444067" y="211851"/>
                </a:moveTo>
                <a:cubicBezTo>
                  <a:pt x="441054" y="211851"/>
                  <a:pt x="436836" y="212453"/>
                  <a:pt x="434426" y="213357"/>
                </a:cubicBezTo>
                <a:cubicBezTo>
                  <a:pt x="434426" y="260368"/>
                  <a:pt x="405203" y="320639"/>
                  <a:pt x="390742" y="347158"/>
                </a:cubicBezTo>
                <a:cubicBezTo>
                  <a:pt x="390742" y="347158"/>
                  <a:pt x="390742" y="347158"/>
                  <a:pt x="426593" y="347158"/>
                </a:cubicBezTo>
                <a:cubicBezTo>
                  <a:pt x="446477" y="313708"/>
                  <a:pt x="467264" y="267299"/>
                  <a:pt x="467264" y="238671"/>
                </a:cubicBezTo>
                <a:cubicBezTo>
                  <a:pt x="467264" y="222097"/>
                  <a:pt x="461540" y="211851"/>
                  <a:pt x="444067" y="211851"/>
                </a:cubicBezTo>
                <a:close/>
                <a:moveTo>
                  <a:pt x="68388" y="211851"/>
                </a:moveTo>
                <a:cubicBezTo>
                  <a:pt x="50914" y="211851"/>
                  <a:pt x="45491" y="222097"/>
                  <a:pt x="45491" y="238671"/>
                </a:cubicBezTo>
                <a:cubicBezTo>
                  <a:pt x="45491" y="267299"/>
                  <a:pt x="65977" y="313708"/>
                  <a:pt x="85861" y="347158"/>
                </a:cubicBezTo>
                <a:lnTo>
                  <a:pt x="121712" y="347158"/>
                </a:lnTo>
                <a:cubicBezTo>
                  <a:pt x="107552" y="320639"/>
                  <a:pt x="78028" y="260368"/>
                  <a:pt x="78028" y="213357"/>
                </a:cubicBezTo>
                <a:cubicBezTo>
                  <a:pt x="75618" y="212453"/>
                  <a:pt x="71701" y="211851"/>
                  <a:pt x="68388" y="211851"/>
                </a:cubicBezTo>
                <a:close/>
                <a:moveTo>
                  <a:pt x="663714" y="181945"/>
                </a:moveTo>
                <a:lnTo>
                  <a:pt x="663714" y="214205"/>
                </a:lnTo>
                <a:cubicBezTo>
                  <a:pt x="687234" y="214205"/>
                  <a:pt x="687234" y="214205"/>
                  <a:pt x="687234" y="214205"/>
                </a:cubicBezTo>
                <a:cubicBezTo>
                  <a:pt x="693867" y="214205"/>
                  <a:pt x="698692" y="212697"/>
                  <a:pt x="702009" y="209984"/>
                </a:cubicBezTo>
                <a:cubicBezTo>
                  <a:pt x="705326" y="207270"/>
                  <a:pt x="707135" y="203351"/>
                  <a:pt x="707135" y="197924"/>
                </a:cubicBezTo>
                <a:cubicBezTo>
                  <a:pt x="707135" y="187372"/>
                  <a:pt x="700200" y="181945"/>
                  <a:pt x="686631" y="181945"/>
                </a:cubicBezTo>
                <a:cubicBezTo>
                  <a:pt x="663714" y="181945"/>
                  <a:pt x="663714" y="181945"/>
                  <a:pt x="663714" y="181945"/>
                </a:cubicBezTo>
                <a:close/>
                <a:moveTo>
                  <a:pt x="343745" y="176592"/>
                </a:moveTo>
                <a:cubicBezTo>
                  <a:pt x="329585" y="176592"/>
                  <a:pt x="315125" y="182318"/>
                  <a:pt x="309702" y="187140"/>
                </a:cubicBezTo>
                <a:cubicBezTo>
                  <a:pt x="309702" y="187140"/>
                  <a:pt x="309702" y="187140"/>
                  <a:pt x="309702" y="347158"/>
                </a:cubicBezTo>
                <a:cubicBezTo>
                  <a:pt x="309702" y="347158"/>
                  <a:pt x="309702" y="347158"/>
                  <a:pt x="355796" y="347158"/>
                </a:cubicBezTo>
                <a:cubicBezTo>
                  <a:pt x="369955" y="316118"/>
                  <a:pt x="387730" y="264286"/>
                  <a:pt x="387730" y="224507"/>
                </a:cubicBezTo>
                <a:cubicBezTo>
                  <a:pt x="387730" y="194975"/>
                  <a:pt x="374775" y="176592"/>
                  <a:pt x="343745" y="176592"/>
                </a:cubicBezTo>
                <a:close/>
                <a:moveTo>
                  <a:pt x="168709" y="176592"/>
                </a:moveTo>
                <a:cubicBezTo>
                  <a:pt x="137679" y="176592"/>
                  <a:pt x="125026" y="194975"/>
                  <a:pt x="125026" y="224507"/>
                </a:cubicBezTo>
                <a:cubicBezTo>
                  <a:pt x="125026" y="264286"/>
                  <a:pt x="142499" y="316118"/>
                  <a:pt x="156659" y="347158"/>
                </a:cubicBezTo>
                <a:cubicBezTo>
                  <a:pt x="156659" y="347158"/>
                  <a:pt x="156659" y="347158"/>
                  <a:pt x="203054" y="347158"/>
                </a:cubicBezTo>
                <a:lnTo>
                  <a:pt x="203054" y="187140"/>
                </a:lnTo>
                <a:cubicBezTo>
                  <a:pt x="197329" y="182318"/>
                  <a:pt x="183170" y="176592"/>
                  <a:pt x="168709" y="176592"/>
                </a:cubicBezTo>
                <a:close/>
                <a:moveTo>
                  <a:pt x="2166619" y="173560"/>
                </a:moveTo>
                <a:lnTo>
                  <a:pt x="2227360" y="173560"/>
                </a:lnTo>
                <a:lnTo>
                  <a:pt x="2227360" y="201527"/>
                </a:lnTo>
                <a:lnTo>
                  <a:pt x="2166619" y="201527"/>
                </a:lnTo>
                <a:close/>
                <a:moveTo>
                  <a:pt x="1586489" y="170481"/>
                </a:moveTo>
                <a:cubicBezTo>
                  <a:pt x="1580759" y="170481"/>
                  <a:pt x="1575632" y="172591"/>
                  <a:pt x="1572014" y="176511"/>
                </a:cubicBezTo>
                <a:cubicBezTo>
                  <a:pt x="1568093" y="180732"/>
                  <a:pt x="1566284" y="186160"/>
                  <a:pt x="1566284" y="192492"/>
                </a:cubicBezTo>
                <a:cubicBezTo>
                  <a:pt x="1566284" y="198522"/>
                  <a:pt x="1568093" y="203347"/>
                  <a:pt x="1572014" y="206965"/>
                </a:cubicBezTo>
                <a:cubicBezTo>
                  <a:pt x="1575632" y="210885"/>
                  <a:pt x="1580759" y="212694"/>
                  <a:pt x="1586489" y="212694"/>
                </a:cubicBezTo>
                <a:cubicBezTo>
                  <a:pt x="1592520" y="212694"/>
                  <a:pt x="1597345" y="210885"/>
                  <a:pt x="1600964" y="206965"/>
                </a:cubicBezTo>
                <a:cubicBezTo>
                  <a:pt x="1604884" y="203347"/>
                  <a:pt x="1606694" y="198522"/>
                  <a:pt x="1606694" y="192492"/>
                </a:cubicBezTo>
                <a:cubicBezTo>
                  <a:pt x="1606694" y="186160"/>
                  <a:pt x="1604884" y="180732"/>
                  <a:pt x="1600964" y="176511"/>
                </a:cubicBezTo>
                <a:cubicBezTo>
                  <a:pt x="1597345" y="172591"/>
                  <a:pt x="1592520" y="170481"/>
                  <a:pt x="1586489" y="170481"/>
                </a:cubicBezTo>
                <a:close/>
                <a:moveTo>
                  <a:pt x="1159789" y="170473"/>
                </a:moveTo>
                <a:cubicBezTo>
                  <a:pt x="1154059" y="170473"/>
                  <a:pt x="1149234" y="172583"/>
                  <a:pt x="1145313" y="176502"/>
                </a:cubicBezTo>
                <a:cubicBezTo>
                  <a:pt x="1141393" y="180722"/>
                  <a:pt x="1139584" y="185847"/>
                  <a:pt x="1139584" y="192479"/>
                </a:cubicBezTo>
                <a:cubicBezTo>
                  <a:pt x="1139584" y="198809"/>
                  <a:pt x="1141393" y="204235"/>
                  <a:pt x="1145313" y="208456"/>
                </a:cubicBezTo>
                <a:cubicBezTo>
                  <a:pt x="1148932" y="212374"/>
                  <a:pt x="1153758" y="214485"/>
                  <a:pt x="1159789" y="214485"/>
                </a:cubicBezTo>
                <a:cubicBezTo>
                  <a:pt x="1165519" y="214485"/>
                  <a:pt x="1170345" y="212374"/>
                  <a:pt x="1174265" y="208456"/>
                </a:cubicBezTo>
                <a:cubicBezTo>
                  <a:pt x="1177884" y="204235"/>
                  <a:pt x="1179995" y="199111"/>
                  <a:pt x="1179995" y="192479"/>
                </a:cubicBezTo>
                <a:cubicBezTo>
                  <a:pt x="1179995" y="185847"/>
                  <a:pt x="1177884" y="180722"/>
                  <a:pt x="1174265" y="176502"/>
                </a:cubicBezTo>
                <a:cubicBezTo>
                  <a:pt x="1170345" y="172583"/>
                  <a:pt x="1165519" y="170473"/>
                  <a:pt x="1159789" y="170473"/>
                </a:cubicBezTo>
                <a:close/>
                <a:moveTo>
                  <a:pt x="1992366" y="163841"/>
                </a:moveTo>
                <a:cubicBezTo>
                  <a:pt x="1982721" y="163841"/>
                  <a:pt x="1976693" y="169569"/>
                  <a:pt x="1974584" y="180421"/>
                </a:cubicBezTo>
                <a:lnTo>
                  <a:pt x="2009546" y="180421"/>
                </a:lnTo>
                <a:cubicBezTo>
                  <a:pt x="2008943" y="175296"/>
                  <a:pt x="2007135" y="171377"/>
                  <a:pt x="2004121" y="168363"/>
                </a:cubicBezTo>
                <a:cubicBezTo>
                  <a:pt x="2001107" y="165348"/>
                  <a:pt x="1997188" y="163841"/>
                  <a:pt x="1992366" y="163841"/>
                </a:cubicBezTo>
                <a:close/>
                <a:moveTo>
                  <a:pt x="1711874" y="163841"/>
                </a:moveTo>
                <a:cubicBezTo>
                  <a:pt x="1702229" y="163841"/>
                  <a:pt x="1696201" y="169569"/>
                  <a:pt x="1694091" y="180421"/>
                </a:cubicBezTo>
                <a:lnTo>
                  <a:pt x="1729053" y="180421"/>
                </a:lnTo>
                <a:cubicBezTo>
                  <a:pt x="1728451" y="175296"/>
                  <a:pt x="1726642" y="171377"/>
                  <a:pt x="1723628" y="168363"/>
                </a:cubicBezTo>
                <a:cubicBezTo>
                  <a:pt x="1720614" y="165348"/>
                  <a:pt x="1716696" y="163841"/>
                  <a:pt x="1711874" y="163841"/>
                </a:cubicBezTo>
                <a:close/>
                <a:moveTo>
                  <a:pt x="1231264" y="163841"/>
                </a:moveTo>
                <a:cubicBezTo>
                  <a:pt x="1221614" y="163841"/>
                  <a:pt x="1215582" y="169569"/>
                  <a:pt x="1213471" y="180421"/>
                </a:cubicBezTo>
                <a:lnTo>
                  <a:pt x="1248153" y="180421"/>
                </a:lnTo>
                <a:cubicBezTo>
                  <a:pt x="1247550" y="175296"/>
                  <a:pt x="1245740" y="171076"/>
                  <a:pt x="1242724" y="168363"/>
                </a:cubicBezTo>
                <a:cubicBezTo>
                  <a:pt x="1239708" y="165348"/>
                  <a:pt x="1236089" y="163841"/>
                  <a:pt x="1231264" y="163841"/>
                </a:cubicBezTo>
                <a:close/>
                <a:moveTo>
                  <a:pt x="813846" y="163841"/>
                </a:moveTo>
                <a:cubicBezTo>
                  <a:pt x="804201" y="163841"/>
                  <a:pt x="798173" y="169569"/>
                  <a:pt x="796063" y="180421"/>
                </a:cubicBezTo>
                <a:lnTo>
                  <a:pt x="831025" y="180421"/>
                </a:lnTo>
                <a:cubicBezTo>
                  <a:pt x="830423" y="175296"/>
                  <a:pt x="828614" y="171377"/>
                  <a:pt x="825600" y="168363"/>
                </a:cubicBezTo>
                <a:cubicBezTo>
                  <a:pt x="822586" y="165348"/>
                  <a:pt x="818668" y="163841"/>
                  <a:pt x="813846" y="163841"/>
                </a:cubicBezTo>
                <a:close/>
                <a:moveTo>
                  <a:pt x="1476134" y="142866"/>
                </a:moveTo>
                <a:cubicBezTo>
                  <a:pt x="1510782" y="142866"/>
                  <a:pt x="1510782" y="142866"/>
                  <a:pt x="1510782" y="142866"/>
                </a:cubicBezTo>
                <a:cubicBezTo>
                  <a:pt x="1510782" y="242243"/>
                  <a:pt x="1510782" y="242243"/>
                  <a:pt x="1510782" y="242243"/>
                </a:cubicBezTo>
                <a:cubicBezTo>
                  <a:pt x="1476134" y="242243"/>
                  <a:pt x="1476134" y="242243"/>
                  <a:pt x="1476134" y="242243"/>
                </a:cubicBezTo>
                <a:close/>
                <a:moveTo>
                  <a:pt x="2106944" y="139424"/>
                </a:moveTo>
                <a:cubicBezTo>
                  <a:pt x="2113888" y="139424"/>
                  <a:pt x="2120529" y="140328"/>
                  <a:pt x="2126869" y="141534"/>
                </a:cubicBezTo>
                <a:cubicBezTo>
                  <a:pt x="2133511" y="143041"/>
                  <a:pt x="2138643" y="145151"/>
                  <a:pt x="2143172" y="147563"/>
                </a:cubicBezTo>
                <a:cubicBezTo>
                  <a:pt x="2139549" y="172282"/>
                  <a:pt x="2139549" y="172282"/>
                  <a:pt x="2139549" y="172282"/>
                </a:cubicBezTo>
                <a:cubicBezTo>
                  <a:pt x="2135020" y="170171"/>
                  <a:pt x="2129888" y="168363"/>
                  <a:pt x="2124454" y="166856"/>
                </a:cubicBezTo>
                <a:cubicBezTo>
                  <a:pt x="2119020" y="165650"/>
                  <a:pt x="2113888" y="164745"/>
                  <a:pt x="2109057" y="164745"/>
                </a:cubicBezTo>
                <a:cubicBezTo>
                  <a:pt x="2102114" y="164745"/>
                  <a:pt x="2098491" y="166856"/>
                  <a:pt x="2098491" y="170774"/>
                </a:cubicBezTo>
                <a:cubicBezTo>
                  <a:pt x="2098491" y="172583"/>
                  <a:pt x="2099698" y="174392"/>
                  <a:pt x="2101510" y="175598"/>
                </a:cubicBezTo>
                <a:cubicBezTo>
                  <a:pt x="2103623" y="176803"/>
                  <a:pt x="2107548" y="178009"/>
                  <a:pt x="2113586" y="179516"/>
                </a:cubicBezTo>
                <a:cubicBezTo>
                  <a:pt x="2125360" y="182531"/>
                  <a:pt x="2134115" y="186751"/>
                  <a:pt x="2139549" y="192177"/>
                </a:cubicBezTo>
                <a:cubicBezTo>
                  <a:pt x="2144983" y="197603"/>
                  <a:pt x="2147700" y="204838"/>
                  <a:pt x="2147700" y="213882"/>
                </a:cubicBezTo>
                <a:cubicBezTo>
                  <a:pt x="2147700" y="223829"/>
                  <a:pt x="2143775" y="231667"/>
                  <a:pt x="2135926" y="237093"/>
                </a:cubicBezTo>
                <a:cubicBezTo>
                  <a:pt x="2128077" y="242519"/>
                  <a:pt x="2116907" y="245534"/>
                  <a:pt x="2102717" y="245534"/>
                </a:cubicBezTo>
                <a:cubicBezTo>
                  <a:pt x="2094868" y="245534"/>
                  <a:pt x="2087019" y="244629"/>
                  <a:pt x="2079773" y="242821"/>
                </a:cubicBezTo>
                <a:cubicBezTo>
                  <a:pt x="2072528" y="241012"/>
                  <a:pt x="2066792" y="238600"/>
                  <a:pt x="2062565" y="235586"/>
                </a:cubicBezTo>
                <a:cubicBezTo>
                  <a:pt x="2066490" y="210264"/>
                  <a:pt x="2066490" y="210264"/>
                  <a:pt x="2066490" y="210264"/>
                </a:cubicBezTo>
                <a:cubicBezTo>
                  <a:pt x="2071320" y="213279"/>
                  <a:pt x="2076754" y="215690"/>
                  <a:pt x="2082792" y="217499"/>
                </a:cubicBezTo>
                <a:cubicBezTo>
                  <a:pt x="2088830" y="219308"/>
                  <a:pt x="2094566" y="220212"/>
                  <a:pt x="2100604" y="220212"/>
                </a:cubicBezTo>
                <a:cubicBezTo>
                  <a:pt x="2108755" y="220212"/>
                  <a:pt x="2112982" y="218102"/>
                  <a:pt x="2112982" y="214183"/>
                </a:cubicBezTo>
                <a:cubicBezTo>
                  <a:pt x="2112982" y="212073"/>
                  <a:pt x="2112076" y="210566"/>
                  <a:pt x="2110265" y="209360"/>
                </a:cubicBezTo>
                <a:cubicBezTo>
                  <a:pt x="2108152" y="208154"/>
                  <a:pt x="2104227" y="206647"/>
                  <a:pt x="2098491" y="205140"/>
                </a:cubicBezTo>
                <a:cubicBezTo>
                  <a:pt x="2086113" y="202125"/>
                  <a:pt x="2077358" y="197905"/>
                  <a:pt x="2072226" y="192780"/>
                </a:cubicBezTo>
                <a:cubicBezTo>
                  <a:pt x="2066792" y="187656"/>
                  <a:pt x="2064377" y="180421"/>
                  <a:pt x="2064377" y="171377"/>
                </a:cubicBezTo>
                <a:cubicBezTo>
                  <a:pt x="2064377" y="161429"/>
                  <a:pt x="2067999" y="153592"/>
                  <a:pt x="2075849" y="148166"/>
                </a:cubicBezTo>
                <a:cubicBezTo>
                  <a:pt x="2083396" y="142438"/>
                  <a:pt x="2093661" y="139424"/>
                  <a:pt x="2106944" y="139424"/>
                </a:cubicBezTo>
                <a:close/>
                <a:moveTo>
                  <a:pt x="1992969" y="139424"/>
                </a:moveTo>
                <a:cubicBezTo>
                  <a:pt x="2008039" y="139424"/>
                  <a:pt x="2019794" y="143945"/>
                  <a:pt x="2028835" y="152989"/>
                </a:cubicBezTo>
                <a:cubicBezTo>
                  <a:pt x="2037576" y="162032"/>
                  <a:pt x="2041796" y="174090"/>
                  <a:pt x="2041796" y="189464"/>
                </a:cubicBezTo>
                <a:cubicBezTo>
                  <a:pt x="2041796" y="193986"/>
                  <a:pt x="2041494" y="197905"/>
                  <a:pt x="2040892" y="201522"/>
                </a:cubicBezTo>
                <a:cubicBezTo>
                  <a:pt x="1975186" y="201522"/>
                  <a:pt x="1975186" y="201522"/>
                  <a:pt x="1975186" y="201522"/>
                </a:cubicBezTo>
                <a:cubicBezTo>
                  <a:pt x="1976995" y="207250"/>
                  <a:pt x="1980310" y="211470"/>
                  <a:pt x="1985132" y="214183"/>
                </a:cubicBezTo>
                <a:cubicBezTo>
                  <a:pt x="1990256" y="216896"/>
                  <a:pt x="1996887" y="218403"/>
                  <a:pt x="2005628" y="218403"/>
                </a:cubicBezTo>
                <a:cubicBezTo>
                  <a:pt x="2011053" y="218403"/>
                  <a:pt x="2016779" y="217800"/>
                  <a:pt x="2022506" y="216595"/>
                </a:cubicBezTo>
                <a:cubicBezTo>
                  <a:pt x="2028233" y="215389"/>
                  <a:pt x="2033055" y="213882"/>
                  <a:pt x="2037576" y="211772"/>
                </a:cubicBezTo>
                <a:cubicBezTo>
                  <a:pt x="2040590" y="237998"/>
                  <a:pt x="2040590" y="237998"/>
                  <a:pt x="2040590" y="237998"/>
                </a:cubicBezTo>
                <a:cubicBezTo>
                  <a:pt x="2035165" y="240409"/>
                  <a:pt x="2029137" y="242218"/>
                  <a:pt x="2022205" y="243424"/>
                </a:cubicBezTo>
                <a:cubicBezTo>
                  <a:pt x="2015574" y="244629"/>
                  <a:pt x="2008340" y="245534"/>
                  <a:pt x="2001107" y="245534"/>
                </a:cubicBezTo>
                <a:cubicBezTo>
                  <a:pt x="1988749" y="245534"/>
                  <a:pt x="1978200" y="243424"/>
                  <a:pt x="1969158" y="239203"/>
                </a:cubicBezTo>
                <a:cubicBezTo>
                  <a:pt x="1960418" y="234983"/>
                  <a:pt x="1953184" y="228954"/>
                  <a:pt x="1948362" y="221116"/>
                </a:cubicBezTo>
                <a:cubicBezTo>
                  <a:pt x="1943238" y="212977"/>
                  <a:pt x="1940827" y="203632"/>
                  <a:pt x="1940827" y="192479"/>
                </a:cubicBezTo>
                <a:cubicBezTo>
                  <a:pt x="1940827" y="182531"/>
                  <a:pt x="1942936" y="173487"/>
                  <a:pt x="1947156" y="165348"/>
                </a:cubicBezTo>
                <a:cubicBezTo>
                  <a:pt x="1951677" y="157511"/>
                  <a:pt x="1957705" y="151180"/>
                  <a:pt x="1965541" y="146357"/>
                </a:cubicBezTo>
                <a:cubicBezTo>
                  <a:pt x="1973378" y="141835"/>
                  <a:pt x="1982721" y="139424"/>
                  <a:pt x="1992969" y="139424"/>
                </a:cubicBezTo>
                <a:close/>
                <a:moveTo>
                  <a:pt x="1884019" y="139424"/>
                </a:moveTo>
                <a:cubicBezTo>
                  <a:pt x="1890645" y="139424"/>
                  <a:pt x="1897271" y="140328"/>
                  <a:pt x="1903595" y="141534"/>
                </a:cubicBezTo>
                <a:cubicBezTo>
                  <a:pt x="1910221" y="143041"/>
                  <a:pt x="1915642" y="145151"/>
                  <a:pt x="1919858" y="147563"/>
                </a:cubicBezTo>
                <a:cubicBezTo>
                  <a:pt x="1916244" y="172282"/>
                  <a:pt x="1916244" y="172282"/>
                  <a:pt x="1916244" y="172282"/>
                </a:cubicBezTo>
                <a:cubicBezTo>
                  <a:pt x="1911727" y="170171"/>
                  <a:pt x="1906607" y="168363"/>
                  <a:pt x="1901186" y="166856"/>
                </a:cubicBezTo>
                <a:cubicBezTo>
                  <a:pt x="1895765" y="165650"/>
                  <a:pt x="1890645" y="164745"/>
                  <a:pt x="1886127" y="164745"/>
                </a:cubicBezTo>
                <a:cubicBezTo>
                  <a:pt x="1878899" y="164745"/>
                  <a:pt x="1875285" y="166856"/>
                  <a:pt x="1875285" y="170774"/>
                </a:cubicBezTo>
                <a:cubicBezTo>
                  <a:pt x="1875285" y="172583"/>
                  <a:pt x="1876490" y="174392"/>
                  <a:pt x="1878598" y="175598"/>
                </a:cubicBezTo>
                <a:cubicBezTo>
                  <a:pt x="1880405" y="176803"/>
                  <a:pt x="1884320" y="178009"/>
                  <a:pt x="1890344" y="179516"/>
                </a:cubicBezTo>
                <a:cubicBezTo>
                  <a:pt x="1902089" y="182531"/>
                  <a:pt x="1910823" y="186751"/>
                  <a:pt x="1916244" y="192177"/>
                </a:cubicBezTo>
                <a:cubicBezTo>
                  <a:pt x="1921665" y="197603"/>
                  <a:pt x="1924376" y="204838"/>
                  <a:pt x="1924376" y="213882"/>
                </a:cubicBezTo>
                <a:cubicBezTo>
                  <a:pt x="1924376" y="223829"/>
                  <a:pt x="1920460" y="231667"/>
                  <a:pt x="1912630" y="237093"/>
                </a:cubicBezTo>
                <a:cubicBezTo>
                  <a:pt x="1904800" y="242519"/>
                  <a:pt x="1893656" y="245534"/>
                  <a:pt x="1879502" y="245534"/>
                </a:cubicBezTo>
                <a:cubicBezTo>
                  <a:pt x="1871671" y="245534"/>
                  <a:pt x="1864142" y="244629"/>
                  <a:pt x="1856914" y="242821"/>
                </a:cubicBezTo>
                <a:cubicBezTo>
                  <a:pt x="1849385" y="241012"/>
                  <a:pt x="1843663" y="238600"/>
                  <a:pt x="1839446" y="235586"/>
                </a:cubicBezTo>
                <a:cubicBezTo>
                  <a:pt x="1843361" y="210264"/>
                  <a:pt x="1843361" y="210264"/>
                  <a:pt x="1843361" y="210264"/>
                </a:cubicBezTo>
                <a:cubicBezTo>
                  <a:pt x="1848180" y="213279"/>
                  <a:pt x="1853601" y="215690"/>
                  <a:pt x="1859625" y="217499"/>
                </a:cubicBezTo>
                <a:cubicBezTo>
                  <a:pt x="1865648" y="219308"/>
                  <a:pt x="1871671" y="220212"/>
                  <a:pt x="1877394" y="220212"/>
                </a:cubicBezTo>
                <a:cubicBezTo>
                  <a:pt x="1885826" y="220212"/>
                  <a:pt x="1889741" y="218102"/>
                  <a:pt x="1889741" y="214183"/>
                </a:cubicBezTo>
                <a:cubicBezTo>
                  <a:pt x="1889741" y="212073"/>
                  <a:pt x="1888838" y="210566"/>
                  <a:pt x="1887031" y="209360"/>
                </a:cubicBezTo>
                <a:cubicBezTo>
                  <a:pt x="1884923" y="208154"/>
                  <a:pt x="1881007" y="206647"/>
                  <a:pt x="1875285" y="205140"/>
                </a:cubicBezTo>
                <a:cubicBezTo>
                  <a:pt x="1862937" y="202125"/>
                  <a:pt x="1854204" y="197905"/>
                  <a:pt x="1849084" y="192780"/>
                </a:cubicBezTo>
                <a:cubicBezTo>
                  <a:pt x="1843964" y="187656"/>
                  <a:pt x="1841253" y="180421"/>
                  <a:pt x="1841253" y="171377"/>
                </a:cubicBezTo>
                <a:cubicBezTo>
                  <a:pt x="1841253" y="161429"/>
                  <a:pt x="1845169" y="153592"/>
                  <a:pt x="1852698" y="148166"/>
                </a:cubicBezTo>
                <a:cubicBezTo>
                  <a:pt x="1860227" y="142438"/>
                  <a:pt x="1870768" y="139424"/>
                  <a:pt x="1884019" y="139424"/>
                </a:cubicBezTo>
                <a:close/>
                <a:moveTo>
                  <a:pt x="1712477" y="139424"/>
                </a:moveTo>
                <a:cubicBezTo>
                  <a:pt x="1727546" y="139424"/>
                  <a:pt x="1739301" y="143945"/>
                  <a:pt x="1748042" y="152989"/>
                </a:cubicBezTo>
                <a:cubicBezTo>
                  <a:pt x="1757084" y="162032"/>
                  <a:pt x="1761303" y="174090"/>
                  <a:pt x="1761303" y="189464"/>
                </a:cubicBezTo>
                <a:cubicBezTo>
                  <a:pt x="1761303" y="193986"/>
                  <a:pt x="1761002" y="197905"/>
                  <a:pt x="1760098" y="201522"/>
                </a:cubicBezTo>
                <a:cubicBezTo>
                  <a:pt x="1694694" y="201522"/>
                  <a:pt x="1694694" y="201522"/>
                  <a:pt x="1694694" y="201522"/>
                </a:cubicBezTo>
                <a:cubicBezTo>
                  <a:pt x="1696502" y="207250"/>
                  <a:pt x="1699818" y="211470"/>
                  <a:pt x="1704640" y="214183"/>
                </a:cubicBezTo>
                <a:cubicBezTo>
                  <a:pt x="1709764" y="216896"/>
                  <a:pt x="1716395" y="218403"/>
                  <a:pt x="1725135" y="218403"/>
                </a:cubicBezTo>
                <a:cubicBezTo>
                  <a:pt x="1730560" y="218403"/>
                  <a:pt x="1736287" y="217800"/>
                  <a:pt x="1742014" y="216595"/>
                </a:cubicBezTo>
                <a:cubicBezTo>
                  <a:pt x="1747439" y="215389"/>
                  <a:pt x="1752563" y="213882"/>
                  <a:pt x="1757084" y="211772"/>
                </a:cubicBezTo>
                <a:cubicBezTo>
                  <a:pt x="1760098" y="237998"/>
                  <a:pt x="1760098" y="237998"/>
                  <a:pt x="1760098" y="237998"/>
                </a:cubicBezTo>
                <a:cubicBezTo>
                  <a:pt x="1754672" y="240409"/>
                  <a:pt x="1748644" y="242218"/>
                  <a:pt x="1741712" y="243424"/>
                </a:cubicBezTo>
                <a:cubicBezTo>
                  <a:pt x="1734780" y="244629"/>
                  <a:pt x="1727848" y="245534"/>
                  <a:pt x="1720313" y="245534"/>
                </a:cubicBezTo>
                <a:cubicBezTo>
                  <a:pt x="1708257" y="245534"/>
                  <a:pt x="1697708" y="243424"/>
                  <a:pt x="1688666" y="239203"/>
                </a:cubicBezTo>
                <a:cubicBezTo>
                  <a:pt x="1679624" y="234983"/>
                  <a:pt x="1672692" y="228954"/>
                  <a:pt x="1667869" y="221116"/>
                </a:cubicBezTo>
                <a:cubicBezTo>
                  <a:pt x="1662745" y="212977"/>
                  <a:pt x="1660334" y="203632"/>
                  <a:pt x="1660334" y="192479"/>
                </a:cubicBezTo>
                <a:cubicBezTo>
                  <a:pt x="1660334" y="182531"/>
                  <a:pt x="1662444" y="173487"/>
                  <a:pt x="1666664" y="165348"/>
                </a:cubicBezTo>
                <a:cubicBezTo>
                  <a:pt x="1670883" y="157511"/>
                  <a:pt x="1677213" y="151180"/>
                  <a:pt x="1685049" y="146357"/>
                </a:cubicBezTo>
                <a:cubicBezTo>
                  <a:pt x="1692886" y="141835"/>
                  <a:pt x="1702229" y="139424"/>
                  <a:pt x="1712477" y="139424"/>
                </a:cubicBezTo>
                <a:close/>
                <a:moveTo>
                  <a:pt x="1578045" y="139424"/>
                </a:moveTo>
                <a:cubicBezTo>
                  <a:pt x="1584076" y="139424"/>
                  <a:pt x="1589504" y="140931"/>
                  <a:pt x="1594631" y="143343"/>
                </a:cubicBezTo>
                <a:cubicBezTo>
                  <a:pt x="1599456" y="146057"/>
                  <a:pt x="1603377" y="149675"/>
                  <a:pt x="1606392" y="154198"/>
                </a:cubicBezTo>
                <a:cubicBezTo>
                  <a:pt x="1606995" y="142740"/>
                  <a:pt x="1606995" y="142740"/>
                  <a:pt x="1606995" y="142740"/>
                </a:cubicBezTo>
                <a:cubicBezTo>
                  <a:pt x="1639565" y="142740"/>
                  <a:pt x="1639565" y="142740"/>
                  <a:pt x="1639565" y="142740"/>
                </a:cubicBezTo>
                <a:cubicBezTo>
                  <a:pt x="1639565" y="234102"/>
                  <a:pt x="1639565" y="234102"/>
                  <a:pt x="1639565" y="234102"/>
                </a:cubicBezTo>
                <a:cubicBezTo>
                  <a:pt x="1639565" y="253098"/>
                  <a:pt x="1634739" y="267269"/>
                  <a:pt x="1624788" y="276918"/>
                </a:cubicBezTo>
                <a:cubicBezTo>
                  <a:pt x="1615138" y="286567"/>
                  <a:pt x="1600964" y="291391"/>
                  <a:pt x="1581965" y="291391"/>
                </a:cubicBezTo>
                <a:cubicBezTo>
                  <a:pt x="1575029" y="291391"/>
                  <a:pt x="1567792" y="290788"/>
                  <a:pt x="1560253" y="288979"/>
                </a:cubicBezTo>
                <a:cubicBezTo>
                  <a:pt x="1552713" y="287472"/>
                  <a:pt x="1546984" y="285662"/>
                  <a:pt x="1542762" y="283552"/>
                </a:cubicBezTo>
                <a:cubicBezTo>
                  <a:pt x="1546380" y="253098"/>
                  <a:pt x="1546380" y="253098"/>
                  <a:pt x="1546380" y="253098"/>
                </a:cubicBezTo>
                <a:cubicBezTo>
                  <a:pt x="1550301" y="255510"/>
                  <a:pt x="1555126" y="257319"/>
                  <a:pt x="1561157" y="258827"/>
                </a:cubicBezTo>
                <a:cubicBezTo>
                  <a:pt x="1566887" y="260334"/>
                  <a:pt x="1572315" y="261239"/>
                  <a:pt x="1577140" y="261239"/>
                </a:cubicBezTo>
                <a:cubicBezTo>
                  <a:pt x="1596440" y="261239"/>
                  <a:pt x="1606392" y="252495"/>
                  <a:pt x="1606392" y="235308"/>
                </a:cubicBezTo>
                <a:cubicBezTo>
                  <a:pt x="1606392" y="230785"/>
                  <a:pt x="1606392" y="230785"/>
                  <a:pt x="1606392" y="230785"/>
                </a:cubicBezTo>
                <a:cubicBezTo>
                  <a:pt x="1603075" y="235007"/>
                  <a:pt x="1599155" y="238022"/>
                  <a:pt x="1594028" y="240434"/>
                </a:cubicBezTo>
                <a:cubicBezTo>
                  <a:pt x="1589203" y="242545"/>
                  <a:pt x="1583473" y="243751"/>
                  <a:pt x="1577140" y="243751"/>
                </a:cubicBezTo>
                <a:cubicBezTo>
                  <a:pt x="1568696" y="243751"/>
                  <a:pt x="1560856" y="241640"/>
                  <a:pt x="1554221" y="237419"/>
                </a:cubicBezTo>
                <a:cubicBezTo>
                  <a:pt x="1547285" y="233499"/>
                  <a:pt x="1541857" y="227468"/>
                  <a:pt x="1537635" y="219629"/>
                </a:cubicBezTo>
                <a:cubicBezTo>
                  <a:pt x="1533715" y="212091"/>
                  <a:pt x="1531604" y="203045"/>
                  <a:pt x="1531604" y="192793"/>
                </a:cubicBezTo>
                <a:cubicBezTo>
                  <a:pt x="1531604" y="183145"/>
                  <a:pt x="1533715" y="174099"/>
                  <a:pt x="1537635" y="166259"/>
                </a:cubicBezTo>
                <a:cubicBezTo>
                  <a:pt x="1541254" y="158118"/>
                  <a:pt x="1546682" y="151485"/>
                  <a:pt x="1553920" y="146660"/>
                </a:cubicBezTo>
                <a:cubicBezTo>
                  <a:pt x="1560856" y="141836"/>
                  <a:pt x="1568998" y="139424"/>
                  <a:pt x="1578045" y="139424"/>
                </a:cubicBezTo>
                <a:close/>
                <a:moveTo>
                  <a:pt x="1159789" y="139424"/>
                </a:moveTo>
                <a:cubicBezTo>
                  <a:pt x="1167329" y="139424"/>
                  <a:pt x="1174265" y="141232"/>
                  <a:pt x="1180900" y="144247"/>
                </a:cubicBezTo>
                <a:cubicBezTo>
                  <a:pt x="1187233" y="147563"/>
                  <a:pt x="1192662" y="152084"/>
                  <a:pt x="1196582" y="157812"/>
                </a:cubicBezTo>
                <a:cubicBezTo>
                  <a:pt x="1200503" y="152084"/>
                  <a:pt x="1205630" y="147563"/>
                  <a:pt x="1211963" y="144247"/>
                </a:cubicBezTo>
                <a:cubicBezTo>
                  <a:pt x="1218296" y="141232"/>
                  <a:pt x="1225233" y="139424"/>
                  <a:pt x="1232772" y="139424"/>
                </a:cubicBezTo>
                <a:cubicBezTo>
                  <a:pt x="1242121" y="139424"/>
                  <a:pt x="1250264" y="141534"/>
                  <a:pt x="1257803" y="145453"/>
                </a:cubicBezTo>
                <a:cubicBezTo>
                  <a:pt x="1265041" y="149371"/>
                  <a:pt x="1270771" y="155099"/>
                  <a:pt x="1274692" y="162635"/>
                </a:cubicBezTo>
                <a:cubicBezTo>
                  <a:pt x="1278612" y="170171"/>
                  <a:pt x="1280724" y="179215"/>
                  <a:pt x="1280724" y="189464"/>
                </a:cubicBezTo>
                <a:cubicBezTo>
                  <a:pt x="1280724" y="193986"/>
                  <a:pt x="1280422" y="197905"/>
                  <a:pt x="1279517" y="201522"/>
                </a:cubicBezTo>
                <a:cubicBezTo>
                  <a:pt x="1213772" y="201522"/>
                  <a:pt x="1213772" y="201522"/>
                  <a:pt x="1213772" y="201522"/>
                </a:cubicBezTo>
                <a:cubicBezTo>
                  <a:pt x="1217391" y="212676"/>
                  <a:pt x="1227344" y="218403"/>
                  <a:pt x="1244534" y="218403"/>
                </a:cubicBezTo>
                <a:cubicBezTo>
                  <a:pt x="1249962" y="218403"/>
                  <a:pt x="1255692" y="217800"/>
                  <a:pt x="1261121" y="216595"/>
                </a:cubicBezTo>
                <a:cubicBezTo>
                  <a:pt x="1266851" y="215389"/>
                  <a:pt x="1271978" y="213882"/>
                  <a:pt x="1276200" y="211772"/>
                </a:cubicBezTo>
                <a:cubicBezTo>
                  <a:pt x="1279517" y="237998"/>
                  <a:pt x="1279517" y="237998"/>
                  <a:pt x="1279517" y="237998"/>
                </a:cubicBezTo>
                <a:cubicBezTo>
                  <a:pt x="1268660" y="242821"/>
                  <a:pt x="1255994" y="245534"/>
                  <a:pt x="1241216" y="245534"/>
                </a:cubicBezTo>
                <a:cubicBezTo>
                  <a:pt x="1232169" y="245534"/>
                  <a:pt x="1223725" y="243725"/>
                  <a:pt x="1216185" y="240711"/>
                </a:cubicBezTo>
                <a:cubicBezTo>
                  <a:pt x="1208646" y="237696"/>
                  <a:pt x="1202312" y="233174"/>
                  <a:pt x="1197789" y="227145"/>
                </a:cubicBezTo>
                <a:cubicBezTo>
                  <a:pt x="1193265" y="232873"/>
                  <a:pt x="1187535" y="237395"/>
                  <a:pt x="1180900" y="240711"/>
                </a:cubicBezTo>
                <a:cubicBezTo>
                  <a:pt x="1174265" y="243725"/>
                  <a:pt x="1167027" y="245534"/>
                  <a:pt x="1159789" y="245534"/>
                </a:cubicBezTo>
                <a:cubicBezTo>
                  <a:pt x="1149837" y="245534"/>
                  <a:pt x="1140488" y="243122"/>
                  <a:pt x="1132346" y="238902"/>
                </a:cubicBezTo>
                <a:cubicBezTo>
                  <a:pt x="1123901" y="234380"/>
                  <a:pt x="1117266" y="228351"/>
                  <a:pt x="1112441" y="220212"/>
                </a:cubicBezTo>
                <a:cubicBezTo>
                  <a:pt x="1107314" y="212073"/>
                  <a:pt x="1104902" y="203029"/>
                  <a:pt x="1104902" y="192479"/>
                </a:cubicBezTo>
                <a:cubicBezTo>
                  <a:pt x="1104902" y="182832"/>
                  <a:pt x="1107314" y="173789"/>
                  <a:pt x="1111838" y="165951"/>
                </a:cubicBezTo>
                <a:cubicBezTo>
                  <a:pt x="1116362" y="157812"/>
                  <a:pt x="1122695" y="151482"/>
                  <a:pt x="1131139" y="146658"/>
                </a:cubicBezTo>
                <a:cubicBezTo>
                  <a:pt x="1139584" y="141835"/>
                  <a:pt x="1149234" y="139424"/>
                  <a:pt x="1159789" y="139424"/>
                </a:cubicBezTo>
                <a:close/>
                <a:moveTo>
                  <a:pt x="928316" y="139424"/>
                </a:moveTo>
                <a:cubicBezTo>
                  <a:pt x="934942" y="139424"/>
                  <a:pt x="941568" y="140328"/>
                  <a:pt x="948194" y="141534"/>
                </a:cubicBezTo>
                <a:cubicBezTo>
                  <a:pt x="954518" y="143041"/>
                  <a:pt x="959939" y="145151"/>
                  <a:pt x="964155" y="147563"/>
                </a:cubicBezTo>
                <a:cubicBezTo>
                  <a:pt x="960842" y="172282"/>
                  <a:pt x="960842" y="172282"/>
                  <a:pt x="960842" y="172282"/>
                </a:cubicBezTo>
                <a:cubicBezTo>
                  <a:pt x="956325" y="170171"/>
                  <a:pt x="951205" y="168363"/>
                  <a:pt x="945784" y="166856"/>
                </a:cubicBezTo>
                <a:cubicBezTo>
                  <a:pt x="940363" y="165650"/>
                  <a:pt x="935243" y="164745"/>
                  <a:pt x="930424" y="164745"/>
                </a:cubicBezTo>
                <a:cubicBezTo>
                  <a:pt x="923498" y="164745"/>
                  <a:pt x="919884" y="166856"/>
                  <a:pt x="919884" y="170774"/>
                </a:cubicBezTo>
                <a:cubicBezTo>
                  <a:pt x="919884" y="172583"/>
                  <a:pt x="920787" y="174392"/>
                  <a:pt x="922895" y="175598"/>
                </a:cubicBezTo>
                <a:cubicBezTo>
                  <a:pt x="925003" y="176803"/>
                  <a:pt x="928919" y="178009"/>
                  <a:pt x="934641" y="179516"/>
                </a:cubicBezTo>
                <a:cubicBezTo>
                  <a:pt x="946688" y="182531"/>
                  <a:pt x="955421" y="186751"/>
                  <a:pt x="960842" y="192177"/>
                </a:cubicBezTo>
                <a:cubicBezTo>
                  <a:pt x="966263" y="197603"/>
                  <a:pt x="968974" y="204838"/>
                  <a:pt x="968974" y="213882"/>
                </a:cubicBezTo>
                <a:cubicBezTo>
                  <a:pt x="968974" y="223829"/>
                  <a:pt x="965059" y="231667"/>
                  <a:pt x="957229" y="237093"/>
                </a:cubicBezTo>
                <a:cubicBezTo>
                  <a:pt x="949398" y="242519"/>
                  <a:pt x="938255" y="245534"/>
                  <a:pt x="923799" y="245534"/>
                </a:cubicBezTo>
                <a:cubicBezTo>
                  <a:pt x="915969" y="245534"/>
                  <a:pt x="908439" y="244629"/>
                  <a:pt x="901211" y="242821"/>
                </a:cubicBezTo>
                <a:cubicBezTo>
                  <a:pt x="893983" y="241012"/>
                  <a:pt x="888261" y="238600"/>
                  <a:pt x="884045" y="235586"/>
                </a:cubicBezTo>
                <a:cubicBezTo>
                  <a:pt x="887960" y="210264"/>
                  <a:pt x="887960" y="210264"/>
                  <a:pt x="887960" y="210264"/>
                </a:cubicBezTo>
                <a:cubicBezTo>
                  <a:pt x="892477" y="213279"/>
                  <a:pt x="897898" y="215690"/>
                  <a:pt x="904223" y="217499"/>
                </a:cubicBezTo>
                <a:cubicBezTo>
                  <a:pt x="910247" y="219308"/>
                  <a:pt x="915969" y="220212"/>
                  <a:pt x="921691" y="220212"/>
                </a:cubicBezTo>
                <a:cubicBezTo>
                  <a:pt x="930123" y="220212"/>
                  <a:pt x="934340" y="218102"/>
                  <a:pt x="934340" y="214183"/>
                </a:cubicBezTo>
                <a:cubicBezTo>
                  <a:pt x="934340" y="212073"/>
                  <a:pt x="933436" y="210566"/>
                  <a:pt x="931328" y="209360"/>
                </a:cubicBezTo>
                <a:cubicBezTo>
                  <a:pt x="929521" y="208154"/>
                  <a:pt x="925606" y="206647"/>
                  <a:pt x="919583" y="205140"/>
                </a:cubicBezTo>
                <a:cubicBezTo>
                  <a:pt x="907536" y="202125"/>
                  <a:pt x="898802" y="197905"/>
                  <a:pt x="893682" y="192780"/>
                </a:cubicBezTo>
                <a:cubicBezTo>
                  <a:pt x="888261" y="187656"/>
                  <a:pt x="885852" y="180421"/>
                  <a:pt x="885852" y="171377"/>
                </a:cubicBezTo>
                <a:cubicBezTo>
                  <a:pt x="885852" y="161429"/>
                  <a:pt x="889466" y="153592"/>
                  <a:pt x="896995" y="148166"/>
                </a:cubicBezTo>
                <a:cubicBezTo>
                  <a:pt x="904825" y="142438"/>
                  <a:pt x="915065" y="139424"/>
                  <a:pt x="928316" y="139424"/>
                </a:cubicBezTo>
                <a:close/>
                <a:moveTo>
                  <a:pt x="814449" y="139424"/>
                </a:moveTo>
                <a:cubicBezTo>
                  <a:pt x="829518" y="139424"/>
                  <a:pt x="841273" y="143945"/>
                  <a:pt x="850014" y="152989"/>
                </a:cubicBezTo>
                <a:cubicBezTo>
                  <a:pt x="859056" y="162032"/>
                  <a:pt x="863275" y="174090"/>
                  <a:pt x="863275" y="189464"/>
                </a:cubicBezTo>
                <a:cubicBezTo>
                  <a:pt x="863275" y="193986"/>
                  <a:pt x="862974" y="197905"/>
                  <a:pt x="862070" y="201522"/>
                </a:cubicBezTo>
                <a:cubicBezTo>
                  <a:pt x="796666" y="201522"/>
                  <a:pt x="796666" y="201522"/>
                  <a:pt x="796666" y="201522"/>
                </a:cubicBezTo>
                <a:cubicBezTo>
                  <a:pt x="798474" y="207250"/>
                  <a:pt x="801790" y="211470"/>
                  <a:pt x="806612" y="214183"/>
                </a:cubicBezTo>
                <a:cubicBezTo>
                  <a:pt x="811736" y="216896"/>
                  <a:pt x="818367" y="218403"/>
                  <a:pt x="827107" y="218403"/>
                </a:cubicBezTo>
                <a:cubicBezTo>
                  <a:pt x="832533" y="218403"/>
                  <a:pt x="838259" y="217800"/>
                  <a:pt x="843986" y="216595"/>
                </a:cubicBezTo>
                <a:cubicBezTo>
                  <a:pt x="849411" y="215389"/>
                  <a:pt x="854535" y="213882"/>
                  <a:pt x="859056" y="211772"/>
                </a:cubicBezTo>
                <a:cubicBezTo>
                  <a:pt x="862070" y="237998"/>
                  <a:pt x="862070" y="237998"/>
                  <a:pt x="862070" y="237998"/>
                </a:cubicBezTo>
                <a:cubicBezTo>
                  <a:pt x="856644" y="240409"/>
                  <a:pt x="850617" y="242218"/>
                  <a:pt x="843684" y="243424"/>
                </a:cubicBezTo>
                <a:cubicBezTo>
                  <a:pt x="836752" y="244629"/>
                  <a:pt x="829820" y="245534"/>
                  <a:pt x="822285" y="245534"/>
                </a:cubicBezTo>
                <a:cubicBezTo>
                  <a:pt x="810229" y="245534"/>
                  <a:pt x="799680" y="243424"/>
                  <a:pt x="790638" y="239203"/>
                </a:cubicBezTo>
                <a:cubicBezTo>
                  <a:pt x="781596" y="234983"/>
                  <a:pt x="774664" y="228954"/>
                  <a:pt x="769841" y="221116"/>
                </a:cubicBezTo>
                <a:cubicBezTo>
                  <a:pt x="764717" y="212977"/>
                  <a:pt x="762306" y="203632"/>
                  <a:pt x="762306" y="192479"/>
                </a:cubicBezTo>
                <a:cubicBezTo>
                  <a:pt x="762306" y="182531"/>
                  <a:pt x="764416" y="173487"/>
                  <a:pt x="768636" y="165348"/>
                </a:cubicBezTo>
                <a:cubicBezTo>
                  <a:pt x="772855" y="157511"/>
                  <a:pt x="779184" y="151180"/>
                  <a:pt x="787021" y="146357"/>
                </a:cubicBezTo>
                <a:cubicBezTo>
                  <a:pt x="794858" y="141835"/>
                  <a:pt x="804201" y="139424"/>
                  <a:pt x="814449" y="139424"/>
                </a:cubicBezTo>
                <a:close/>
                <a:moveTo>
                  <a:pt x="350071" y="138622"/>
                </a:moveTo>
                <a:cubicBezTo>
                  <a:pt x="385320" y="138622"/>
                  <a:pt x="414542" y="156100"/>
                  <a:pt x="427497" y="182921"/>
                </a:cubicBezTo>
                <a:cubicBezTo>
                  <a:pt x="436234" y="180811"/>
                  <a:pt x="444067" y="179907"/>
                  <a:pt x="452201" y="179907"/>
                </a:cubicBezTo>
                <a:cubicBezTo>
                  <a:pt x="487148" y="179907"/>
                  <a:pt x="512454" y="199797"/>
                  <a:pt x="512454" y="238068"/>
                </a:cubicBezTo>
                <a:cubicBezTo>
                  <a:pt x="512454" y="276340"/>
                  <a:pt x="477507" y="325460"/>
                  <a:pt x="464854" y="343843"/>
                </a:cubicBezTo>
                <a:cubicBezTo>
                  <a:pt x="464854" y="343843"/>
                  <a:pt x="464854" y="343843"/>
                  <a:pt x="463348" y="346254"/>
                </a:cubicBezTo>
                <a:cubicBezTo>
                  <a:pt x="463348" y="346254"/>
                  <a:pt x="463348" y="346254"/>
                  <a:pt x="451297" y="385128"/>
                </a:cubicBezTo>
                <a:cubicBezTo>
                  <a:pt x="451297" y="385128"/>
                  <a:pt x="451297" y="385128"/>
                  <a:pt x="268127" y="385128"/>
                </a:cubicBezTo>
                <a:cubicBezTo>
                  <a:pt x="268127" y="385128"/>
                  <a:pt x="268127" y="385128"/>
                  <a:pt x="268127" y="170264"/>
                </a:cubicBezTo>
                <a:cubicBezTo>
                  <a:pt x="290421" y="153690"/>
                  <a:pt x="323259" y="138622"/>
                  <a:pt x="350071" y="138622"/>
                </a:cubicBezTo>
                <a:close/>
                <a:moveTo>
                  <a:pt x="162383" y="138622"/>
                </a:moveTo>
                <a:cubicBezTo>
                  <a:pt x="189496" y="138622"/>
                  <a:pt x="222033" y="153690"/>
                  <a:pt x="244327" y="170264"/>
                </a:cubicBezTo>
                <a:lnTo>
                  <a:pt x="244327" y="385128"/>
                </a:lnTo>
                <a:cubicBezTo>
                  <a:pt x="244327" y="385128"/>
                  <a:pt x="244327" y="385128"/>
                  <a:pt x="61157" y="385128"/>
                </a:cubicBezTo>
                <a:cubicBezTo>
                  <a:pt x="61157" y="385128"/>
                  <a:pt x="61157" y="385128"/>
                  <a:pt x="49408" y="346254"/>
                </a:cubicBezTo>
                <a:cubicBezTo>
                  <a:pt x="49408" y="346254"/>
                  <a:pt x="49408" y="346254"/>
                  <a:pt x="47901" y="343843"/>
                </a:cubicBezTo>
                <a:cubicBezTo>
                  <a:pt x="34947" y="325460"/>
                  <a:pt x="0" y="276340"/>
                  <a:pt x="0" y="238068"/>
                </a:cubicBezTo>
                <a:cubicBezTo>
                  <a:pt x="0" y="199797"/>
                  <a:pt x="25608" y="179907"/>
                  <a:pt x="60555" y="179907"/>
                </a:cubicBezTo>
                <a:cubicBezTo>
                  <a:pt x="68388" y="179907"/>
                  <a:pt x="76522" y="180811"/>
                  <a:pt x="85258" y="182921"/>
                </a:cubicBezTo>
                <a:cubicBezTo>
                  <a:pt x="97912" y="156100"/>
                  <a:pt x="127436" y="138622"/>
                  <a:pt x="162383" y="138622"/>
                </a:cubicBezTo>
                <a:close/>
                <a:moveTo>
                  <a:pt x="663714" y="123757"/>
                </a:moveTo>
                <a:lnTo>
                  <a:pt x="663714" y="153906"/>
                </a:lnTo>
                <a:cubicBezTo>
                  <a:pt x="682108" y="153906"/>
                  <a:pt x="682108" y="153906"/>
                  <a:pt x="682108" y="153906"/>
                </a:cubicBezTo>
                <a:cubicBezTo>
                  <a:pt x="695074" y="153906"/>
                  <a:pt x="701406" y="148781"/>
                  <a:pt x="701406" y="138530"/>
                </a:cubicBezTo>
                <a:cubicBezTo>
                  <a:pt x="701406" y="128581"/>
                  <a:pt x="695074" y="123757"/>
                  <a:pt x="682409" y="123757"/>
                </a:cubicBezTo>
                <a:cubicBezTo>
                  <a:pt x="663714" y="123757"/>
                  <a:pt x="663714" y="123757"/>
                  <a:pt x="663714" y="123757"/>
                </a:cubicBezTo>
                <a:close/>
                <a:moveTo>
                  <a:pt x="1399994" y="116803"/>
                </a:moveTo>
                <a:lnTo>
                  <a:pt x="1434953" y="116803"/>
                </a:lnTo>
                <a:lnTo>
                  <a:pt x="1434953" y="142714"/>
                </a:lnTo>
                <a:lnTo>
                  <a:pt x="1455517" y="142714"/>
                </a:lnTo>
                <a:lnTo>
                  <a:pt x="1455517" y="170886"/>
                </a:lnTo>
                <a:lnTo>
                  <a:pt x="1434953" y="170886"/>
                </a:lnTo>
                <a:lnTo>
                  <a:pt x="1434953" y="242243"/>
                </a:lnTo>
                <a:lnTo>
                  <a:pt x="1399994" y="242243"/>
                </a:lnTo>
                <a:lnTo>
                  <a:pt x="1399994" y="170886"/>
                </a:lnTo>
                <a:lnTo>
                  <a:pt x="1383132" y="170886"/>
                </a:lnTo>
                <a:lnTo>
                  <a:pt x="1383132" y="142714"/>
                </a:lnTo>
                <a:lnTo>
                  <a:pt x="1399994" y="142714"/>
                </a:lnTo>
                <a:close/>
                <a:moveTo>
                  <a:pt x="1783307" y="95417"/>
                </a:moveTo>
                <a:lnTo>
                  <a:pt x="1818265" y="95417"/>
                </a:lnTo>
                <a:lnTo>
                  <a:pt x="1818265" y="242243"/>
                </a:lnTo>
                <a:lnTo>
                  <a:pt x="1783307" y="242243"/>
                </a:lnTo>
                <a:close/>
                <a:moveTo>
                  <a:pt x="990155" y="95417"/>
                </a:moveTo>
                <a:lnTo>
                  <a:pt x="1025114" y="95417"/>
                </a:lnTo>
                <a:lnTo>
                  <a:pt x="1025114" y="178290"/>
                </a:lnTo>
                <a:lnTo>
                  <a:pt x="1055137" y="142714"/>
                </a:lnTo>
                <a:lnTo>
                  <a:pt x="1095853" y="142714"/>
                </a:lnTo>
                <a:lnTo>
                  <a:pt x="1055548" y="187955"/>
                </a:lnTo>
                <a:lnTo>
                  <a:pt x="1102640" y="242243"/>
                </a:lnTo>
                <a:lnTo>
                  <a:pt x="1059455" y="242243"/>
                </a:lnTo>
                <a:lnTo>
                  <a:pt x="1025114" y="200293"/>
                </a:lnTo>
                <a:lnTo>
                  <a:pt x="1025114" y="242243"/>
                </a:lnTo>
                <a:lnTo>
                  <a:pt x="990155" y="242243"/>
                </a:lnTo>
                <a:close/>
                <a:moveTo>
                  <a:pt x="628435" y="95417"/>
                </a:moveTo>
                <a:cubicBezTo>
                  <a:pt x="686028" y="95417"/>
                  <a:pt x="686028" y="95417"/>
                  <a:pt x="686028" y="95417"/>
                </a:cubicBezTo>
                <a:cubicBezTo>
                  <a:pt x="702612" y="95417"/>
                  <a:pt x="715578" y="98733"/>
                  <a:pt x="724322" y="105065"/>
                </a:cubicBezTo>
                <a:cubicBezTo>
                  <a:pt x="732765" y="111697"/>
                  <a:pt x="737288" y="121044"/>
                  <a:pt x="737288" y="133405"/>
                </a:cubicBezTo>
                <a:cubicBezTo>
                  <a:pt x="737288" y="139736"/>
                  <a:pt x="735781" y="145766"/>
                  <a:pt x="733067" y="151193"/>
                </a:cubicBezTo>
                <a:cubicBezTo>
                  <a:pt x="730052" y="156620"/>
                  <a:pt x="726132" y="160841"/>
                  <a:pt x="721307" y="163855"/>
                </a:cubicBezTo>
                <a:cubicBezTo>
                  <a:pt x="728544" y="166267"/>
                  <a:pt x="734273" y="170790"/>
                  <a:pt x="738495" y="177121"/>
                </a:cubicBezTo>
                <a:cubicBezTo>
                  <a:pt x="742716" y="183453"/>
                  <a:pt x="744827" y="190990"/>
                  <a:pt x="744827" y="199432"/>
                </a:cubicBezTo>
                <a:cubicBezTo>
                  <a:pt x="744827" y="213602"/>
                  <a:pt x="740304" y="224456"/>
                  <a:pt x="731258" y="231390"/>
                </a:cubicBezTo>
                <a:cubicBezTo>
                  <a:pt x="721910" y="238626"/>
                  <a:pt x="708643" y="242243"/>
                  <a:pt x="690551" y="242243"/>
                </a:cubicBezTo>
                <a:cubicBezTo>
                  <a:pt x="628435" y="242243"/>
                  <a:pt x="628435" y="242243"/>
                  <a:pt x="628435" y="242243"/>
                </a:cubicBezTo>
                <a:close/>
                <a:moveTo>
                  <a:pt x="1493307" y="89865"/>
                </a:moveTo>
                <a:cubicBezTo>
                  <a:pt x="1499031" y="89865"/>
                  <a:pt x="1503551" y="91672"/>
                  <a:pt x="1507467" y="95285"/>
                </a:cubicBezTo>
                <a:cubicBezTo>
                  <a:pt x="1511083" y="98899"/>
                  <a:pt x="1512891" y="103416"/>
                  <a:pt x="1512891" y="108536"/>
                </a:cubicBezTo>
                <a:cubicBezTo>
                  <a:pt x="1512891" y="113956"/>
                  <a:pt x="1511083" y="118172"/>
                  <a:pt x="1507467" y="121786"/>
                </a:cubicBezTo>
                <a:cubicBezTo>
                  <a:pt x="1503551" y="125400"/>
                  <a:pt x="1499031" y="127206"/>
                  <a:pt x="1493307" y="127206"/>
                </a:cubicBezTo>
                <a:cubicBezTo>
                  <a:pt x="1487884" y="127206"/>
                  <a:pt x="1483364" y="125400"/>
                  <a:pt x="1479448" y="121786"/>
                </a:cubicBezTo>
                <a:cubicBezTo>
                  <a:pt x="1475832" y="118172"/>
                  <a:pt x="1474025" y="113956"/>
                  <a:pt x="1474025" y="108536"/>
                </a:cubicBezTo>
                <a:cubicBezTo>
                  <a:pt x="1474025" y="103416"/>
                  <a:pt x="1475832" y="98899"/>
                  <a:pt x="1479448" y="95285"/>
                </a:cubicBezTo>
                <a:cubicBezTo>
                  <a:pt x="1483364" y="91672"/>
                  <a:pt x="1487884" y="89865"/>
                  <a:pt x="1493307" y="89865"/>
                </a:cubicBezTo>
                <a:close/>
                <a:moveTo>
                  <a:pt x="1356891" y="84929"/>
                </a:moveTo>
                <a:cubicBezTo>
                  <a:pt x="1361107" y="84929"/>
                  <a:pt x="1365623" y="85532"/>
                  <a:pt x="1370441" y="86436"/>
                </a:cubicBezTo>
                <a:cubicBezTo>
                  <a:pt x="1374958" y="87340"/>
                  <a:pt x="1378872" y="88244"/>
                  <a:pt x="1381281" y="89450"/>
                </a:cubicBezTo>
                <a:cubicBezTo>
                  <a:pt x="1377969" y="117477"/>
                  <a:pt x="1377969" y="117477"/>
                  <a:pt x="1377969" y="117477"/>
                </a:cubicBezTo>
                <a:cubicBezTo>
                  <a:pt x="1375861" y="116874"/>
                  <a:pt x="1373753" y="116272"/>
                  <a:pt x="1371043" y="115669"/>
                </a:cubicBezTo>
                <a:cubicBezTo>
                  <a:pt x="1368634" y="115367"/>
                  <a:pt x="1366225" y="115066"/>
                  <a:pt x="1364118" y="115066"/>
                </a:cubicBezTo>
                <a:cubicBezTo>
                  <a:pt x="1358698" y="115066"/>
                  <a:pt x="1354482" y="116874"/>
                  <a:pt x="1351772" y="120189"/>
                </a:cubicBezTo>
                <a:cubicBezTo>
                  <a:pt x="1349062" y="123504"/>
                  <a:pt x="1347857" y="128628"/>
                  <a:pt x="1347857" y="135258"/>
                </a:cubicBezTo>
                <a:cubicBezTo>
                  <a:pt x="1347857" y="142792"/>
                  <a:pt x="1347857" y="142792"/>
                  <a:pt x="1347857" y="142792"/>
                </a:cubicBezTo>
                <a:cubicBezTo>
                  <a:pt x="1371344" y="142792"/>
                  <a:pt x="1371344" y="142792"/>
                  <a:pt x="1371344" y="142792"/>
                </a:cubicBezTo>
                <a:cubicBezTo>
                  <a:pt x="1371344" y="170819"/>
                  <a:pt x="1371344" y="170819"/>
                  <a:pt x="1371344" y="170819"/>
                </a:cubicBezTo>
                <a:cubicBezTo>
                  <a:pt x="1347857" y="170819"/>
                  <a:pt x="1347857" y="170819"/>
                  <a:pt x="1347857" y="170819"/>
                </a:cubicBezTo>
                <a:cubicBezTo>
                  <a:pt x="1347857" y="242243"/>
                  <a:pt x="1347857" y="242243"/>
                  <a:pt x="1347857" y="242243"/>
                </a:cubicBezTo>
                <a:cubicBezTo>
                  <a:pt x="1312928" y="242243"/>
                  <a:pt x="1312928" y="242243"/>
                  <a:pt x="1312928" y="242243"/>
                </a:cubicBezTo>
                <a:lnTo>
                  <a:pt x="1312928" y="170819"/>
                </a:lnTo>
                <a:cubicBezTo>
                  <a:pt x="1296969" y="170819"/>
                  <a:pt x="1296969" y="170819"/>
                  <a:pt x="1296969" y="170819"/>
                </a:cubicBezTo>
                <a:cubicBezTo>
                  <a:pt x="1296969" y="142792"/>
                  <a:pt x="1296969" y="142792"/>
                  <a:pt x="1296969" y="142792"/>
                </a:cubicBezTo>
                <a:cubicBezTo>
                  <a:pt x="1312928" y="142792"/>
                  <a:pt x="1312928" y="142792"/>
                  <a:pt x="1312928" y="142792"/>
                </a:cubicBezTo>
                <a:cubicBezTo>
                  <a:pt x="1312928" y="133148"/>
                  <a:pt x="1312928" y="133148"/>
                  <a:pt x="1312928" y="133148"/>
                </a:cubicBezTo>
                <a:cubicBezTo>
                  <a:pt x="1312928" y="117778"/>
                  <a:pt x="1316843" y="106025"/>
                  <a:pt x="1324370" y="97587"/>
                </a:cubicBezTo>
                <a:cubicBezTo>
                  <a:pt x="1332200" y="89148"/>
                  <a:pt x="1343040" y="84929"/>
                  <a:pt x="1356891" y="84929"/>
                </a:cubicBezTo>
                <a:close/>
                <a:moveTo>
                  <a:pt x="245231" y="0"/>
                </a:moveTo>
                <a:lnTo>
                  <a:pt x="267525" y="0"/>
                </a:lnTo>
                <a:cubicBezTo>
                  <a:pt x="267525" y="0"/>
                  <a:pt x="267525" y="0"/>
                  <a:pt x="267525" y="29533"/>
                </a:cubicBezTo>
                <a:cubicBezTo>
                  <a:pt x="267525" y="29533"/>
                  <a:pt x="267525" y="29533"/>
                  <a:pt x="302471" y="29533"/>
                </a:cubicBezTo>
                <a:cubicBezTo>
                  <a:pt x="302471" y="29533"/>
                  <a:pt x="302471" y="29533"/>
                  <a:pt x="302471" y="51833"/>
                </a:cubicBezTo>
                <a:cubicBezTo>
                  <a:pt x="302471" y="51833"/>
                  <a:pt x="302471" y="51833"/>
                  <a:pt x="267525" y="51833"/>
                </a:cubicBezTo>
                <a:cubicBezTo>
                  <a:pt x="267525" y="51833"/>
                  <a:pt x="267525" y="51833"/>
                  <a:pt x="267525" y="68407"/>
                </a:cubicBezTo>
                <a:cubicBezTo>
                  <a:pt x="284094" y="74133"/>
                  <a:pt x="296145" y="89200"/>
                  <a:pt x="296145" y="107281"/>
                </a:cubicBezTo>
                <a:cubicBezTo>
                  <a:pt x="296145" y="128979"/>
                  <a:pt x="278671" y="147361"/>
                  <a:pt x="256378" y="147361"/>
                </a:cubicBezTo>
                <a:cubicBezTo>
                  <a:pt x="234084" y="147361"/>
                  <a:pt x="215707" y="128979"/>
                  <a:pt x="215707" y="107281"/>
                </a:cubicBezTo>
                <a:cubicBezTo>
                  <a:pt x="215707" y="89200"/>
                  <a:pt x="228360" y="73229"/>
                  <a:pt x="245231" y="68407"/>
                </a:cubicBezTo>
                <a:lnTo>
                  <a:pt x="245231" y="51833"/>
                </a:lnTo>
                <a:cubicBezTo>
                  <a:pt x="245231" y="51833"/>
                  <a:pt x="245231" y="51833"/>
                  <a:pt x="209983" y="51833"/>
                </a:cubicBezTo>
                <a:cubicBezTo>
                  <a:pt x="209983" y="51833"/>
                  <a:pt x="209983" y="51833"/>
                  <a:pt x="209983" y="29533"/>
                </a:cubicBezTo>
                <a:cubicBezTo>
                  <a:pt x="209983" y="29533"/>
                  <a:pt x="209983" y="29533"/>
                  <a:pt x="245231" y="29533"/>
                </a:cubicBezTo>
                <a:cubicBezTo>
                  <a:pt x="245231" y="29533"/>
                  <a:pt x="245231" y="29533"/>
                  <a:pt x="245231" y="0"/>
                </a:cubicBezTo>
                <a:close/>
              </a:path>
            </a:pathLst>
          </a:custGeom>
          <a:solidFill>
            <a:schemeClr val="bg1"/>
          </a:solidFill>
        </p:spPr>
        <p:txBody>
          <a:bodyPr wrap="square">
            <a:noAutofit/>
          </a:bodyPr>
          <a:lstStyle>
            <a:lvl1pPr marL="0" indent="0">
              <a:buNone/>
              <a:defRPr sz="100">
                <a:noFill/>
              </a:defRPr>
            </a:lvl1pPr>
          </a:lstStyle>
          <a:p>
            <a:pPr lvl="0"/>
            <a:r>
              <a:rPr lang="da-DK" smtClean="0"/>
              <a:t>Klik for at redigere i master</a:t>
            </a:r>
          </a:p>
        </p:txBody>
      </p:sp>
      <p:sp>
        <p:nvSpPr>
          <p:cNvPr id="2" name="Title 1"/>
          <p:cNvSpPr>
            <a:spLocks noGrp="1"/>
          </p:cNvSpPr>
          <p:nvPr>
            <p:ph type="ctrTitle"/>
          </p:nvPr>
        </p:nvSpPr>
        <p:spPr>
          <a:xfrm>
            <a:off x="1054800" y="2462526"/>
            <a:ext cx="10082402" cy="1609200"/>
          </a:xfrm>
        </p:spPr>
        <p:txBody>
          <a:bodyPr anchor="ctr" anchorCtr="0"/>
          <a:lstStyle>
            <a:lvl1pPr algn="ctr">
              <a:lnSpc>
                <a:spcPct val="100000"/>
              </a:lnSpc>
              <a:defRPr sz="4000">
                <a:solidFill>
                  <a:schemeClr val="bg1"/>
                </a:solidFill>
              </a:defRPr>
            </a:lvl1pPr>
          </a:lstStyle>
          <a:p>
            <a:r>
              <a:rPr lang="da-DK" smtClean="0"/>
              <a:t>Klik for at redigere i master</a:t>
            </a:r>
            <a:endParaRPr lang="da-DK" dirty="0"/>
          </a:p>
        </p:txBody>
      </p:sp>
      <p:sp>
        <p:nvSpPr>
          <p:cNvPr id="33" name="FLD_PresentationTitle">
            <a:extLst>
              <a:ext uri="{FF2B5EF4-FFF2-40B4-BE49-F238E27FC236}">
                <a16:creationId xmlns="" xmlns:a16="http://schemas.microsoft.com/office/drawing/2014/main" id="{63D5B0E7-3D1F-42FA-ABF0-9019A7930E84}"/>
              </a:ext>
            </a:extLst>
          </p:cNvPr>
          <p:cNvSpPr>
            <a:spLocks noGrp="1"/>
          </p:cNvSpPr>
          <p:nvPr>
            <p:ph type="ftr" sz="quarter" idx="11"/>
          </p:nvPr>
        </p:nvSpPr>
        <p:spPr>
          <a:xfrm>
            <a:off x="9205279" y="6321067"/>
            <a:ext cx="2559600" cy="180000"/>
          </a:xfrm>
        </p:spPr>
        <p:txBody>
          <a:bodyPr/>
          <a:lstStyle>
            <a:lvl1pPr>
              <a:defRPr>
                <a:solidFill>
                  <a:schemeClr val="bg1"/>
                </a:solidFill>
              </a:defRPr>
            </a:lvl1pPr>
          </a:lstStyle>
          <a:p>
            <a:r>
              <a:rPr lang="da-DK" dirty="0"/>
              <a:t>Præsentationstitel</a:t>
            </a:r>
          </a:p>
        </p:txBody>
      </p:sp>
      <p:sp>
        <p:nvSpPr>
          <p:cNvPr id="34" name="Slide Number Placeholder 5">
            <a:extLst>
              <a:ext uri="{FF2B5EF4-FFF2-40B4-BE49-F238E27FC236}">
                <a16:creationId xmlns="" xmlns:a16="http://schemas.microsoft.com/office/drawing/2014/main" id="{CBFEA6B7-9380-4434-8E44-527B3CEEFDB9}"/>
              </a:ext>
            </a:extLst>
          </p:cNvPr>
          <p:cNvSpPr>
            <a:spLocks noGrp="1"/>
          </p:cNvSpPr>
          <p:nvPr>
            <p:ph type="sldNum" sz="quarter" idx="12"/>
          </p:nvPr>
        </p:nvSpPr>
        <p:spPr>
          <a:xfrm>
            <a:off x="9205280" y="6434418"/>
            <a:ext cx="2559600" cy="180000"/>
          </a:xfrm>
        </p:spPr>
        <p:txBody>
          <a:bodyPr/>
          <a:lstStyle>
            <a:lvl1pPr>
              <a:defRPr>
                <a:solidFill>
                  <a:schemeClr val="bg1"/>
                </a:solidFill>
              </a:defRPr>
            </a:lvl1pPr>
          </a:lstStyle>
          <a:p>
            <a:fld id="{859873C9-BF5D-4A9A-BB31-45BBB7BABAF7}" type="slidenum">
              <a:rPr lang="da-DK" smtClean="0"/>
              <a:pPr/>
              <a:t>‹nr.›</a:t>
            </a:fld>
            <a:endParaRPr lang="da-DK" dirty="0"/>
          </a:p>
        </p:txBody>
      </p:sp>
      <p:sp>
        <p:nvSpPr>
          <p:cNvPr id="37" name="Date_DateCustomA" hidden="1">
            <a:extLst>
              <a:ext uri="{FF2B5EF4-FFF2-40B4-BE49-F238E27FC236}">
                <a16:creationId xmlns="" xmlns:a16="http://schemas.microsoft.com/office/drawing/2014/main" id="{8BE199B1-A553-43EF-83DF-C1211EC63CB5}"/>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Tree>
    <p:extLst>
      <p:ext uri="{BB962C8B-B14F-4D97-AF65-F5344CB8AC3E}">
        <p14:creationId xmlns:p14="http://schemas.microsoft.com/office/powerpoint/2010/main" val="1155452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alene">
    <p:spTree>
      <p:nvGrpSpPr>
        <p:cNvPr id="1" name=""/>
        <p:cNvGrpSpPr/>
        <p:nvPr/>
      </p:nvGrpSpPr>
      <p:grpSpPr>
        <a:xfrm>
          <a:off x="0" y="0"/>
          <a:ext cx="0" cy="0"/>
          <a:chOff x="0" y="0"/>
          <a:chExt cx="0" cy="0"/>
        </a:xfrm>
      </p:grpSpPr>
      <p:sp>
        <p:nvSpPr>
          <p:cNvPr id="4" name="FLD_PresentationTitle"/>
          <p:cNvSpPr>
            <a:spLocks noGrp="1"/>
          </p:cNvSpPr>
          <p:nvPr>
            <p:ph type="ftr" sz="quarter" idx="11"/>
          </p:nvPr>
        </p:nvSpPr>
        <p:spPr/>
        <p:txBody>
          <a:bodyPr/>
          <a:lstStyle/>
          <a:p>
            <a:r>
              <a:rPr lang="da-DK" dirty="0"/>
              <a:t>Præsentationstitel</a:t>
            </a: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
        <p:nvSpPr>
          <p:cNvPr id="6" name="Title Placeholder 1">
            <a:extLst>
              <a:ext uri="{FF2B5EF4-FFF2-40B4-BE49-F238E27FC236}">
                <a16:creationId xmlns="" xmlns:a16="http://schemas.microsoft.com/office/drawing/2014/main" id="{1FF51C73-4488-4E0B-8A5D-D7AA11C9E3FB}"/>
              </a:ext>
            </a:extLst>
          </p:cNvPr>
          <p:cNvSpPr>
            <a:spLocks noGrp="1"/>
          </p:cNvSpPr>
          <p:nvPr>
            <p:ph type="title"/>
            <p:custDataLst>
              <p:tags r:id="rId1"/>
            </p:custDataLst>
          </p:nvPr>
        </p:nvSpPr>
        <p:spPr>
          <a:xfrm>
            <a:off x="427121" y="617429"/>
            <a:ext cx="11332879" cy="352456"/>
          </a:xfrm>
          <a:prstGeom prst="rect">
            <a:avLst/>
          </a:prstGeom>
        </p:spPr>
        <p:txBody>
          <a:bodyPr vert="horz" lIns="0" tIns="0" rIns="0" bIns="0" rtlCol="0" anchor="t" anchorCtr="0">
            <a:noAutofit/>
          </a:bodyPr>
          <a:lstStyle/>
          <a:p>
            <a:r>
              <a:rPr lang="da-DK" smtClean="0"/>
              <a:t>Klik for at redigere i master</a:t>
            </a:r>
            <a:endParaRPr lang="da-DK" dirty="0"/>
          </a:p>
        </p:txBody>
      </p:sp>
      <p:sp>
        <p:nvSpPr>
          <p:cNvPr id="7" name="Date_DateCustomA" hidden="1">
            <a:extLst>
              <a:ext uri="{FF2B5EF4-FFF2-40B4-BE49-F238E27FC236}">
                <a16:creationId xmlns="" xmlns:a16="http://schemas.microsoft.com/office/drawing/2014/main" id="{1BBF7982-38D1-452A-8F40-BF165A383BF7}"/>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FLD_PresentationTitle"/>
          <p:cNvSpPr>
            <a:spLocks noGrp="1"/>
          </p:cNvSpPr>
          <p:nvPr>
            <p:ph type="ftr" sz="quarter" idx="11"/>
          </p:nvPr>
        </p:nvSpPr>
        <p:spPr/>
        <p:txBody>
          <a:bodyPr/>
          <a:lstStyle/>
          <a:p>
            <a:r>
              <a:rPr lang="da-DK" dirty="0"/>
              <a:t>Præsentationstitel</a:t>
            </a:r>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
        <p:nvSpPr>
          <p:cNvPr id="5" name="Date_DateCustomA" hidden="1">
            <a:extLst>
              <a:ext uri="{FF2B5EF4-FFF2-40B4-BE49-F238E27FC236}">
                <a16:creationId xmlns="" xmlns:a16="http://schemas.microsoft.com/office/drawing/2014/main" id="{0456FB29-A127-41CE-A7CE-3D8128F4E60B}"/>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Header"/>
          <p:cNvSpPr txBox="1"/>
          <p:nvPr userDrawn="1"/>
        </p:nvSpPr>
        <p:spPr>
          <a:xfrm>
            <a:off x="539748" y="539750"/>
            <a:ext cx="11109325" cy="650171"/>
          </a:xfrm>
          <a:prstGeom prst="rect">
            <a:avLst/>
          </a:prstGeom>
          <a:noFill/>
        </p:spPr>
        <p:txBody>
          <a:bodyPr wrap="square" lIns="0" tIns="0" rIns="0" bIns="0" rtlCol="0" anchor="b" anchorCtr="0">
            <a:noAutofit/>
          </a:bodyPr>
          <a:lstStyle/>
          <a:p>
            <a:r>
              <a:rPr kumimoji="0" lang="da-DK"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User guide – </a:t>
            </a:r>
            <a:r>
              <a:rPr kumimoji="0" lang="da-DK" sz="32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delete</a:t>
            </a:r>
            <a:r>
              <a:rPr kumimoji="0" lang="da-DK"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da-DK" sz="32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before</a:t>
            </a:r>
            <a:r>
              <a:rPr kumimoji="0" lang="da-DK"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da-DK" sz="32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use</a:t>
            </a:r>
            <a:endParaRPr lang="da-DK" sz="1800" dirty="0"/>
          </a:p>
        </p:txBody>
      </p:sp>
      <p:sp>
        <p:nvSpPr>
          <p:cNvPr id="29" name="Text Box 2"/>
          <p:cNvSpPr txBox="1">
            <a:spLocks noChangeArrowheads="1"/>
          </p:cNvSpPr>
          <p:nvPr userDrawn="1"/>
        </p:nvSpPr>
        <p:spPr bwMode="auto">
          <a:xfrm>
            <a:off x="539752" y="1833789"/>
            <a:ext cx="2160798" cy="47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Use text</a:t>
            </a:r>
            <a:r>
              <a:rPr lang="da-DK" sz="1000" b="1" baseline="0" noProof="1">
                <a:solidFill>
                  <a:schemeClr val="tx1"/>
                </a:solidFill>
                <a:latin typeface="Arial" panose="020B0604020202020204" pitchFamily="34" charset="0"/>
                <a:cs typeface="Arial" panose="020B0604020202020204" pitchFamily="34" charset="0"/>
              </a:rPr>
              <a:t> styles</a:t>
            </a:r>
            <a:endParaRPr lang="da-DK" sz="10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Use the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-key</a:t>
            </a:r>
            <a:r>
              <a:rPr lang="da-DK" altLang="da-DK" sz="900" b="0" baseline="0" noProof="1">
                <a:solidFill>
                  <a:schemeClr val="tx1"/>
                </a:solidFill>
                <a:latin typeface="Arial" panose="020B0604020202020204" pitchFamily="34" charset="0"/>
                <a:cs typeface="Arial" panose="020B0604020202020204" pitchFamily="34" charset="0"/>
              </a:rPr>
              <a:t> to jump through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levels. Click </a:t>
            </a:r>
            <a:r>
              <a:rPr lang="da-DK" altLang="da-DK" sz="900" b="1" baseline="0" noProof="1">
                <a:solidFill>
                  <a:schemeClr val="tx1"/>
                </a:solidFill>
                <a:latin typeface="Arial" panose="020B0604020202020204" pitchFamily="34" charset="0"/>
                <a:cs typeface="Arial" panose="020B0604020202020204" pitchFamily="34" charset="0"/>
              </a:rPr>
              <a:t>ENTER</a:t>
            </a:r>
            <a:r>
              <a:rPr lang="da-DK" altLang="da-DK" sz="900" b="0" baseline="0" noProof="1">
                <a:solidFill>
                  <a:schemeClr val="tx1"/>
                </a:solidFill>
                <a:latin typeface="Arial" panose="020B0604020202020204" pitchFamily="34" charset="0"/>
                <a:cs typeface="Arial" panose="020B0604020202020204" pitchFamily="34" charset="0"/>
              </a:rPr>
              <a:t>, then </a:t>
            </a:r>
            <a:r>
              <a:rPr lang="da-DK" altLang="da-DK" sz="900" b="1" baseline="0" noProof="1">
                <a:solidFill>
                  <a:schemeClr val="tx1"/>
                </a:solidFill>
                <a:latin typeface="Arial" panose="020B0604020202020204" pitchFamily="34" charset="0"/>
                <a:cs typeface="Arial" panose="020B0604020202020204" pitchFamily="34" charset="0"/>
              </a:rPr>
              <a:t>TAB</a:t>
            </a:r>
            <a:r>
              <a:rPr lang="da-DK" altLang="da-DK" sz="9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1200"/>
              </a:spcAft>
              <a:defRPr/>
            </a:pPr>
            <a:r>
              <a:rPr lang="da-DK" altLang="da-DK" sz="900" b="0" baseline="0" noProof="1">
                <a:solidFill>
                  <a:schemeClr val="tx1"/>
                </a:solidFill>
                <a:latin typeface="Arial" panose="020B0604020202020204" pitchFamily="34" charset="0"/>
                <a:cs typeface="Arial" panose="020B0604020202020204" pitchFamily="34" charset="0"/>
              </a:rPr>
              <a:t>To go back in levels use </a:t>
            </a:r>
            <a:r>
              <a:rPr lang="da-DK" altLang="da-DK" sz="900" b="1" baseline="0" noProof="1">
                <a:solidFill>
                  <a:schemeClr val="tx1"/>
                </a:solidFill>
                <a:latin typeface="Arial" panose="020B0604020202020204" pitchFamily="34" charset="0"/>
                <a:cs typeface="Arial" panose="020B0604020202020204" pitchFamily="34" charset="0"/>
              </a:rPr>
              <a:t>SHIFT-TAB</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sz="900" noProof="1">
                <a:solidFill>
                  <a:schemeClr val="tx1"/>
                </a:solidFill>
                <a:latin typeface="Arial" panose="020B0604020202020204" pitchFamily="34" charset="0"/>
                <a:cs typeface="Arial" panose="020B0604020202020204" pitchFamily="34" charset="0"/>
              </a:rPr>
              <a:t>Alternatively, </a:t>
            </a:r>
            <a:r>
              <a:rPr lang="da-DK" sz="900" b="1" noProof="1">
                <a:solidFill>
                  <a:schemeClr val="tx1"/>
                </a:solidFill>
                <a:latin typeface="Arial" panose="020B0604020202020204" pitchFamily="34" charset="0"/>
                <a:cs typeface="Arial" panose="020B0604020202020204" pitchFamily="34" charset="0"/>
              </a:rPr>
              <a:t>Increase</a:t>
            </a:r>
            <a:r>
              <a:rPr lang="da-DK" sz="900" baseline="0" noProof="1">
                <a:solidFill>
                  <a:schemeClr val="tx1"/>
                </a:solidFill>
                <a:latin typeface="Arial" panose="020B0604020202020204" pitchFamily="34" charset="0"/>
                <a:cs typeface="Arial" panose="020B0604020202020204" pitchFamily="34" charset="0"/>
              </a:rPr>
              <a:t> and</a:t>
            </a:r>
            <a:br>
              <a:rPr lang="da-DK" sz="900" baseline="0" noProof="1">
                <a:solidFill>
                  <a:schemeClr val="tx1"/>
                </a:solidFill>
                <a:latin typeface="Arial" panose="020B0604020202020204" pitchFamily="34" charset="0"/>
                <a:cs typeface="Arial" panose="020B0604020202020204" pitchFamily="34" charset="0"/>
              </a:rPr>
            </a:br>
            <a:r>
              <a:rPr lang="da-DK" sz="900" b="1" baseline="0" noProof="1">
                <a:solidFill>
                  <a:schemeClr val="tx1"/>
                </a:solidFill>
                <a:latin typeface="Arial" panose="020B0604020202020204" pitchFamily="34" charset="0"/>
                <a:cs typeface="Arial" panose="020B0604020202020204" pitchFamily="34" charset="0"/>
              </a:rPr>
              <a:t>Decrease </a:t>
            </a:r>
            <a:r>
              <a:rPr lang="da-DK" sz="900" baseline="0" noProof="1">
                <a:solidFill>
                  <a:schemeClr val="tx1"/>
                </a:solidFill>
                <a:latin typeface="Arial" panose="020B0604020202020204" pitchFamily="34" charset="0"/>
                <a:cs typeface="Arial" panose="020B0604020202020204" pitchFamily="34" charset="0"/>
              </a:rPr>
              <a:t>list level can be used</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Use layouts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noProof="1">
                <a:solidFill>
                  <a:schemeClr val="tx1"/>
                </a:solidFill>
                <a:latin typeface="Arial" panose="020B0604020202020204" pitchFamily="34" charset="0"/>
                <a:cs typeface="Arial" panose="020B0604020202020204" pitchFamily="34" charset="0"/>
              </a:rPr>
              <a:t>Click the </a:t>
            </a:r>
            <a:r>
              <a:rPr lang="da-DK" altLang="da-DK" sz="900" b="1" noProof="1">
                <a:solidFill>
                  <a:schemeClr val="tx1"/>
                </a:solidFill>
                <a:latin typeface="Arial" panose="020B0604020202020204" pitchFamily="34" charset="0"/>
                <a:cs typeface="Arial" panose="020B0604020202020204" pitchFamily="34" charset="0"/>
              </a:rPr>
              <a:t>Home tab</a:t>
            </a:r>
            <a:endParaRPr lang="da-DK" altLang="da-DK" sz="900" b="0" strike="sngStrike"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noProof="1">
                <a:solidFill>
                  <a:schemeClr val="tx1"/>
                </a:solidFill>
                <a:latin typeface="Arial" panose="020B0604020202020204" pitchFamily="34" charset="0"/>
                <a:cs typeface="Arial" panose="020B0604020202020204" pitchFamily="34" charset="0"/>
              </a:rPr>
              <a:t>Click the </a:t>
            </a:r>
            <a:r>
              <a:rPr lang="da-DK" altLang="da-DK" sz="900" b="1" baseline="0" noProof="1">
                <a:solidFill>
                  <a:schemeClr val="tx1"/>
                </a:solidFill>
                <a:latin typeface="Arial" panose="020B0604020202020204" pitchFamily="34" charset="0"/>
                <a:cs typeface="Arial" panose="020B0604020202020204" pitchFamily="34" charset="0"/>
              </a:rPr>
              <a:t>New Slide </a:t>
            </a:r>
            <a:r>
              <a:rPr lang="da-DK" altLang="da-DK" sz="900" noProof="1">
                <a:solidFill>
                  <a:schemeClr val="tx1"/>
                </a:solidFill>
                <a:latin typeface="Arial" panose="020B0604020202020204" pitchFamily="34" charset="0"/>
                <a:cs typeface="Arial" panose="020B0604020202020204" pitchFamily="34" charset="0"/>
              </a:rPr>
              <a:t>menu to insert new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noProof="1">
                <a:solidFill>
                  <a:schemeClr val="tx1"/>
                </a:solidFill>
                <a:latin typeface="Arial" panose="020B0604020202020204" pitchFamily="34" charset="0"/>
                <a:cs typeface="Arial" panose="020B0604020202020204" pitchFamily="34" charset="0"/>
              </a:rPr>
              <a:t>Choose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aseline="0" noProof="1">
                <a:solidFill>
                  <a:schemeClr val="tx1"/>
                </a:solidFill>
                <a:latin typeface="Arial" panose="020B0604020202020204" pitchFamily="34" charset="0"/>
                <a:cs typeface="Arial" panose="020B0604020202020204" pitchFamily="34" charset="0"/>
              </a:rPr>
              <a:t> to change an appropriate layout from the </a:t>
            </a:r>
            <a:br>
              <a:rPr lang="da-DK" altLang="da-DK" sz="900" baseline="0" noProof="1">
                <a:solidFill>
                  <a:schemeClr val="tx1"/>
                </a:solidFill>
                <a:latin typeface="Arial" panose="020B0604020202020204" pitchFamily="34" charset="0"/>
                <a:cs typeface="Arial" panose="020B0604020202020204" pitchFamily="34" charset="0"/>
              </a:rPr>
            </a:br>
            <a:r>
              <a:rPr lang="da-DK" altLang="da-DK" sz="900" strike="noStrike" baseline="0" noProof="1">
                <a:solidFill>
                  <a:schemeClr val="tx1"/>
                </a:solidFill>
                <a:latin typeface="Arial" panose="020B0604020202020204" pitchFamily="34" charset="0"/>
                <a:cs typeface="Arial" panose="020B0604020202020204" pitchFamily="34" charset="0"/>
              </a:rPr>
              <a:t>"</a:t>
            </a:r>
            <a:r>
              <a:rPr lang="da-DK" altLang="da-DK" sz="900" baseline="0" noProof="1">
                <a:solidFill>
                  <a:schemeClr val="tx1"/>
                </a:solidFill>
                <a:latin typeface="Arial" panose="020B0604020202020204" pitchFamily="34" charset="0"/>
                <a:cs typeface="Arial" panose="020B0604020202020204" pitchFamily="34" charset="0"/>
              </a:rPr>
              <a:t>drop down</a:t>
            </a:r>
            <a:r>
              <a:rPr lang="da-DK" altLang="da-DK" sz="900" strike="noStrike" baseline="0" noProof="1">
                <a:solidFill>
                  <a:schemeClr val="tx1"/>
                </a:solidFill>
                <a:latin typeface="Arial" panose="020B0604020202020204" pitchFamily="34" charset="0"/>
                <a:cs typeface="Arial" panose="020B0604020202020204" pitchFamily="34" charset="0"/>
              </a:rPr>
              <a:t>"</a:t>
            </a:r>
            <a:r>
              <a:rPr lang="da-DK" altLang="da-DK" sz="900" baseline="0" noProof="1">
                <a:solidFill>
                  <a:schemeClr val="tx1"/>
                </a:solidFill>
                <a:latin typeface="Arial" panose="020B0604020202020204" pitchFamily="34" charset="0"/>
                <a:cs typeface="Arial" panose="020B0604020202020204" pitchFamily="34" charset="0"/>
              </a:rPr>
              <a:t> menu </a:t>
            </a:r>
          </a:p>
          <a:p>
            <a:pPr fontAlgn="auto">
              <a:spcBef>
                <a:spcPts val="120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a:t>
            </a:r>
            <a:r>
              <a:rPr lang="da-DK" altLang="da-DK" sz="900" noProof="1">
                <a:solidFill>
                  <a:schemeClr val="tx1"/>
                </a:solidFill>
                <a:latin typeface="Arial" panose="020B0604020202020204" pitchFamily="34" charset="0"/>
                <a:cs typeface="Arial" panose="020B0604020202020204" pitchFamily="34" charset="0"/>
              </a:rPr>
              <a:t> Click the </a:t>
            </a:r>
            <a:r>
              <a:rPr lang="da-DK" altLang="da-DK" sz="900" b="1" noProof="1">
                <a:solidFill>
                  <a:schemeClr val="tx1"/>
                </a:solidFill>
                <a:latin typeface="Arial" panose="020B0604020202020204" pitchFamily="34" charset="0"/>
                <a:cs typeface="Arial" panose="020B0604020202020204" pitchFamily="34" charset="0"/>
              </a:rPr>
              <a:t>Home tab</a:t>
            </a:r>
            <a:endParaRPr lang="da-DK" altLang="da-DK" sz="900" strike="sngStrike" noProof="1">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a:t>
            </a:r>
            <a:r>
              <a:rPr lang="da-DK" altLang="da-DK" sz="900" noProof="1">
                <a:solidFill>
                  <a:schemeClr val="tx1"/>
                </a:solidFill>
                <a:latin typeface="Arial" panose="020B0604020202020204" pitchFamily="34" charset="0"/>
                <a:cs typeface="Arial" panose="020B0604020202020204" pitchFamily="34" charset="0"/>
              </a:rPr>
              <a:t> Click the </a:t>
            </a:r>
            <a:r>
              <a:rPr lang="da-DK" altLang="da-DK" sz="900" b="1" baseline="0" noProof="1">
                <a:solidFill>
                  <a:schemeClr val="tx1"/>
                </a:solidFill>
                <a:latin typeface="Arial" panose="020B0604020202020204" pitchFamily="34" charset="0"/>
                <a:cs typeface="Arial" panose="020B0604020202020204" pitchFamily="34" charset="0"/>
              </a:rPr>
              <a:t>Reset </a:t>
            </a:r>
            <a:r>
              <a:rPr lang="da-DK" altLang="da-DK" sz="900" noProof="1">
                <a:solidFill>
                  <a:schemeClr val="tx1"/>
                </a:solidFill>
                <a:latin typeface="Arial" panose="020B0604020202020204" pitchFamily="34" charset="0"/>
                <a:cs typeface="Arial" panose="020B0604020202020204" pitchFamily="34" charset="0"/>
              </a:rPr>
              <a:t>menu to resetposition, size</a:t>
            </a:r>
            <a:r>
              <a:rPr lang="da-DK" altLang="da-DK" sz="900" baseline="0" noProof="1">
                <a:solidFill>
                  <a:schemeClr val="tx1"/>
                </a:solidFill>
                <a:latin typeface="Arial" panose="020B0604020202020204" pitchFamily="34" charset="0"/>
                <a:cs typeface="Arial" panose="020B0604020202020204" pitchFamily="34" charset="0"/>
              </a:rPr>
              <a:t> and formatting of the </a:t>
            </a:r>
            <a:br>
              <a:rPr lang="da-DK" altLang="da-DK" sz="900" baseline="0" noProof="1">
                <a:solidFill>
                  <a:schemeClr val="tx1"/>
                </a:solidFill>
                <a:latin typeface="Arial" panose="020B0604020202020204" pitchFamily="34" charset="0"/>
                <a:cs typeface="Arial" panose="020B0604020202020204" pitchFamily="34" charset="0"/>
              </a:rPr>
            </a:br>
            <a:r>
              <a:rPr lang="da-DK" altLang="da-DK" sz="900" baseline="0" noProof="1">
                <a:solidFill>
                  <a:schemeClr val="tx1"/>
                </a:solidFill>
                <a:latin typeface="Arial" panose="020B0604020202020204" pitchFamily="34" charset="0"/>
                <a:cs typeface="Arial" panose="020B0604020202020204" pitchFamily="34" charset="0"/>
              </a:rPr>
              <a:t>slide placeholders to their default settings</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endParaRPr lang="da-DK" sz="900" noProof="1">
              <a:solidFill>
                <a:schemeClr val="tx1"/>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4498494" y="1833789"/>
            <a:ext cx="2160798" cy="273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Insert picture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On slides with pictureplaceholder,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click on the icon and choose </a:t>
            </a:r>
            <a:r>
              <a:rPr lang="da-DK" altLang="da-DK" sz="9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Change picture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Click </a:t>
            </a:r>
            <a:r>
              <a:rPr lang="da-DK" altLang="da-DK" sz="900" b="1" noProof="1">
                <a:solidFill>
                  <a:schemeClr val="tx1"/>
                </a:solidFill>
                <a:latin typeface="Arial" panose="020B0604020202020204" pitchFamily="34" charset="0"/>
                <a:cs typeface="Arial" panose="020B0604020202020204" pitchFamily="34" charset="0"/>
              </a:rPr>
              <a:t>Crop</a:t>
            </a:r>
            <a:r>
              <a:rPr lang="da-DK" altLang="da-DK" sz="900" b="0" noProof="1">
                <a:solidFill>
                  <a:schemeClr val="tx1"/>
                </a:solidFill>
                <a:latin typeface="Arial" panose="020B0604020202020204" pitchFamily="34" charset="0"/>
                <a:cs typeface="Arial" panose="020B0604020202020204" pitchFamily="34" charset="0"/>
              </a:rPr>
              <a:t> to change size 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If you want to scale the picture,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-key down while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dragging the corners of the picture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Hint: </a:t>
            </a:r>
            <a:r>
              <a:rPr lang="da-DK" altLang="da-DK" sz="900" b="0" noProof="1">
                <a:solidFill>
                  <a:schemeClr val="tx1"/>
                </a:solidFill>
                <a:latin typeface="Arial" panose="020B0604020202020204" pitchFamily="34" charset="0"/>
                <a:cs typeface="Arial" panose="020B0604020202020204" pitchFamily="34" charset="0"/>
              </a:rPr>
              <a:t>If you delete the picture and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insert a new one, the picture may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lie in front of the text or graphic.</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If this happens, select the picture,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right-click and choose </a:t>
            </a:r>
            <a:r>
              <a:rPr lang="da-DK" altLang="da-DK" sz="900" b="1" noProof="1">
                <a:solidFill>
                  <a:schemeClr val="tx1"/>
                </a:solidFill>
                <a:latin typeface="Arial" panose="020B0604020202020204" pitchFamily="34" charset="0"/>
                <a:cs typeface="Arial" panose="020B0604020202020204" pitchFamily="34" charset="0"/>
              </a:rPr>
              <a:t>Send to Back</a:t>
            </a:r>
          </a:p>
        </p:txBody>
      </p:sp>
      <p:sp>
        <p:nvSpPr>
          <p:cNvPr id="25" name="Text Box 4"/>
          <p:cNvSpPr txBox="1">
            <a:spLocks noChangeArrowheads="1"/>
          </p:cNvSpPr>
          <p:nvPr userDrawn="1"/>
        </p:nvSpPr>
        <p:spPr bwMode="auto">
          <a:xfrm>
            <a:off x="7925241" y="1815926"/>
            <a:ext cx="2160798" cy="297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Change slide number, </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date and footer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Do this at the very end, so you get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all the corrections on all slides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Click the </a:t>
            </a:r>
            <a:r>
              <a:rPr lang="da-DK" altLang="da-DK" sz="900" b="1" noProof="1">
                <a:solidFill>
                  <a:schemeClr val="tx1"/>
                </a:solidFill>
                <a:latin typeface="Arial" panose="020B0604020202020204" pitchFamily="34" charset="0"/>
                <a:cs typeface="Arial" panose="020B0604020202020204" pitchFamily="34" charset="0"/>
              </a:rPr>
              <a:t>Insert </a:t>
            </a:r>
            <a:r>
              <a:rPr lang="da-DK" altLang="da-DK" sz="900" b="0" noProof="1">
                <a:solidFill>
                  <a:schemeClr val="tx1"/>
                </a:solidFill>
                <a:latin typeface="Arial" panose="020B0604020202020204" pitchFamily="34" charset="0"/>
                <a:cs typeface="Arial" panose="020B0604020202020204" pitchFamily="34" charset="0"/>
              </a:rPr>
              <a:t>tab</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Click on </a:t>
            </a:r>
            <a:r>
              <a:rPr lang="da-DK" altLang="da-DK" sz="900" b="1" noProof="1">
                <a:solidFill>
                  <a:schemeClr val="tx1"/>
                </a:solidFill>
                <a:latin typeface="Arial" panose="020B0604020202020204" pitchFamily="34" charset="0"/>
                <a:cs typeface="Arial" panose="020B0604020202020204" pitchFamily="34" charset="0"/>
              </a:rPr>
              <a:t>Header and Footer </a:t>
            </a:r>
            <a:r>
              <a:rPr lang="da-DK" altLang="da-DK" sz="900" b="0" noProof="1">
                <a:solidFill>
                  <a:schemeClr val="tx1"/>
                </a:solidFill>
                <a:latin typeface="Arial" panose="020B0604020202020204" pitchFamily="34" charset="0"/>
                <a:cs typeface="Arial" panose="020B0604020202020204" pitchFamily="34" charset="0"/>
              </a:rP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(write the desired text)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b="0" noProof="1">
                <a:solidFill>
                  <a:schemeClr val="tx1"/>
                </a:solidFill>
                <a:latin typeface="Arial" panose="020B0604020202020204" pitchFamily="34" charset="0"/>
                <a:cs typeface="Arial" panose="020B0604020202020204" pitchFamily="34" charset="0"/>
              </a:rPr>
              <a:t>Click </a:t>
            </a:r>
            <a:r>
              <a:rPr lang="da-DK" altLang="da-DK" sz="900" b="1" noProof="1">
                <a:solidFill>
                  <a:schemeClr val="tx1"/>
                </a:solidFill>
                <a:latin typeface="Arial" panose="020B0604020202020204" pitchFamily="34" charset="0"/>
                <a:cs typeface="Arial" panose="020B0604020202020204" pitchFamily="34" charset="0"/>
              </a:rPr>
              <a:t>Apply to All </a:t>
            </a:r>
            <a:r>
              <a:rPr lang="da-DK" altLang="da-DK" sz="900" b="0" noProof="1">
                <a:solidFill>
                  <a:schemeClr val="tx1"/>
                </a:solidFill>
                <a:latin typeface="Arial" panose="020B0604020202020204" pitchFamily="34" charset="0"/>
                <a:cs typeface="Arial" panose="020B0604020202020204" pitchFamily="34" charset="0"/>
              </a:rPr>
              <a:t>or </a:t>
            </a:r>
            <a:r>
              <a:rPr lang="da-DK" altLang="da-DK" sz="900" b="1" noProof="1">
                <a:solidFill>
                  <a:schemeClr val="tx1"/>
                </a:solidFill>
                <a:latin typeface="Arial" panose="020B0604020202020204" pitchFamily="34" charset="0"/>
                <a:cs typeface="Arial" panose="020B0604020202020204" pitchFamily="34" charset="0"/>
              </a:rPr>
              <a:t>Apply</a:t>
            </a:r>
            <a:r>
              <a:rPr lang="da-DK" altLang="da-DK" sz="900" b="0" noProof="1">
                <a:solidFill>
                  <a:schemeClr val="tx1"/>
                </a:solidFill>
                <a:latin typeface="Arial" panose="020B0604020202020204" pitchFamily="34" charset="0"/>
                <a:cs typeface="Arial" panose="020B0604020202020204" pitchFamily="34" charset="0"/>
              </a:rPr>
              <a:t> if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only used on one slide</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Guides</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To view drawing guides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Click the </a:t>
            </a:r>
            <a:r>
              <a:rPr lang="da-DK" altLang="da-DK" sz="900" b="1" noProof="1">
                <a:solidFill>
                  <a:schemeClr val="tx1"/>
                </a:solidFill>
                <a:latin typeface="Arial" panose="020B0604020202020204" pitchFamily="34" charset="0"/>
                <a:cs typeface="Arial" panose="020B0604020202020204" pitchFamily="34" charset="0"/>
              </a:rPr>
              <a:t>View</a:t>
            </a:r>
            <a:r>
              <a:rPr lang="da-DK" altLang="da-DK" sz="900" b="0" noProof="1">
                <a:solidFill>
                  <a:schemeClr val="tx1"/>
                </a:solidFill>
                <a:latin typeface="Arial" panose="020B0604020202020204" pitchFamily="34" charset="0"/>
                <a:cs typeface="Arial" panose="020B0604020202020204" pitchFamily="34" charset="0"/>
              </a:rPr>
              <a:t> tab, set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tick mark next to </a:t>
            </a:r>
            <a:r>
              <a:rPr lang="da-DK" altLang="da-DK" sz="900" b="1" noProof="1">
                <a:solidFill>
                  <a:schemeClr val="tx1"/>
                </a:solidFill>
                <a:latin typeface="Arial" panose="020B0604020202020204" pitchFamily="34" charset="0"/>
                <a:cs typeface="Arial" panose="020B0604020202020204" pitchFamily="34" charset="0"/>
              </a:rPr>
              <a:t>Guides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Hint: Alt + F9 </a:t>
            </a:r>
            <a:r>
              <a:rPr lang="da-DK" altLang="da-DK" sz="900" b="0" noProof="1">
                <a:solidFill>
                  <a:schemeClr val="tx1"/>
                </a:solidFill>
                <a:latin typeface="Arial" panose="020B0604020202020204" pitchFamily="34" charset="0"/>
                <a:cs typeface="Arial" panose="020B0604020202020204" pitchFamily="34" charset="0"/>
              </a:rPr>
              <a:t>for quick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viewing of guides</a:t>
            </a:r>
          </a:p>
        </p:txBody>
      </p:sp>
      <p:pic>
        <p:nvPicPr>
          <p:cNvPr id="28" name="1 Increase decrease"/>
          <p:cNvPicPr>
            <a:picLocks noChangeAspect="1"/>
          </p:cNvPicPr>
          <p:nvPr userDrawn="1"/>
        </p:nvPicPr>
        <p:blipFill>
          <a:blip r:embed="rId2"/>
          <a:stretch>
            <a:fillRect/>
          </a:stretch>
        </p:blipFill>
        <p:spPr>
          <a:xfrm>
            <a:off x="2700549" y="2877130"/>
            <a:ext cx="549328" cy="285228"/>
          </a:xfrm>
          <a:prstGeom prst="rect">
            <a:avLst/>
          </a:prstGeom>
        </p:spPr>
      </p:pic>
      <p:pic>
        <p:nvPicPr>
          <p:cNvPr id="13" name="2 New picture"/>
          <p:cNvPicPr>
            <a:picLocks noChangeAspect="1"/>
          </p:cNvPicPr>
          <p:nvPr userDrawn="1"/>
        </p:nvPicPr>
        <p:blipFill>
          <a:blip r:embed="rId3"/>
          <a:stretch>
            <a:fillRect/>
          </a:stretch>
        </p:blipFill>
        <p:spPr>
          <a:xfrm>
            <a:off x="2733943" y="3538594"/>
            <a:ext cx="324764" cy="578237"/>
          </a:xfrm>
          <a:prstGeom prst="rect">
            <a:avLst/>
          </a:prstGeom>
        </p:spPr>
      </p:pic>
      <p:pic>
        <p:nvPicPr>
          <p:cNvPr id="16" name="3 Layout"/>
          <p:cNvPicPr>
            <a:picLocks noChangeAspect="1"/>
          </p:cNvPicPr>
          <p:nvPr userDrawn="1"/>
        </p:nvPicPr>
        <p:blipFill rotWithShape="1">
          <a:blip r:embed="rId4"/>
          <a:srcRect l="36944" r="2272" b="69429"/>
          <a:stretch/>
        </p:blipFill>
        <p:spPr>
          <a:xfrm>
            <a:off x="2729933" y="4208198"/>
            <a:ext cx="593368" cy="192211"/>
          </a:xfrm>
          <a:prstGeom prst="rect">
            <a:avLst/>
          </a:prstGeom>
        </p:spPr>
      </p:pic>
      <p:pic>
        <p:nvPicPr>
          <p:cNvPr id="19" name="4 Reset"/>
          <p:cNvPicPr>
            <a:picLocks noChangeAspect="1"/>
          </p:cNvPicPr>
          <p:nvPr userDrawn="1"/>
        </p:nvPicPr>
        <p:blipFill>
          <a:blip r:embed="rId5"/>
          <a:stretch>
            <a:fillRect/>
          </a:stretch>
        </p:blipFill>
        <p:spPr>
          <a:xfrm>
            <a:off x="2731921" y="5318642"/>
            <a:ext cx="492452" cy="200416"/>
          </a:xfrm>
          <a:prstGeom prst="rect">
            <a:avLst/>
          </a:prstGeom>
        </p:spPr>
      </p:pic>
      <p:pic>
        <p:nvPicPr>
          <p:cNvPr id="5" name="5 Insert picture"/>
          <p:cNvPicPr>
            <a:picLocks noChangeAspect="1"/>
          </p:cNvPicPr>
          <p:nvPr userDrawn="1"/>
        </p:nvPicPr>
        <p:blipFill>
          <a:blip r:embed="rId6"/>
          <a:stretch>
            <a:fillRect/>
          </a:stretch>
        </p:blipFill>
        <p:spPr>
          <a:xfrm>
            <a:off x="6425716" y="2075087"/>
            <a:ext cx="262151" cy="256054"/>
          </a:xfrm>
          <a:prstGeom prst="rect">
            <a:avLst/>
          </a:prstGeom>
        </p:spPr>
      </p:pic>
      <p:pic>
        <p:nvPicPr>
          <p:cNvPr id="23" name="6 Crop"/>
          <p:cNvPicPr>
            <a:picLocks noChangeAspect="1"/>
          </p:cNvPicPr>
          <p:nvPr userDrawn="1"/>
        </p:nvPicPr>
        <p:blipFill>
          <a:blip r:embed="rId7"/>
          <a:stretch>
            <a:fillRect/>
          </a:stretch>
        </p:blipFill>
        <p:spPr>
          <a:xfrm>
            <a:off x="6406348" y="2748409"/>
            <a:ext cx="337400" cy="321707"/>
          </a:xfrm>
          <a:prstGeom prst="rect">
            <a:avLst/>
          </a:prstGeom>
        </p:spPr>
      </p:pic>
      <p:pic>
        <p:nvPicPr>
          <p:cNvPr id="2" name="7 Scale picture"/>
          <p:cNvPicPr>
            <a:picLocks noChangeAspect="1"/>
          </p:cNvPicPr>
          <p:nvPr userDrawn="1"/>
        </p:nvPicPr>
        <p:blipFill>
          <a:blip r:embed="rId8"/>
          <a:stretch>
            <a:fillRect/>
          </a:stretch>
        </p:blipFill>
        <p:spPr>
          <a:xfrm>
            <a:off x="6384053" y="3242399"/>
            <a:ext cx="359695" cy="335309"/>
          </a:xfrm>
          <a:prstGeom prst="rect">
            <a:avLst/>
          </a:prstGeom>
        </p:spPr>
      </p:pic>
    </p:spTree>
    <p:extLst>
      <p:ext uri="{BB962C8B-B14F-4D97-AF65-F5344CB8AC3E}">
        <p14:creationId xmlns:p14="http://schemas.microsoft.com/office/powerpoint/2010/main" val="1661052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0"/>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539752" y="1833789"/>
            <a:ext cx="2280360" cy="442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latin typeface="Arial" panose="020B0604020202020204" pitchFamily="34" charset="0"/>
                <a:cs typeface="Arial" panose="020B0604020202020204" pitchFamily="34" charset="0"/>
              </a:rPr>
              <a:t>Brug</a:t>
            </a:r>
            <a:r>
              <a:rPr lang="da-DK" sz="1000" b="1" baseline="0" noProof="1">
                <a:latin typeface="Arial" panose="020B0604020202020204" pitchFamily="34" charset="0"/>
                <a:cs typeface="Arial" panose="020B0604020202020204" pitchFamily="34" charset="0"/>
              </a:rPr>
              <a:t> tekst typografier</a:t>
            </a:r>
            <a:endParaRPr lang="da-DK" sz="10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Brug layouts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a:p>
            <a:pPr fontAlgn="auto">
              <a:spcBef>
                <a:spcPts val="120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 </a:t>
            </a:r>
          </a:p>
          <a:p>
            <a:pPr eaLnBrk="1" hangingPunct="1">
              <a:spcAft>
                <a:spcPts val="600"/>
              </a:spcAft>
              <a:defRPr/>
            </a:pP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endParaRPr lang="da-DK" sz="900" noProof="1">
              <a:solidFill>
                <a:schemeClr val="tx1"/>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4498494" y="1833789"/>
            <a:ext cx="2160798" cy="258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sp>
        <p:nvSpPr>
          <p:cNvPr id="25" name="Text Box 4"/>
          <p:cNvSpPr txBox="1">
            <a:spLocks noChangeArrowheads="1"/>
          </p:cNvSpPr>
          <p:nvPr userDrawn="1"/>
        </p:nvSpPr>
        <p:spPr bwMode="auto">
          <a:xfrm>
            <a:off x="7925239" y="1815926"/>
            <a:ext cx="2358243" cy="369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For at justere sidenummerering, </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a:t>
            </a:r>
            <a:r>
              <a:rPr lang="da-DK" altLang="da-DK" sz="900" b="0" noProof="1">
                <a:solidFill>
                  <a:schemeClr val="tx1"/>
                </a:solidFill>
                <a:latin typeface="Arial" panose="020B0604020202020204" pitchFamily="34" charset="0"/>
                <a:cs typeface="Arial" panose="020B0604020202020204" pitchFamily="34" charset="0"/>
              </a:rPr>
              <a:t>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700549" y="2877130"/>
            <a:ext cx="549328" cy="285228"/>
          </a:xfrm>
          <a:prstGeom prst="rect">
            <a:avLst/>
          </a:prstGeom>
        </p:spPr>
      </p:pic>
      <p:pic>
        <p:nvPicPr>
          <p:cNvPr id="20" name="2 Ny slide"/>
          <p:cNvPicPr>
            <a:picLocks noChangeAspect="1"/>
          </p:cNvPicPr>
          <p:nvPr userDrawn="1"/>
        </p:nvPicPr>
        <p:blipFill rotWithShape="1">
          <a:blip r:embed="rId3"/>
          <a:srcRect l="2931" r="60888"/>
          <a:stretch/>
        </p:blipFill>
        <p:spPr>
          <a:xfrm>
            <a:off x="2714468" y="3538594"/>
            <a:ext cx="363713"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729933" y="4208198"/>
            <a:ext cx="593368" cy="192211"/>
          </a:xfrm>
          <a:prstGeom prst="rect">
            <a:avLst/>
          </a:prstGeom>
        </p:spPr>
      </p:pic>
      <p:pic>
        <p:nvPicPr>
          <p:cNvPr id="24" name="4 Nulstil"/>
          <p:cNvPicPr>
            <a:picLocks noChangeAspect="1"/>
          </p:cNvPicPr>
          <p:nvPr userDrawn="1"/>
        </p:nvPicPr>
        <p:blipFill>
          <a:blip r:embed="rId4"/>
          <a:stretch>
            <a:fillRect/>
          </a:stretch>
        </p:blipFill>
        <p:spPr>
          <a:xfrm>
            <a:off x="2702636" y="5318642"/>
            <a:ext cx="547241" cy="197798"/>
          </a:xfrm>
          <a:prstGeom prst="rect">
            <a:avLst/>
          </a:prstGeom>
        </p:spPr>
      </p:pic>
      <p:pic>
        <p:nvPicPr>
          <p:cNvPr id="5" name="5 Indsæt billede"/>
          <p:cNvPicPr>
            <a:picLocks noChangeAspect="1"/>
          </p:cNvPicPr>
          <p:nvPr userDrawn="1"/>
        </p:nvPicPr>
        <p:blipFill>
          <a:blip r:embed="rId5"/>
          <a:stretch>
            <a:fillRect/>
          </a:stretch>
        </p:blipFill>
        <p:spPr>
          <a:xfrm>
            <a:off x="6425716" y="2075087"/>
            <a:ext cx="262151" cy="256054"/>
          </a:xfrm>
          <a:prstGeom prst="rect">
            <a:avLst/>
          </a:prstGeom>
        </p:spPr>
      </p:pic>
      <p:pic>
        <p:nvPicPr>
          <p:cNvPr id="23" name="6 Beskær"/>
          <p:cNvPicPr>
            <a:picLocks noChangeAspect="1"/>
          </p:cNvPicPr>
          <p:nvPr userDrawn="1"/>
        </p:nvPicPr>
        <p:blipFill>
          <a:blip r:embed="rId6"/>
          <a:stretch>
            <a:fillRect/>
          </a:stretch>
        </p:blipFill>
        <p:spPr>
          <a:xfrm>
            <a:off x="6406348" y="2748409"/>
            <a:ext cx="337400" cy="321707"/>
          </a:xfrm>
          <a:prstGeom prst="rect">
            <a:avLst/>
          </a:prstGeom>
        </p:spPr>
      </p:pic>
      <p:pic>
        <p:nvPicPr>
          <p:cNvPr id="2" name="7 Skalér billede"/>
          <p:cNvPicPr>
            <a:picLocks noChangeAspect="1"/>
          </p:cNvPicPr>
          <p:nvPr userDrawn="1"/>
        </p:nvPicPr>
        <p:blipFill>
          <a:blip r:embed="rId7"/>
          <a:stretch>
            <a:fillRect/>
          </a:stretch>
        </p:blipFill>
        <p:spPr>
          <a:xfrm>
            <a:off x="6384053" y="3242399"/>
            <a:ext cx="359695" cy="335309"/>
          </a:xfrm>
          <a:prstGeom prst="rect">
            <a:avLst/>
          </a:prstGeom>
        </p:spPr>
      </p:pic>
    </p:spTree>
    <p:extLst>
      <p:ext uri="{BB962C8B-B14F-4D97-AF65-F5344CB8AC3E}">
        <p14:creationId xmlns:p14="http://schemas.microsoft.com/office/powerpoint/2010/main" val="543252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og billede">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5C8C3E4E-BBDD-48E9-8B71-E6059F11396B}"/>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Picture Placeholder 9">
            <a:extLst>
              <a:ext uri="{FF2B5EF4-FFF2-40B4-BE49-F238E27FC236}">
                <a16:creationId xmlns="" xmlns:a16="http://schemas.microsoft.com/office/drawing/2014/main" id="{14452CA0-426F-4CB6-9FD6-95786A854BFF}"/>
              </a:ext>
            </a:extLst>
          </p:cNvPr>
          <p:cNvSpPr>
            <a:spLocks noGrp="1"/>
          </p:cNvSpPr>
          <p:nvPr>
            <p:ph type="pic" sz="quarter" idx="21" hasCustomPrompt="1"/>
          </p:nvPr>
        </p:nvSpPr>
        <p:spPr>
          <a:xfrm>
            <a:off x="0" y="0"/>
            <a:ext cx="12192000" cy="6858000"/>
          </a:xfrm>
        </p:spPr>
        <p:txBody>
          <a:bodyPr lIns="0" tIns="1620000"/>
          <a:lstStyle>
            <a:lvl1pPr marL="0" indent="0" algn="ctr">
              <a:buNone/>
              <a:defRPr>
                <a:solidFill>
                  <a:schemeClr val="bg1"/>
                </a:solidFill>
              </a:defRPr>
            </a:lvl1pPr>
          </a:lstStyle>
          <a:p>
            <a:r>
              <a:rPr lang="da-DK"/>
              <a:t>Marker baggrund for indsætte billede</a:t>
            </a:r>
            <a:endParaRPr lang="da-DK" dirty="0"/>
          </a:p>
        </p:txBody>
      </p:sp>
      <p:sp>
        <p:nvSpPr>
          <p:cNvPr id="32" name="Rectangle 31">
            <a:extLst>
              <a:ext uri="{FF2B5EF4-FFF2-40B4-BE49-F238E27FC236}">
                <a16:creationId xmlns="" xmlns:a16="http://schemas.microsoft.com/office/drawing/2014/main" id="{3443C751-657A-44C9-873F-498B6CC2FDE1}"/>
              </a:ext>
            </a:extLst>
          </p:cNvPr>
          <p:cNvSpPr/>
          <p:nvPr userDrawn="1"/>
        </p:nvSpPr>
        <p:spPr>
          <a:xfrm>
            <a:off x="431611" y="0"/>
            <a:ext cx="11331764" cy="26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9" name="Text Placeholder 8">
            <a:extLst>
              <a:ext uri="{FF2B5EF4-FFF2-40B4-BE49-F238E27FC236}">
                <a16:creationId xmlns="" xmlns:a16="http://schemas.microsoft.com/office/drawing/2014/main" id="{E2FE88B3-205D-4832-9530-76BB01F70811}"/>
              </a:ext>
            </a:extLst>
          </p:cNvPr>
          <p:cNvSpPr>
            <a:spLocks noGrp="1"/>
          </p:cNvSpPr>
          <p:nvPr>
            <p:ph type="body" sz="quarter" idx="17"/>
          </p:nvPr>
        </p:nvSpPr>
        <p:spPr>
          <a:xfrm>
            <a:off x="434399" y="0"/>
            <a:ext cx="11328976" cy="262800"/>
          </a:xfrm>
          <a:solidFill>
            <a:schemeClr val="accent3"/>
          </a:solidFill>
        </p:spPr>
        <p:txBody>
          <a:bodyPr/>
          <a:lstStyle>
            <a:lvl1pPr marL="0" indent="0">
              <a:buNone/>
              <a:defRPr sz="100">
                <a:solidFill>
                  <a:schemeClr val="accent3"/>
                </a:solidFill>
              </a:defRPr>
            </a:lvl1pPr>
          </a:lstStyle>
          <a:p>
            <a:pPr lvl="0"/>
            <a:r>
              <a:rPr lang="da-DK" smtClean="0"/>
              <a:t>Klik for at redigere i master</a:t>
            </a:r>
          </a:p>
        </p:txBody>
      </p:sp>
      <p:sp>
        <p:nvSpPr>
          <p:cNvPr id="2" name="Title 1"/>
          <p:cNvSpPr>
            <a:spLocks noGrp="1"/>
          </p:cNvSpPr>
          <p:nvPr>
            <p:ph type="ctrTitle"/>
          </p:nvPr>
        </p:nvSpPr>
        <p:spPr>
          <a:xfrm>
            <a:off x="1043492" y="2462526"/>
            <a:ext cx="8143200" cy="1609200"/>
          </a:xfrm>
        </p:spPr>
        <p:txBody>
          <a:bodyPr anchor="ctr" anchorCtr="0"/>
          <a:lstStyle>
            <a:lvl1pPr algn="l">
              <a:lnSpc>
                <a:spcPct val="100000"/>
              </a:lnSpc>
              <a:defRPr sz="4000">
                <a:solidFill>
                  <a:schemeClr val="bg1"/>
                </a:solidFill>
              </a:defRPr>
            </a:lvl1pPr>
          </a:lstStyle>
          <a:p>
            <a:r>
              <a:rPr lang="da-DK" smtClean="0"/>
              <a:t>Klik for at redigere i master</a:t>
            </a:r>
            <a:endParaRPr lang="da-DK" dirty="0"/>
          </a:p>
        </p:txBody>
      </p:sp>
      <p:sp>
        <p:nvSpPr>
          <p:cNvPr id="3" name="Subtitle 2"/>
          <p:cNvSpPr>
            <a:spLocks noGrp="1"/>
          </p:cNvSpPr>
          <p:nvPr>
            <p:ph type="subTitle" idx="1"/>
          </p:nvPr>
        </p:nvSpPr>
        <p:spPr>
          <a:xfrm>
            <a:off x="1043492" y="4446000"/>
            <a:ext cx="8143200" cy="1655762"/>
          </a:xfrm>
        </p:spPr>
        <p:txBody>
          <a:bodyPr/>
          <a:lstStyle>
            <a:lvl1pPr marL="0" indent="0" algn="l">
              <a:spcBef>
                <a:spcPts val="0"/>
              </a:spcBef>
              <a:buFont typeface="Arial" panose="020B0604020202020204" pitchFamily="34" charset="0"/>
              <a:buChar char="​"/>
              <a:defRPr sz="2000">
                <a:solidFill>
                  <a:schemeClr val="bg1"/>
                </a:solidFill>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smtClean="0"/>
              <a:t>Klik for at redigere i master</a:t>
            </a:r>
            <a:endParaRPr lang="da-DK" dirty="0"/>
          </a:p>
        </p:txBody>
      </p:sp>
      <p:sp>
        <p:nvSpPr>
          <p:cNvPr id="4" name="Date_DateCustomA"/>
          <p:cNvSpPr>
            <a:spLocks noGrp="1"/>
          </p:cNvSpPr>
          <p:nvPr>
            <p:ph type="dt" sz="half" idx="10"/>
          </p:nvPr>
        </p:nvSpPr>
        <p:spPr>
          <a:xfrm>
            <a:off x="9198001" y="805417"/>
            <a:ext cx="2559600" cy="115200"/>
          </a:xfrm>
        </p:spPr>
        <p:txBody>
          <a:bodyPr/>
          <a:lstStyle>
            <a:lvl1pPr marL="0" indent="0" algn="r">
              <a:buNone/>
              <a:defRPr sz="950" b="0">
                <a:solidFill>
                  <a:schemeClr val="bg1"/>
                </a:solidFill>
              </a:defRPr>
            </a:lvl1pPr>
          </a:lstStyle>
          <a:p>
            <a:endParaRPr lang="da-DK" dirty="0"/>
          </a:p>
        </p:txBody>
      </p:sp>
      <p:sp>
        <p:nvSpPr>
          <p:cNvPr id="27" name="Text Placeholder 26">
            <a:extLst>
              <a:ext uri="{FF2B5EF4-FFF2-40B4-BE49-F238E27FC236}">
                <a16:creationId xmlns="" xmlns:a16="http://schemas.microsoft.com/office/drawing/2014/main" id="{0F42AC1B-CBBF-4818-BF42-954F2EDF7F0A}"/>
              </a:ext>
            </a:extLst>
          </p:cNvPr>
          <p:cNvSpPr>
            <a:spLocks noGrp="1"/>
          </p:cNvSpPr>
          <p:nvPr userDrawn="1">
            <p:ph type="body" sz="quarter" idx="13" hasCustomPrompt="1"/>
          </p:nvPr>
        </p:nvSpPr>
        <p:spPr>
          <a:xfrm>
            <a:off x="9198000" y="651556"/>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Medarbejdertitel</a:t>
            </a:r>
          </a:p>
        </p:txBody>
      </p:sp>
      <p:sp>
        <p:nvSpPr>
          <p:cNvPr id="28" name="Text Placeholder 26">
            <a:extLst>
              <a:ext uri="{FF2B5EF4-FFF2-40B4-BE49-F238E27FC236}">
                <a16:creationId xmlns="" xmlns:a16="http://schemas.microsoft.com/office/drawing/2014/main" id="{E0607893-D19A-4D4E-A1A9-C9DCC253B678}"/>
              </a:ext>
            </a:extLst>
          </p:cNvPr>
          <p:cNvSpPr>
            <a:spLocks noGrp="1"/>
          </p:cNvSpPr>
          <p:nvPr userDrawn="1">
            <p:ph type="body" sz="quarter" idx="14" hasCustomPrompt="1"/>
          </p:nvPr>
        </p:nvSpPr>
        <p:spPr>
          <a:xfrm>
            <a:off x="9198000" y="497694"/>
            <a:ext cx="2559600" cy="115200"/>
          </a:xfrm>
        </p:spPr>
        <p:txBody>
          <a:bodyPr/>
          <a:lstStyle>
            <a:lvl1pPr marL="0" indent="0" algn="r">
              <a:buNone/>
              <a:defRPr sz="950" b="1">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 Navnesen</a:t>
            </a:r>
          </a:p>
        </p:txBody>
      </p:sp>
      <p:sp>
        <p:nvSpPr>
          <p:cNvPr id="84" name="Text Placeholder 83">
            <a:extLst>
              <a:ext uri="{FF2B5EF4-FFF2-40B4-BE49-F238E27FC236}">
                <a16:creationId xmlns="" xmlns:a16="http://schemas.microsoft.com/office/drawing/2014/main" id="{158422C4-0058-4141-BC07-349C477C7E07}"/>
              </a:ext>
            </a:extLst>
          </p:cNvPr>
          <p:cNvSpPr>
            <a:spLocks noGrp="1"/>
          </p:cNvSpPr>
          <p:nvPr>
            <p:ph type="body" sz="quarter" idx="16"/>
          </p:nvPr>
        </p:nvSpPr>
        <p:spPr>
          <a:xfrm>
            <a:off x="427120" y="442969"/>
            <a:ext cx="2227360" cy="461044"/>
          </a:xfrm>
          <a:custGeom>
            <a:avLst/>
            <a:gdLst>
              <a:gd name="connsiteX0" fmla="*/ 63567 w 2227360"/>
              <a:gd name="connsiteY0" fmla="*/ 406825 h 461044"/>
              <a:gd name="connsiteX1" fmla="*/ 448887 w 2227360"/>
              <a:gd name="connsiteY1" fmla="*/ 406825 h 461044"/>
              <a:gd name="connsiteX2" fmla="*/ 448887 w 2227360"/>
              <a:gd name="connsiteY2" fmla="*/ 457754 h 461044"/>
              <a:gd name="connsiteX3" fmla="*/ 63567 w 2227360"/>
              <a:gd name="connsiteY3" fmla="*/ 457754 h 461044"/>
              <a:gd name="connsiteX4" fmla="*/ 1551015 w 2227360"/>
              <a:gd name="connsiteY4" fmla="*/ 379737 h 461044"/>
              <a:gd name="connsiteX5" fmla="*/ 1533249 w 2227360"/>
              <a:gd name="connsiteY5" fmla="*/ 396300 h 461044"/>
              <a:gd name="connsiteX6" fmla="*/ 1568178 w 2227360"/>
              <a:gd name="connsiteY6" fmla="*/ 396300 h 461044"/>
              <a:gd name="connsiteX7" fmla="*/ 1562758 w 2227360"/>
              <a:gd name="connsiteY7" fmla="*/ 384254 h 461044"/>
              <a:gd name="connsiteX8" fmla="*/ 1551015 w 2227360"/>
              <a:gd name="connsiteY8" fmla="*/ 379737 h 461044"/>
              <a:gd name="connsiteX9" fmla="*/ 1283938 w 2227360"/>
              <a:gd name="connsiteY9" fmla="*/ 379737 h 461044"/>
              <a:gd name="connsiteX10" fmla="*/ 1266155 w 2227360"/>
              <a:gd name="connsiteY10" fmla="*/ 396300 h 461044"/>
              <a:gd name="connsiteX11" fmla="*/ 1301117 w 2227360"/>
              <a:gd name="connsiteY11" fmla="*/ 396300 h 461044"/>
              <a:gd name="connsiteX12" fmla="*/ 1295692 w 2227360"/>
              <a:gd name="connsiteY12" fmla="*/ 384254 h 461044"/>
              <a:gd name="connsiteX13" fmla="*/ 1283938 w 2227360"/>
              <a:gd name="connsiteY13" fmla="*/ 379737 h 461044"/>
              <a:gd name="connsiteX14" fmla="*/ 1444054 w 2227360"/>
              <a:gd name="connsiteY14" fmla="*/ 358281 h 461044"/>
              <a:gd name="connsiteX15" fmla="*/ 1478702 w 2227360"/>
              <a:gd name="connsiteY15" fmla="*/ 358281 h 461044"/>
              <a:gd name="connsiteX16" fmla="*/ 1478702 w 2227360"/>
              <a:gd name="connsiteY16" fmla="*/ 457959 h 461044"/>
              <a:gd name="connsiteX17" fmla="*/ 1444054 w 2227360"/>
              <a:gd name="connsiteY17" fmla="*/ 457959 h 461044"/>
              <a:gd name="connsiteX18" fmla="*/ 994628 w 2227360"/>
              <a:gd name="connsiteY18" fmla="*/ 358281 h 461044"/>
              <a:gd name="connsiteX19" fmla="*/ 1029374 w 2227360"/>
              <a:gd name="connsiteY19" fmla="*/ 358281 h 461044"/>
              <a:gd name="connsiteX20" fmla="*/ 1029374 w 2227360"/>
              <a:gd name="connsiteY20" fmla="*/ 457959 h 461044"/>
              <a:gd name="connsiteX21" fmla="*/ 994628 w 2227360"/>
              <a:gd name="connsiteY21" fmla="*/ 457959 h 461044"/>
              <a:gd name="connsiteX22" fmla="*/ 811712 w 2227360"/>
              <a:gd name="connsiteY22" fmla="*/ 358281 h 461044"/>
              <a:gd name="connsiteX23" fmla="*/ 846360 w 2227360"/>
              <a:gd name="connsiteY23" fmla="*/ 358281 h 461044"/>
              <a:gd name="connsiteX24" fmla="*/ 846360 w 2227360"/>
              <a:gd name="connsiteY24" fmla="*/ 457959 h 461044"/>
              <a:gd name="connsiteX25" fmla="*/ 811712 w 2227360"/>
              <a:gd name="connsiteY25" fmla="*/ 457959 h 461044"/>
              <a:gd name="connsiteX26" fmla="*/ 1414451 w 2227360"/>
              <a:gd name="connsiteY26" fmla="*/ 356374 h 461044"/>
              <a:gd name="connsiteX27" fmla="*/ 1425905 w 2227360"/>
              <a:gd name="connsiteY27" fmla="*/ 358484 h 461044"/>
              <a:gd name="connsiteX28" fmla="*/ 1423192 w 2227360"/>
              <a:gd name="connsiteY28" fmla="*/ 391341 h 461044"/>
              <a:gd name="connsiteX29" fmla="*/ 1410532 w 2227360"/>
              <a:gd name="connsiteY29" fmla="*/ 388929 h 461044"/>
              <a:gd name="connsiteX30" fmla="*/ 1395461 w 2227360"/>
              <a:gd name="connsiteY30" fmla="*/ 395561 h 461044"/>
              <a:gd name="connsiteX31" fmla="*/ 1390336 w 2227360"/>
              <a:gd name="connsiteY31" fmla="*/ 415155 h 461044"/>
              <a:gd name="connsiteX32" fmla="*/ 1390336 w 2227360"/>
              <a:gd name="connsiteY32" fmla="*/ 457960 h 461044"/>
              <a:gd name="connsiteX33" fmla="*/ 1355371 w 2227360"/>
              <a:gd name="connsiteY33" fmla="*/ 457960 h 461044"/>
              <a:gd name="connsiteX34" fmla="*/ 1355371 w 2227360"/>
              <a:gd name="connsiteY34" fmla="*/ 358182 h 461044"/>
              <a:gd name="connsiteX35" fmla="*/ 1389131 w 2227360"/>
              <a:gd name="connsiteY35" fmla="*/ 358182 h 461044"/>
              <a:gd name="connsiteX36" fmla="*/ 1389734 w 2227360"/>
              <a:gd name="connsiteY36" fmla="*/ 373254 h 461044"/>
              <a:gd name="connsiteX37" fmla="*/ 1399681 w 2227360"/>
              <a:gd name="connsiteY37" fmla="*/ 360594 h 461044"/>
              <a:gd name="connsiteX38" fmla="*/ 1414451 w 2227360"/>
              <a:gd name="connsiteY38" fmla="*/ 356374 h 461044"/>
              <a:gd name="connsiteX39" fmla="*/ 1551617 w 2227360"/>
              <a:gd name="connsiteY39" fmla="*/ 355345 h 461044"/>
              <a:gd name="connsiteX40" fmla="*/ 1587450 w 2227360"/>
              <a:gd name="connsiteY40" fmla="*/ 368896 h 461044"/>
              <a:gd name="connsiteX41" fmla="*/ 1600699 w 2227360"/>
              <a:gd name="connsiteY41" fmla="*/ 405033 h 461044"/>
              <a:gd name="connsiteX42" fmla="*/ 1599494 w 2227360"/>
              <a:gd name="connsiteY42" fmla="*/ 417078 h 461044"/>
              <a:gd name="connsiteX43" fmla="*/ 1533851 w 2227360"/>
              <a:gd name="connsiteY43" fmla="*/ 417078 h 461044"/>
              <a:gd name="connsiteX44" fmla="*/ 1543788 w 2227360"/>
              <a:gd name="connsiteY44" fmla="*/ 430027 h 461044"/>
              <a:gd name="connsiteX45" fmla="*/ 1564264 w 2227360"/>
              <a:gd name="connsiteY45" fmla="*/ 434243 h 461044"/>
              <a:gd name="connsiteX46" fmla="*/ 1581126 w 2227360"/>
              <a:gd name="connsiteY46" fmla="*/ 432436 h 461044"/>
              <a:gd name="connsiteX47" fmla="*/ 1596182 w 2227360"/>
              <a:gd name="connsiteY47" fmla="*/ 427618 h 461044"/>
              <a:gd name="connsiteX48" fmla="*/ 1599193 w 2227360"/>
              <a:gd name="connsiteY48" fmla="*/ 453516 h 461044"/>
              <a:gd name="connsiteX49" fmla="*/ 1580825 w 2227360"/>
              <a:gd name="connsiteY49" fmla="*/ 459237 h 461044"/>
              <a:gd name="connsiteX50" fmla="*/ 1559747 w 2227360"/>
              <a:gd name="connsiteY50" fmla="*/ 461044 h 461044"/>
              <a:gd name="connsiteX51" fmla="*/ 1528130 w 2227360"/>
              <a:gd name="connsiteY51" fmla="*/ 454720 h 461044"/>
              <a:gd name="connsiteX52" fmla="*/ 1507052 w 2227360"/>
              <a:gd name="connsiteY52" fmla="*/ 436652 h 461044"/>
              <a:gd name="connsiteX53" fmla="*/ 1499524 w 2227360"/>
              <a:gd name="connsiteY53" fmla="*/ 408345 h 461044"/>
              <a:gd name="connsiteX54" fmla="*/ 1505847 w 2227360"/>
              <a:gd name="connsiteY54" fmla="*/ 381243 h 461044"/>
              <a:gd name="connsiteX55" fmla="*/ 1524215 w 2227360"/>
              <a:gd name="connsiteY55" fmla="*/ 362271 h 461044"/>
              <a:gd name="connsiteX56" fmla="*/ 1551617 w 2227360"/>
              <a:gd name="connsiteY56" fmla="*/ 355345 h 461044"/>
              <a:gd name="connsiteX57" fmla="*/ 1284540 w 2227360"/>
              <a:gd name="connsiteY57" fmla="*/ 355345 h 461044"/>
              <a:gd name="connsiteX58" fmla="*/ 1320106 w 2227360"/>
              <a:gd name="connsiteY58" fmla="*/ 368896 h 461044"/>
              <a:gd name="connsiteX59" fmla="*/ 1333367 w 2227360"/>
              <a:gd name="connsiteY59" fmla="*/ 405033 h 461044"/>
              <a:gd name="connsiteX60" fmla="*/ 1332162 w 2227360"/>
              <a:gd name="connsiteY60" fmla="*/ 417078 h 461044"/>
              <a:gd name="connsiteX61" fmla="*/ 1266456 w 2227360"/>
              <a:gd name="connsiteY61" fmla="*/ 417078 h 461044"/>
              <a:gd name="connsiteX62" fmla="*/ 1276704 w 2227360"/>
              <a:gd name="connsiteY62" fmla="*/ 430027 h 461044"/>
              <a:gd name="connsiteX63" fmla="*/ 1297199 w 2227360"/>
              <a:gd name="connsiteY63" fmla="*/ 434243 h 461044"/>
              <a:gd name="connsiteX64" fmla="*/ 1313776 w 2227360"/>
              <a:gd name="connsiteY64" fmla="*/ 432436 h 461044"/>
              <a:gd name="connsiteX65" fmla="*/ 1328846 w 2227360"/>
              <a:gd name="connsiteY65" fmla="*/ 427618 h 461044"/>
              <a:gd name="connsiteX66" fmla="*/ 1332162 w 2227360"/>
              <a:gd name="connsiteY66" fmla="*/ 453516 h 461044"/>
              <a:gd name="connsiteX67" fmla="*/ 1313776 w 2227360"/>
              <a:gd name="connsiteY67" fmla="*/ 459237 h 461044"/>
              <a:gd name="connsiteX68" fmla="*/ 1292377 w 2227360"/>
              <a:gd name="connsiteY68" fmla="*/ 461044 h 461044"/>
              <a:gd name="connsiteX69" fmla="*/ 1260730 w 2227360"/>
              <a:gd name="connsiteY69" fmla="*/ 454720 h 461044"/>
              <a:gd name="connsiteX70" fmla="*/ 1239933 w 2227360"/>
              <a:gd name="connsiteY70" fmla="*/ 436652 h 461044"/>
              <a:gd name="connsiteX71" fmla="*/ 1232398 w 2227360"/>
              <a:gd name="connsiteY71" fmla="*/ 408345 h 461044"/>
              <a:gd name="connsiteX72" fmla="*/ 1238728 w 2227360"/>
              <a:gd name="connsiteY72" fmla="*/ 381243 h 461044"/>
              <a:gd name="connsiteX73" fmla="*/ 1257113 w 2227360"/>
              <a:gd name="connsiteY73" fmla="*/ 362271 h 461044"/>
              <a:gd name="connsiteX74" fmla="*/ 1284540 w 2227360"/>
              <a:gd name="connsiteY74" fmla="*/ 355345 h 461044"/>
              <a:gd name="connsiteX75" fmla="*/ 1094980 w 2227360"/>
              <a:gd name="connsiteY75" fmla="*/ 355345 h 461044"/>
              <a:gd name="connsiteX76" fmla="*/ 1114556 w 2227360"/>
              <a:gd name="connsiteY76" fmla="*/ 357453 h 461044"/>
              <a:gd name="connsiteX77" fmla="*/ 1130819 w 2227360"/>
              <a:gd name="connsiteY77" fmla="*/ 363175 h 461044"/>
              <a:gd name="connsiteX78" fmla="*/ 1127205 w 2227360"/>
              <a:gd name="connsiteY78" fmla="*/ 388169 h 461044"/>
              <a:gd name="connsiteX79" fmla="*/ 1112146 w 2227360"/>
              <a:gd name="connsiteY79" fmla="*/ 382749 h 461044"/>
              <a:gd name="connsiteX80" fmla="*/ 1097088 w 2227360"/>
              <a:gd name="connsiteY80" fmla="*/ 380641 h 461044"/>
              <a:gd name="connsiteX81" fmla="*/ 1086547 w 2227360"/>
              <a:gd name="connsiteY81" fmla="*/ 386362 h 461044"/>
              <a:gd name="connsiteX82" fmla="*/ 1089559 w 2227360"/>
              <a:gd name="connsiteY82" fmla="*/ 391482 h 461044"/>
              <a:gd name="connsiteX83" fmla="*/ 1101304 w 2227360"/>
              <a:gd name="connsiteY83" fmla="*/ 395396 h 461044"/>
              <a:gd name="connsiteX84" fmla="*/ 1127205 w 2227360"/>
              <a:gd name="connsiteY84" fmla="*/ 407743 h 461044"/>
              <a:gd name="connsiteX85" fmla="*/ 1135336 w 2227360"/>
              <a:gd name="connsiteY85" fmla="*/ 429425 h 461044"/>
              <a:gd name="connsiteX86" fmla="*/ 1123591 w 2227360"/>
              <a:gd name="connsiteY86" fmla="*/ 452913 h 461044"/>
              <a:gd name="connsiteX87" fmla="*/ 1090462 w 2227360"/>
              <a:gd name="connsiteY87" fmla="*/ 461044 h 461044"/>
              <a:gd name="connsiteX88" fmla="*/ 1067875 w 2227360"/>
              <a:gd name="connsiteY88" fmla="*/ 458334 h 461044"/>
              <a:gd name="connsiteX89" fmla="*/ 1050407 w 2227360"/>
              <a:gd name="connsiteY89" fmla="*/ 451408 h 461044"/>
              <a:gd name="connsiteX90" fmla="*/ 1054322 w 2227360"/>
              <a:gd name="connsiteY90" fmla="*/ 426112 h 461044"/>
              <a:gd name="connsiteX91" fmla="*/ 1070585 w 2227360"/>
              <a:gd name="connsiteY91" fmla="*/ 433340 h 461044"/>
              <a:gd name="connsiteX92" fmla="*/ 1088354 w 2227360"/>
              <a:gd name="connsiteY92" fmla="*/ 435749 h 461044"/>
              <a:gd name="connsiteX93" fmla="*/ 1101003 w 2227360"/>
              <a:gd name="connsiteY93" fmla="*/ 429726 h 461044"/>
              <a:gd name="connsiteX94" fmla="*/ 1097992 w 2227360"/>
              <a:gd name="connsiteY94" fmla="*/ 424908 h 461044"/>
              <a:gd name="connsiteX95" fmla="*/ 1086246 w 2227360"/>
              <a:gd name="connsiteY95" fmla="*/ 420993 h 461044"/>
              <a:gd name="connsiteX96" fmla="*/ 1060044 w 2227360"/>
              <a:gd name="connsiteY96" fmla="*/ 408345 h 461044"/>
              <a:gd name="connsiteX97" fmla="*/ 1052214 w 2227360"/>
              <a:gd name="connsiteY97" fmla="*/ 387266 h 461044"/>
              <a:gd name="connsiteX98" fmla="*/ 1063659 w 2227360"/>
              <a:gd name="connsiteY98" fmla="*/ 363777 h 461044"/>
              <a:gd name="connsiteX99" fmla="*/ 1094980 w 2227360"/>
              <a:gd name="connsiteY99" fmla="*/ 355345 h 461044"/>
              <a:gd name="connsiteX100" fmla="*/ 934619 w 2227360"/>
              <a:gd name="connsiteY100" fmla="*/ 355345 h 461044"/>
              <a:gd name="connsiteX101" fmla="*/ 960848 w 2227360"/>
              <a:gd name="connsiteY101" fmla="*/ 366178 h 461044"/>
              <a:gd name="connsiteX102" fmla="*/ 969591 w 2227360"/>
              <a:gd name="connsiteY102" fmla="*/ 397474 h 461044"/>
              <a:gd name="connsiteX103" fmla="*/ 969591 w 2227360"/>
              <a:gd name="connsiteY103" fmla="*/ 457959 h 461044"/>
              <a:gd name="connsiteX104" fmla="*/ 934619 w 2227360"/>
              <a:gd name="connsiteY104" fmla="*/ 457959 h 461044"/>
              <a:gd name="connsiteX105" fmla="*/ 934619 w 2227360"/>
              <a:gd name="connsiteY105" fmla="*/ 404095 h 461044"/>
              <a:gd name="connsiteX106" fmla="*/ 921354 w 2227360"/>
              <a:gd name="connsiteY106" fmla="*/ 386340 h 461044"/>
              <a:gd name="connsiteX107" fmla="*/ 910501 w 2227360"/>
              <a:gd name="connsiteY107" fmla="*/ 391155 h 461044"/>
              <a:gd name="connsiteX108" fmla="*/ 906582 w 2227360"/>
              <a:gd name="connsiteY108" fmla="*/ 405298 h 461044"/>
              <a:gd name="connsiteX109" fmla="*/ 906582 w 2227360"/>
              <a:gd name="connsiteY109" fmla="*/ 457959 h 461044"/>
              <a:gd name="connsiteX110" fmla="*/ 871912 w 2227360"/>
              <a:gd name="connsiteY110" fmla="*/ 457959 h 461044"/>
              <a:gd name="connsiteX111" fmla="*/ 871912 w 2227360"/>
              <a:gd name="connsiteY111" fmla="*/ 358355 h 461044"/>
              <a:gd name="connsiteX112" fmla="*/ 905678 w 2227360"/>
              <a:gd name="connsiteY112" fmla="*/ 358355 h 461044"/>
              <a:gd name="connsiteX113" fmla="*/ 906281 w 2227360"/>
              <a:gd name="connsiteY113" fmla="*/ 370692 h 461044"/>
              <a:gd name="connsiteX114" fmla="*/ 917435 w 2227360"/>
              <a:gd name="connsiteY114" fmla="*/ 359558 h 461044"/>
              <a:gd name="connsiteX115" fmla="*/ 934619 w 2227360"/>
              <a:gd name="connsiteY115" fmla="*/ 355345 h 461044"/>
              <a:gd name="connsiteX116" fmla="*/ 691470 w 2227360"/>
              <a:gd name="connsiteY116" fmla="*/ 355345 h 461044"/>
              <a:gd name="connsiteX117" fmla="*/ 708662 w 2227360"/>
              <a:gd name="connsiteY117" fmla="*/ 359558 h 461044"/>
              <a:gd name="connsiteX118" fmla="*/ 720123 w 2227360"/>
              <a:gd name="connsiteY118" fmla="*/ 371896 h 461044"/>
              <a:gd name="connsiteX119" fmla="*/ 732488 w 2227360"/>
              <a:gd name="connsiteY119" fmla="*/ 359859 h 461044"/>
              <a:gd name="connsiteX120" fmla="*/ 751490 w 2227360"/>
              <a:gd name="connsiteY120" fmla="*/ 355345 h 461044"/>
              <a:gd name="connsiteX121" fmla="*/ 777729 w 2227360"/>
              <a:gd name="connsiteY121" fmla="*/ 366178 h 461044"/>
              <a:gd name="connsiteX122" fmla="*/ 786777 w 2227360"/>
              <a:gd name="connsiteY122" fmla="*/ 397474 h 461044"/>
              <a:gd name="connsiteX123" fmla="*/ 786777 w 2227360"/>
              <a:gd name="connsiteY123" fmla="*/ 457959 h 461044"/>
              <a:gd name="connsiteX124" fmla="*/ 752093 w 2227360"/>
              <a:gd name="connsiteY124" fmla="*/ 457959 h 461044"/>
              <a:gd name="connsiteX125" fmla="*/ 752093 w 2227360"/>
              <a:gd name="connsiteY125" fmla="*/ 404095 h 461044"/>
              <a:gd name="connsiteX126" fmla="*/ 749077 w 2227360"/>
              <a:gd name="connsiteY126" fmla="*/ 390553 h 461044"/>
              <a:gd name="connsiteX127" fmla="*/ 739124 w 2227360"/>
              <a:gd name="connsiteY127" fmla="*/ 386340 h 461044"/>
              <a:gd name="connsiteX128" fmla="*/ 728568 w 2227360"/>
              <a:gd name="connsiteY128" fmla="*/ 391155 h 461044"/>
              <a:gd name="connsiteX129" fmla="*/ 724948 w 2227360"/>
              <a:gd name="connsiteY129" fmla="*/ 405298 h 461044"/>
              <a:gd name="connsiteX130" fmla="*/ 724948 w 2227360"/>
              <a:gd name="connsiteY130" fmla="*/ 457959 h 461044"/>
              <a:gd name="connsiteX131" fmla="*/ 690264 w 2227360"/>
              <a:gd name="connsiteY131" fmla="*/ 457959 h 461044"/>
              <a:gd name="connsiteX132" fmla="*/ 690264 w 2227360"/>
              <a:gd name="connsiteY132" fmla="*/ 404095 h 461044"/>
              <a:gd name="connsiteX133" fmla="*/ 687248 w 2227360"/>
              <a:gd name="connsiteY133" fmla="*/ 390553 h 461044"/>
              <a:gd name="connsiteX134" fmla="*/ 677295 w 2227360"/>
              <a:gd name="connsiteY134" fmla="*/ 386340 h 461044"/>
              <a:gd name="connsiteX135" fmla="*/ 666739 w 2227360"/>
              <a:gd name="connsiteY135" fmla="*/ 391155 h 461044"/>
              <a:gd name="connsiteX136" fmla="*/ 663119 w 2227360"/>
              <a:gd name="connsiteY136" fmla="*/ 405298 h 461044"/>
              <a:gd name="connsiteX137" fmla="*/ 663119 w 2227360"/>
              <a:gd name="connsiteY137" fmla="*/ 457959 h 461044"/>
              <a:gd name="connsiteX138" fmla="*/ 628435 w 2227360"/>
              <a:gd name="connsiteY138" fmla="*/ 457959 h 461044"/>
              <a:gd name="connsiteX139" fmla="*/ 628435 w 2227360"/>
              <a:gd name="connsiteY139" fmla="*/ 358355 h 461044"/>
              <a:gd name="connsiteX140" fmla="*/ 662214 w 2227360"/>
              <a:gd name="connsiteY140" fmla="*/ 358355 h 461044"/>
              <a:gd name="connsiteX141" fmla="*/ 662818 w 2227360"/>
              <a:gd name="connsiteY141" fmla="*/ 370692 h 461044"/>
              <a:gd name="connsiteX142" fmla="*/ 673977 w 2227360"/>
              <a:gd name="connsiteY142" fmla="*/ 359257 h 461044"/>
              <a:gd name="connsiteX143" fmla="*/ 691470 w 2227360"/>
              <a:gd name="connsiteY143" fmla="*/ 355345 h 461044"/>
              <a:gd name="connsiteX144" fmla="*/ 1631750 w 2227360"/>
              <a:gd name="connsiteY144" fmla="*/ 332725 h 461044"/>
              <a:gd name="connsiteX145" fmla="*/ 1666298 w 2227360"/>
              <a:gd name="connsiteY145" fmla="*/ 332725 h 461044"/>
              <a:gd name="connsiteX146" fmla="*/ 1666298 w 2227360"/>
              <a:gd name="connsiteY146" fmla="*/ 358224 h 461044"/>
              <a:gd name="connsiteX147" fmla="*/ 1686862 w 2227360"/>
              <a:gd name="connsiteY147" fmla="*/ 358224 h 461044"/>
              <a:gd name="connsiteX148" fmla="*/ 1686862 w 2227360"/>
              <a:gd name="connsiteY148" fmla="*/ 386191 h 461044"/>
              <a:gd name="connsiteX149" fmla="*/ 1666298 w 2227360"/>
              <a:gd name="connsiteY149" fmla="*/ 386191 h 461044"/>
              <a:gd name="connsiteX150" fmla="*/ 1666298 w 2227360"/>
              <a:gd name="connsiteY150" fmla="*/ 457959 h 461044"/>
              <a:gd name="connsiteX151" fmla="*/ 1631750 w 2227360"/>
              <a:gd name="connsiteY151" fmla="*/ 457959 h 461044"/>
              <a:gd name="connsiteX152" fmla="*/ 1631750 w 2227360"/>
              <a:gd name="connsiteY152" fmla="*/ 386191 h 461044"/>
              <a:gd name="connsiteX153" fmla="*/ 1614888 w 2227360"/>
              <a:gd name="connsiteY153" fmla="*/ 386191 h 461044"/>
              <a:gd name="connsiteX154" fmla="*/ 1614888 w 2227360"/>
              <a:gd name="connsiteY154" fmla="*/ 358224 h 461044"/>
              <a:gd name="connsiteX155" fmla="*/ 1631750 w 2227360"/>
              <a:gd name="connsiteY155" fmla="*/ 358224 h 461044"/>
              <a:gd name="connsiteX156" fmla="*/ 1165771 w 2227360"/>
              <a:gd name="connsiteY156" fmla="*/ 332725 h 461044"/>
              <a:gd name="connsiteX157" fmla="*/ 1200524 w 2227360"/>
              <a:gd name="connsiteY157" fmla="*/ 332725 h 461044"/>
              <a:gd name="connsiteX158" fmla="*/ 1200524 w 2227360"/>
              <a:gd name="connsiteY158" fmla="*/ 358224 h 461044"/>
              <a:gd name="connsiteX159" fmla="*/ 1220882 w 2227360"/>
              <a:gd name="connsiteY159" fmla="*/ 358224 h 461044"/>
              <a:gd name="connsiteX160" fmla="*/ 1220882 w 2227360"/>
              <a:gd name="connsiteY160" fmla="*/ 386191 h 461044"/>
              <a:gd name="connsiteX161" fmla="*/ 1200524 w 2227360"/>
              <a:gd name="connsiteY161" fmla="*/ 386191 h 461044"/>
              <a:gd name="connsiteX162" fmla="*/ 1200524 w 2227360"/>
              <a:gd name="connsiteY162" fmla="*/ 457959 h 461044"/>
              <a:gd name="connsiteX163" fmla="*/ 1165771 w 2227360"/>
              <a:gd name="connsiteY163" fmla="*/ 457959 h 461044"/>
              <a:gd name="connsiteX164" fmla="*/ 1165771 w 2227360"/>
              <a:gd name="connsiteY164" fmla="*/ 386191 h 461044"/>
              <a:gd name="connsiteX165" fmla="*/ 1148909 w 2227360"/>
              <a:gd name="connsiteY165" fmla="*/ 386191 h 461044"/>
              <a:gd name="connsiteX166" fmla="*/ 1148909 w 2227360"/>
              <a:gd name="connsiteY166" fmla="*/ 358224 h 461044"/>
              <a:gd name="connsiteX167" fmla="*/ 1165771 w 2227360"/>
              <a:gd name="connsiteY167" fmla="*/ 358224 h 461044"/>
              <a:gd name="connsiteX168" fmla="*/ 1461227 w 2227360"/>
              <a:gd name="connsiteY168" fmla="*/ 305581 h 461044"/>
              <a:gd name="connsiteX169" fmla="*/ 1475388 w 2227360"/>
              <a:gd name="connsiteY169" fmla="*/ 311001 h 461044"/>
              <a:gd name="connsiteX170" fmla="*/ 1480811 w 2227360"/>
              <a:gd name="connsiteY170" fmla="*/ 324251 h 461044"/>
              <a:gd name="connsiteX171" fmla="*/ 1475388 w 2227360"/>
              <a:gd name="connsiteY171" fmla="*/ 337502 h 461044"/>
              <a:gd name="connsiteX172" fmla="*/ 1461227 w 2227360"/>
              <a:gd name="connsiteY172" fmla="*/ 342621 h 461044"/>
              <a:gd name="connsiteX173" fmla="*/ 1447368 w 2227360"/>
              <a:gd name="connsiteY173" fmla="*/ 337502 h 461044"/>
              <a:gd name="connsiteX174" fmla="*/ 1441945 w 2227360"/>
              <a:gd name="connsiteY174" fmla="*/ 324251 h 461044"/>
              <a:gd name="connsiteX175" fmla="*/ 1447368 w 2227360"/>
              <a:gd name="connsiteY175" fmla="*/ 311001 h 461044"/>
              <a:gd name="connsiteX176" fmla="*/ 1461227 w 2227360"/>
              <a:gd name="connsiteY176" fmla="*/ 305581 h 461044"/>
              <a:gd name="connsiteX177" fmla="*/ 1011850 w 2227360"/>
              <a:gd name="connsiteY177" fmla="*/ 305581 h 461044"/>
              <a:gd name="connsiteX178" fmla="*/ 1025748 w 2227360"/>
              <a:gd name="connsiteY178" fmla="*/ 311001 h 461044"/>
              <a:gd name="connsiteX179" fmla="*/ 1031488 w 2227360"/>
              <a:gd name="connsiteY179" fmla="*/ 324251 h 461044"/>
              <a:gd name="connsiteX180" fmla="*/ 1025748 w 2227360"/>
              <a:gd name="connsiteY180" fmla="*/ 337502 h 461044"/>
              <a:gd name="connsiteX181" fmla="*/ 1011850 w 2227360"/>
              <a:gd name="connsiteY181" fmla="*/ 342621 h 461044"/>
              <a:gd name="connsiteX182" fmla="*/ 997952 w 2227360"/>
              <a:gd name="connsiteY182" fmla="*/ 337502 h 461044"/>
              <a:gd name="connsiteX183" fmla="*/ 992211 w 2227360"/>
              <a:gd name="connsiteY183" fmla="*/ 324251 h 461044"/>
              <a:gd name="connsiteX184" fmla="*/ 997952 w 2227360"/>
              <a:gd name="connsiteY184" fmla="*/ 311001 h 461044"/>
              <a:gd name="connsiteX185" fmla="*/ 1011850 w 2227360"/>
              <a:gd name="connsiteY185" fmla="*/ 305581 h 461044"/>
              <a:gd name="connsiteX186" fmla="*/ 828886 w 2227360"/>
              <a:gd name="connsiteY186" fmla="*/ 305581 h 461044"/>
              <a:gd name="connsiteX187" fmla="*/ 842745 w 2227360"/>
              <a:gd name="connsiteY187" fmla="*/ 311001 h 461044"/>
              <a:gd name="connsiteX188" fmla="*/ 848469 w 2227360"/>
              <a:gd name="connsiteY188" fmla="*/ 324251 h 461044"/>
              <a:gd name="connsiteX189" fmla="*/ 842745 w 2227360"/>
              <a:gd name="connsiteY189" fmla="*/ 337502 h 461044"/>
              <a:gd name="connsiteX190" fmla="*/ 828886 w 2227360"/>
              <a:gd name="connsiteY190" fmla="*/ 342621 h 461044"/>
              <a:gd name="connsiteX191" fmla="*/ 815026 w 2227360"/>
              <a:gd name="connsiteY191" fmla="*/ 337502 h 461044"/>
              <a:gd name="connsiteX192" fmla="*/ 809603 w 2227360"/>
              <a:gd name="connsiteY192" fmla="*/ 324251 h 461044"/>
              <a:gd name="connsiteX193" fmla="*/ 815026 w 2227360"/>
              <a:gd name="connsiteY193" fmla="*/ 311001 h 461044"/>
              <a:gd name="connsiteX194" fmla="*/ 828886 w 2227360"/>
              <a:gd name="connsiteY194" fmla="*/ 305581 h 461044"/>
              <a:gd name="connsiteX195" fmla="*/ 444067 w 2227360"/>
              <a:gd name="connsiteY195" fmla="*/ 211851 h 461044"/>
              <a:gd name="connsiteX196" fmla="*/ 434426 w 2227360"/>
              <a:gd name="connsiteY196" fmla="*/ 213357 h 461044"/>
              <a:gd name="connsiteX197" fmla="*/ 390742 w 2227360"/>
              <a:gd name="connsiteY197" fmla="*/ 347158 h 461044"/>
              <a:gd name="connsiteX198" fmla="*/ 426593 w 2227360"/>
              <a:gd name="connsiteY198" fmla="*/ 347158 h 461044"/>
              <a:gd name="connsiteX199" fmla="*/ 467264 w 2227360"/>
              <a:gd name="connsiteY199" fmla="*/ 238671 h 461044"/>
              <a:gd name="connsiteX200" fmla="*/ 444067 w 2227360"/>
              <a:gd name="connsiteY200" fmla="*/ 211851 h 461044"/>
              <a:gd name="connsiteX201" fmla="*/ 68388 w 2227360"/>
              <a:gd name="connsiteY201" fmla="*/ 211851 h 461044"/>
              <a:gd name="connsiteX202" fmla="*/ 45491 w 2227360"/>
              <a:gd name="connsiteY202" fmla="*/ 238671 h 461044"/>
              <a:gd name="connsiteX203" fmla="*/ 85861 w 2227360"/>
              <a:gd name="connsiteY203" fmla="*/ 347158 h 461044"/>
              <a:gd name="connsiteX204" fmla="*/ 121712 w 2227360"/>
              <a:gd name="connsiteY204" fmla="*/ 347158 h 461044"/>
              <a:gd name="connsiteX205" fmla="*/ 78028 w 2227360"/>
              <a:gd name="connsiteY205" fmla="*/ 213357 h 461044"/>
              <a:gd name="connsiteX206" fmla="*/ 68388 w 2227360"/>
              <a:gd name="connsiteY206" fmla="*/ 211851 h 461044"/>
              <a:gd name="connsiteX207" fmla="*/ 663714 w 2227360"/>
              <a:gd name="connsiteY207" fmla="*/ 181945 h 461044"/>
              <a:gd name="connsiteX208" fmla="*/ 663714 w 2227360"/>
              <a:gd name="connsiteY208" fmla="*/ 214205 h 461044"/>
              <a:gd name="connsiteX209" fmla="*/ 687234 w 2227360"/>
              <a:gd name="connsiteY209" fmla="*/ 214205 h 461044"/>
              <a:gd name="connsiteX210" fmla="*/ 702009 w 2227360"/>
              <a:gd name="connsiteY210" fmla="*/ 209984 h 461044"/>
              <a:gd name="connsiteX211" fmla="*/ 707135 w 2227360"/>
              <a:gd name="connsiteY211" fmla="*/ 197924 h 461044"/>
              <a:gd name="connsiteX212" fmla="*/ 686631 w 2227360"/>
              <a:gd name="connsiteY212" fmla="*/ 181945 h 461044"/>
              <a:gd name="connsiteX213" fmla="*/ 663714 w 2227360"/>
              <a:gd name="connsiteY213" fmla="*/ 181945 h 461044"/>
              <a:gd name="connsiteX214" fmla="*/ 343745 w 2227360"/>
              <a:gd name="connsiteY214" fmla="*/ 176592 h 461044"/>
              <a:gd name="connsiteX215" fmla="*/ 309702 w 2227360"/>
              <a:gd name="connsiteY215" fmla="*/ 187140 h 461044"/>
              <a:gd name="connsiteX216" fmla="*/ 309702 w 2227360"/>
              <a:gd name="connsiteY216" fmla="*/ 347158 h 461044"/>
              <a:gd name="connsiteX217" fmla="*/ 355796 w 2227360"/>
              <a:gd name="connsiteY217" fmla="*/ 347158 h 461044"/>
              <a:gd name="connsiteX218" fmla="*/ 387730 w 2227360"/>
              <a:gd name="connsiteY218" fmla="*/ 224507 h 461044"/>
              <a:gd name="connsiteX219" fmla="*/ 343745 w 2227360"/>
              <a:gd name="connsiteY219" fmla="*/ 176592 h 461044"/>
              <a:gd name="connsiteX220" fmla="*/ 168709 w 2227360"/>
              <a:gd name="connsiteY220" fmla="*/ 176592 h 461044"/>
              <a:gd name="connsiteX221" fmla="*/ 125026 w 2227360"/>
              <a:gd name="connsiteY221" fmla="*/ 224507 h 461044"/>
              <a:gd name="connsiteX222" fmla="*/ 156659 w 2227360"/>
              <a:gd name="connsiteY222" fmla="*/ 347158 h 461044"/>
              <a:gd name="connsiteX223" fmla="*/ 203054 w 2227360"/>
              <a:gd name="connsiteY223" fmla="*/ 347158 h 461044"/>
              <a:gd name="connsiteX224" fmla="*/ 203054 w 2227360"/>
              <a:gd name="connsiteY224" fmla="*/ 187140 h 461044"/>
              <a:gd name="connsiteX225" fmla="*/ 168709 w 2227360"/>
              <a:gd name="connsiteY225" fmla="*/ 176592 h 461044"/>
              <a:gd name="connsiteX226" fmla="*/ 2166619 w 2227360"/>
              <a:gd name="connsiteY226" fmla="*/ 173560 h 461044"/>
              <a:gd name="connsiteX227" fmla="*/ 2227360 w 2227360"/>
              <a:gd name="connsiteY227" fmla="*/ 173560 h 461044"/>
              <a:gd name="connsiteX228" fmla="*/ 2227360 w 2227360"/>
              <a:gd name="connsiteY228" fmla="*/ 201527 h 461044"/>
              <a:gd name="connsiteX229" fmla="*/ 2166619 w 2227360"/>
              <a:gd name="connsiteY229" fmla="*/ 201527 h 461044"/>
              <a:gd name="connsiteX230" fmla="*/ 1586489 w 2227360"/>
              <a:gd name="connsiteY230" fmla="*/ 170481 h 461044"/>
              <a:gd name="connsiteX231" fmla="*/ 1572014 w 2227360"/>
              <a:gd name="connsiteY231" fmla="*/ 176511 h 461044"/>
              <a:gd name="connsiteX232" fmla="*/ 1566284 w 2227360"/>
              <a:gd name="connsiteY232" fmla="*/ 192492 h 461044"/>
              <a:gd name="connsiteX233" fmla="*/ 1572014 w 2227360"/>
              <a:gd name="connsiteY233" fmla="*/ 206965 h 461044"/>
              <a:gd name="connsiteX234" fmla="*/ 1586489 w 2227360"/>
              <a:gd name="connsiteY234" fmla="*/ 212694 h 461044"/>
              <a:gd name="connsiteX235" fmla="*/ 1600964 w 2227360"/>
              <a:gd name="connsiteY235" fmla="*/ 206965 h 461044"/>
              <a:gd name="connsiteX236" fmla="*/ 1606694 w 2227360"/>
              <a:gd name="connsiteY236" fmla="*/ 192492 h 461044"/>
              <a:gd name="connsiteX237" fmla="*/ 1600964 w 2227360"/>
              <a:gd name="connsiteY237" fmla="*/ 176511 h 461044"/>
              <a:gd name="connsiteX238" fmla="*/ 1586489 w 2227360"/>
              <a:gd name="connsiteY238" fmla="*/ 170481 h 461044"/>
              <a:gd name="connsiteX239" fmla="*/ 1159789 w 2227360"/>
              <a:gd name="connsiteY239" fmla="*/ 170473 h 461044"/>
              <a:gd name="connsiteX240" fmla="*/ 1145313 w 2227360"/>
              <a:gd name="connsiteY240" fmla="*/ 176502 h 461044"/>
              <a:gd name="connsiteX241" fmla="*/ 1139584 w 2227360"/>
              <a:gd name="connsiteY241" fmla="*/ 192479 h 461044"/>
              <a:gd name="connsiteX242" fmla="*/ 1145313 w 2227360"/>
              <a:gd name="connsiteY242" fmla="*/ 208456 h 461044"/>
              <a:gd name="connsiteX243" fmla="*/ 1159789 w 2227360"/>
              <a:gd name="connsiteY243" fmla="*/ 214485 h 461044"/>
              <a:gd name="connsiteX244" fmla="*/ 1174265 w 2227360"/>
              <a:gd name="connsiteY244" fmla="*/ 208456 h 461044"/>
              <a:gd name="connsiteX245" fmla="*/ 1179995 w 2227360"/>
              <a:gd name="connsiteY245" fmla="*/ 192479 h 461044"/>
              <a:gd name="connsiteX246" fmla="*/ 1174265 w 2227360"/>
              <a:gd name="connsiteY246" fmla="*/ 176502 h 461044"/>
              <a:gd name="connsiteX247" fmla="*/ 1159789 w 2227360"/>
              <a:gd name="connsiteY247" fmla="*/ 170473 h 461044"/>
              <a:gd name="connsiteX248" fmla="*/ 1992366 w 2227360"/>
              <a:gd name="connsiteY248" fmla="*/ 163841 h 461044"/>
              <a:gd name="connsiteX249" fmla="*/ 1974584 w 2227360"/>
              <a:gd name="connsiteY249" fmla="*/ 180421 h 461044"/>
              <a:gd name="connsiteX250" fmla="*/ 2009546 w 2227360"/>
              <a:gd name="connsiteY250" fmla="*/ 180421 h 461044"/>
              <a:gd name="connsiteX251" fmla="*/ 2004121 w 2227360"/>
              <a:gd name="connsiteY251" fmla="*/ 168363 h 461044"/>
              <a:gd name="connsiteX252" fmla="*/ 1992366 w 2227360"/>
              <a:gd name="connsiteY252" fmla="*/ 163841 h 461044"/>
              <a:gd name="connsiteX253" fmla="*/ 1711874 w 2227360"/>
              <a:gd name="connsiteY253" fmla="*/ 163841 h 461044"/>
              <a:gd name="connsiteX254" fmla="*/ 1694091 w 2227360"/>
              <a:gd name="connsiteY254" fmla="*/ 180421 h 461044"/>
              <a:gd name="connsiteX255" fmla="*/ 1729053 w 2227360"/>
              <a:gd name="connsiteY255" fmla="*/ 180421 h 461044"/>
              <a:gd name="connsiteX256" fmla="*/ 1723628 w 2227360"/>
              <a:gd name="connsiteY256" fmla="*/ 168363 h 461044"/>
              <a:gd name="connsiteX257" fmla="*/ 1711874 w 2227360"/>
              <a:gd name="connsiteY257" fmla="*/ 163841 h 461044"/>
              <a:gd name="connsiteX258" fmla="*/ 1231264 w 2227360"/>
              <a:gd name="connsiteY258" fmla="*/ 163841 h 461044"/>
              <a:gd name="connsiteX259" fmla="*/ 1213471 w 2227360"/>
              <a:gd name="connsiteY259" fmla="*/ 180421 h 461044"/>
              <a:gd name="connsiteX260" fmla="*/ 1248153 w 2227360"/>
              <a:gd name="connsiteY260" fmla="*/ 180421 h 461044"/>
              <a:gd name="connsiteX261" fmla="*/ 1242724 w 2227360"/>
              <a:gd name="connsiteY261" fmla="*/ 168363 h 461044"/>
              <a:gd name="connsiteX262" fmla="*/ 1231264 w 2227360"/>
              <a:gd name="connsiteY262" fmla="*/ 163841 h 461044"/>
              <a:gd name="connsiteX263" fmla="*/ 813846 w 2227360"/>
              <a:gd name="connsiteY263" fmla="*/ 163841 h 461044"/>
              <a:gd name="connsiteX264" fmla="*/ 796063 w 2227360"/>
              <a:gd name="connsiteY264" fmla="*/ 180421 h 461044"/>
              <a:gd name="connsiteX265" fmla="*/ 831025 w 2227360"/>
              <a:gd name="connsiteY265" fmla="*/ 180421 h 461044"/>
              <a:gd name="connsiteX266" fmla="*/ 825600 w 2227360"/>
              <a:gd name="connsiteY266" fmla="*/ 168363 h 461044"/>
              <a:gd name="connsiteX267" fmla="*/ 813846 w 2227360"/>
              <a:gd name="connsiteY267" fmla="*/ 163841 h 461044"/>
              <a:gd name="connsiteX268" fmla="*/ 1476134 w 2227360"/>
              <a:gd name="connsiteY268" fmla="*/ 142866 h 461044"/>
              <a:gd name="connsiteX269" fmla="*/ 1510782 w 2227360"/>
              <a:gd name="connsiteY269" fmla="*/ 142866 h 461044"/>
              <a:gd name="connsiteX270" fmla="*/ 1510782 w 2227360"/>
              <a:gd name="connsiteY270" fmla="*/ 242243 h 461044"/>
              <a:gd name="connsiteX271" fmla="*/ 1476134 w 2227360"/>
              <a:gd name="connsiteY271" fmla="*/ 242243 h 461044"/>
              <a:gd name="connsiteX272" fmla="*/ 2106944 w 2227360"/>
              <a:gd name="connsiteY272" fmla="*/ 139424 h 461044"/>
              <a:gd name="connsiteX273" fmla="*/ 2126869 w 2227360"/>
              <a:gd name="connsiteY273" fmla="*/ 141534 h 461044"/>
              <a:gd name="connsiteX274" fmla="*/ 2143172 w 2227360"/>
              <a:gd name="connsiteY274" fmla="*/ 147563 h 461044"/>
              <a:gd name="connsiteX275" fmla="*/ 2139549 w 2227360"/>
              <a:gd name="connsiteY275" fmla="*/ 172282 h 461044"/>
              <a:gd name="connsiteX276" fmla="*/ 2124454 w 2227360"/>
              <a:gd name="connsiteY276" fmla="*/ 166856 h 461044"/>
              <a:gd name="connsiteX277" fmla="*/ 2109057 w 2227360"/>
              <a:gd name="connsiteY277" fmla="*/ 164745 h 461044"/>
              <a:gd name="connsiteX278" fmla="*/ 2098491 w 2227360"/>
              <a:gd name="connsiteY278" fmla="*/ 170774 h 461044"/>
              <a:gd name="connsiteX279" fmla="*/ 2101510 w 2227360"/>
              <a:gd name="connsiteY279" fmla="*/ 175598 h 461044"/>
              <a:gd name="connsiteX280" fmla="*/ 2113586 w 2227360"/>
              <a:gd name="connsiteY280" fmla="*/ 179516 h 461044"/>
              <a:gd name="connsiteX281" fmla="*/ 2139549 w 2227360"/>
              <a:gd name="connsiteY281" fmla="*/ 192177 h 461044"/>
              <a:gd name="connsiteX282" fmla="*/ 2147700 w 2227360"/>
              <a:gd name="connsiteY282" fmla="*/ 213882 h 461044"/>
              <a:gd name="connsiteX283" fmla="*/ 2135926 w 2227360"/>
              <a:gd name="connsiteY283" fmla="*/ 237093 h 461044"/>
              <a:gd name="connsiteX284" fmla="*/ 2102717 w 2227360"/>
              <a:gd name="connsiteY284" fmla="*/ 245534 h 461044"/>
              <a:gd name="connsiteX285" fmla="*/ 2079773 w 2227360"/>
              <a:gd name="connsiteY285" fmla="*/ 242821 h 461044"/>
              <a:gd name="connsiteX286" fmla="*/ 2062565 w 2227360"/>
              <a:gd name="connsiteY286" fmla="*/ 235586 h 461044"/>
              <a:gd name="connsiteX287" fmla="*/ 2066490 w 2227360"/>
              <a:gd name="connsiteY287" fmla="*/ 210264 h 461044"/>
              <a:gd name="connsiteX288" fmla="*/ 2082792 w 2227360"/>
              <a:gd name="connsiteY288" fmla="*/ 217499 h 461044"/>
              <a:gd name="connsiteX289" fmla="*/ 2100604 w 2227360"/>
              <a:gd name="connsiteY289" fmla="*/ 220212 h 461044"/>
              <a:gd name="connsiteX290" fmla="*/ 2112982 w 2227360"/>
              <a:gd name="connsiteY290" fmla="*/ 214183 h 461044"/>
              <a:gd name="connsiteX291" fmla="*/ 2110265 w 2227360"/>
              <a:gd name="connsiteY291" fmla="*/ 209360 h 461044"/>
              <a:gd name="connsiteX292" fmla="*/ 2098491 w 2227360"/>
              <a:gd name="connsiteY292" fmla="*/ 205140 h 461044"/>
              <a:gd name="connsiteX293" fmla="*/ 2072226 w 2227360"/>
              <a:gd name="connsiteY293" fmla="*/ 192780 h 461044"/>
              <a:gd name="connsiteX294" fmla="*/ 2064377 w 2227360"/>
              <a:gd name="connsiteY294" fmla="*/ 171377 h 461044"/>
              <a:gd name="connsiteX295" fmla="*/ 2075849 w 2227360"/>
              <a:gd name="connsiteY295" fmla="*/ 148166 h 461044"/>
              <a:gd name="connsiteX296" fmla="*/ 2106944 w 2227360"/>
              <a:gd name="connsiteY296" fmla="*/ 139424 h 461044"/>
              <a:gd name="connsiteX297" fmla="*/ 1992969 w 2227360"/>
              <a:gd name="connsiteY297" fmla="*/ 139424 h 461044"/>
              <a:gd name="connsiteX298" fmla="*/ 2028835 w 2227360"/>
              <a:gd name="connsiteY298" fmla="*/ 152989 h 461044"/>
              <a:gd name="connsiteX299" fmla="*/ 2041796 w 2227360"/>
              <a:gd name="connsiteY299" fmla="*/ 189464 h 461044"/>
              <a:gd name="connsiteX300" fmla="*/ 2040892 w 2227360"/>
              <a:gd name="connsiteY300" fmla="*/ 201522 h 461044"/>
              <a:gd name="connsiteX301" fmla="*/ 1975186 w 2227360"/>
              <a:gd name="connsiteY301" fmla="*/ 201522 h 461044"/>
              <a:gd name="connsiteX302" fmla="*/ 1985132 w 2227360"/>
              <a:gd name="connsiteY302" fmla="*/ 214183 h 461044"/>
              <a:gd name="connsiteX303" fmla="*/ 2005628 w 2227360"/>
              <a:gd name="connsiteY303" fmla="*/ 218403 h 461044"/>
              <a:gd name="connsiteX304" fmla="*/ 2022506 w 2227360"/>
              <a:gd name="connsiteY304" fmla="*/ 216595 h 461044"/>
              <a:gd name="connsiteX305" fmla="*/ 2037576 w 2227360"/>
              <a:gd name="connsiteY305" fmla="*/ 211772 h 461044"/>
              <a:gd name="connsiteX306" fmla="*/ 2040590 w 2227360"/>
              <a:gd name="connsiteY306" fmla="*/ 237998 h 461044"/>
              <a:gd name="connsiteX307" fmla="*/ 2022205 w 2227360"/>
              <a:gd name="connsiteY307" fmla="*/ 243424 h 461044"/>
              <a:gd name="connsiteX308" fmla="*/ 2001107 w 2227360"/>
              <a:gd name="connsiteY308" fmla="*/ 245534 h 461044"/>
              <a:gd name="connsiteX309" fmla="*/ 1969158 w 2227360"/>
              <a:gd name="connsiteY309" fmla="*/ 239203 h 461044"/>
              <a:gd name="connsiteX310" fmla="*/ 1948362 w 2227360"/>
              <a:gd name="connsiteY310" fmla="*/ 221116 h 461044"/>
              <a:gd name="connsiteX311" fmla="*/ 1940827 w 2227360"/>
              <a:gd name="connsiteY311" fmla="*/ 192479 h 461044"/>
              <a:gd name="connsiteX312" fmla="*/ 1947156 w 2227360"/>
              <a:gd name="connsiteY312" fmla="*/ 165348 h 461044"/>
              <a:gd name="connsiteX313" fmla="*/ 1965541 w 2227360"/>
              <a:gd name="connsiteY313" fmla="*/ 146357 h 461044"/>
              <a:gd name="connsiteX314" fmla="*/ 1992969 w 2227360"/>
              <a:gd name="connsiteY314" fmla="*/ 139424 h 461044"/>
              <a:gd name="connsiteX315" fmla="*/ 1884019 w 2227360"/>
              <a:gd name="connsiteY315" fmla="*/ 139424 h 461044"/>
              <a:gd name="connsiteX316" fmla="*/ 1903595 w 2227360"/>
              <a:gd name="connsiteY316" fmla="*/ 141534 h 461044"/>
              <a:gd name="connsiteX317" fmla="*/ 1919858 w 2227360"/>
              <a:gd name="connsiteY317" fmla="*/ 147563 h 461044"/>
              <a:gd name="connsiteX318" fmla="*/ 1916244 w 2227360"/>
              <a:gd name="connsiteY318" fmla="*/ 172282 h 461044"/>
              <a:gd name="connsiteX319" fmla="*/ 1901186 w 2227360"/>
              <a:gd name="connsiteY319" fmla="*/ 166856 h 461044"/>
              <a:gd name="connsiteX320" fmla="*/ 1886127 w 2227360"/>
              <a:gd name="connsiteY320" fmla="*/ 164745 h 461044"/>
              <a:gd name="connsiteX321" fmla="*/ 1875285 w 2227360"/>
              <a:gd name="connsiteY321" fmla="*/ 170774 h 461044"/>
              <a:gd name="connsiteX322" fmla="*/ 1878598 w 2227360"/>
              <a:gd name="connsiteY322" fmla="*/ 175598 h 461044"/>
              <a:gd name="connsiteX323" fmla="*/ 1890344 w 2227360"/>
              <a:gd name="connsiteY323" fmla="*/ 179516 h 461044"/>
              <a:gd name="connsiteX324" fmla="*/ 1916244 w 2227360"/>
              <a:gd name="connsiteY324" fmla="*/ 192177 h 461044"/>
              <a:gd name="connsiteX325" fmla="*/ 1924376 w 2227360"/>
              <a:gd name="connsiteY325" fmla="*/ 213882 h 461044"/>
              <a:gd name="connsiteX326" fmla="*/ 1912630 w 2227360"/>
              <a:gd name="connsiteY326" fmla="*/ 237093 h 461044"/>
              <a:gd name="connsiteX327" fmla="*/ 1879502 w 2227360"/>
              <a:gd name="connsiteY327" fmla="*/ 245534 h 461044"/>
              <a:gd name="connsiteX328" fmla="*/ 1856914 w 2227360"/>
              <a:gd name="connsiteY328" fmla="*/ 242821 h 461044"/>
              <a:gd name="connsiteX329" fmla="*/ 1839446 w 2227360"/>
              <a:gd name="connsiteY329" fmla="*/ 235586 h 461044"/>
              <a:gd name="connsiteX330" fmla="*/ 1843361 w 2227360"/>
              <a:gd name="connsiteY330" fmla="*/ 210264 h 461044"/>
              <a:gd name="connsiteX331" fmla="*/ 1859625 w 2227360"/>
              <a:gd name="connsiteY331" fmla="*/ 217499 h 461044"/>
              <a:gd name="connsiteX332" fmla="*/ 1877394 w 2227360"/>
              <a:gd name="connsiteY332" fmla="*/ 220212 h 461044"/>
              <a:gd name="connsiteX333" fmla="*/ 1889741 w 2227360"/>
              <a:gd name="connsiteY333" fmla="*/ 214183 h 461044"/>
              <a:gd name="connsiteX334" fmla="*/ 1887031 w 2227360"/>
              <a:gd name="connsiteY334" fmla="*/ 209360 h 461044"/>
              <a:gd name="connsiteX335" fmla="*/ 1875285 w 2227360"/>
              <a:gd name="connsiteY335" fmla="*/ 205140 h 461044"/>
              <a:gd name="connsiteX336" fmla="*/ 1849084 w 2227360"/>
              <a:gd name="connsiteY336" fmla="*/ 192780 h 461044"/>
              <a:gd name="connsiteX337" fmla="*/ 1841253 w 2227360"/>
              <a:gd name="connsiteY337" fmla="*/ 171377 h 461044"/>
              <a:gd name="connsiteX338" fmla="*/ 1852698 w 2227360"/>
              <a:gd name="connsiteY338" fmla="*/ 148166 h 461044"/>
              <a:gd name="connsiteX339" fmla="*/ 1884019 w 2227360"/>
              <a:gd name="connsiteY339" fmla="*/ 139424 h 461044"/>
              <a:gd name="connsiteX340" fmla="*/ 1712477 w 2227360"/>
              <a:gd name="connsiteY340" fmla="*/ 139424 h 461044"/>
              <a:gd name="connsiteX341" fmla="*/ 1748042 w 2227360"/>
              <a:gd name="connsiteY341" fmla="*/ 152989 h 461044"/>
              <a:gd name="connsiteX342" fmla="*/ 1761303 w 2227360"/>
              <a:gd name="connsiteY342" fmla="*/ 189464 h 461044"/>
              <a:gd name="connsiteX343" fmla="*/ 1760098 w 2227360"/>
              <a:gd name="connsiteY343" fmla="*/ 201522 h 461044"/>
              <a:gd name="connsiteX344" fmla="*/ 1694694 w 2227360"/>
              <a:gd name="connsiteY344" fmla="*/ 201522 h 461044"/>
              <a:gd name="connsiteX345" fmla="*/ 1704640 w 2227360"/>
              <a:gd name="connsiteY345" fmla="*/ 214183 h 461044"/>
              <a:gd name="connsiteX346" fmla="*/ 1725135 w 2227360"/>
              <a:gd name="connsiteY346" fmla="*/ 218403 h 461044"/>
              <a:gd name="connsiteX347" fmla="*/ 1742014 w 2227360"/>
              <a:gd name="connsiteY347" fmla="*/ 216595 h 461044"/>
              <a:gd name="connsiteX348" fmla="*/ 1757084 w 2227360"/>
              <a:gd name="connsiteY348" fmla="*/ 211772 h 461044"/>
              <a:gd name="connsiteX349" fmla="*/ 1760098 w 2227360"/>
              <a:gd name="connsiteY349" fmla="*/ 237998 h 461044"/>
              <a:gd name="connsiteX350" fmla="*/ 1741712 w 2227360"/>
              <a:gd name="connsiteY350" fmla="*/ 243424 h 461044"/>
              <a:gd name="connsiteX351" fmla="*/ 1720313 w 2227360"/>
              <a:gd name="connsiteY351" fmla="*/ 245534 h 461044"/>
              <a:gd name="connsiteX352" fmla="*/ 1688666 w 2227360"/>
              <a:gd name="connsiteY352" fmla="*/ 239203 h 461044"/>
              <a:gd name="connsiteX353" fmla="*/ 1667869 w 2227360"/>
              <a:gd name="connsiteY353" fmla="*/ 221116 h 461044"/>
              <a:gd name="connsiteX354" fmla="*/ 1660334 w 2227360"/>
              <a:gd name="connsiteY354" fmla="*/ 192479 h 461044"/>
              <a:gd name="connsiteX355" fmla="*/ 1666664 w 2227360"/>
              <a:gd name="connsiteY355" fmla="*/ 165348 h 461044"/>
              <a:gd name="connsiteX356" fmla="*/ 1685049 w 2227360"/>
              <a:gd name="connsiteY356" fmla="*/ 146357 h 461044"/>
              <a:gd name="connsiteX357" fmla="*/ 1712477 w 2227360"/>
              <a:gd name="connsiteY357" fmla="*/ 139424 h 461044"/>
              <a:gd name="connsiteX358" fmla="*/ 1578045 w 2227360"/>
              <a:gd name="connsiteY358" fmla="*/ 139424 h 461044"/>
              <a:gd name="connsiteX359" fmla="*/ 1594631 w 2227360"/>
              <a:gd name="connsiteY359" fmla="*/ 143343 h 461044"/>
              <a:gd name="connsiteX360" fmla="*/ 1606392 w 2227360"/>
              <a:gd name="connsiteY360" fmla="*/ 154198 h 461044"/>
              <a:gd name="connsiteX361" fmla="*/ 1606995 w 2227360"/>
              <a:gd name="connsiteY361" fmla="*/ 142740 h 461044"/>
              <a:gd name="connsiteX362" fmla="*/ 1639565 w 2227360"/>
              <a:gd name="connsiteY362" fmla="*/ 142740 h 461044"/>
              <a:gd name="connsiteX363" fmla="*/ 1639565 w 2227360"/>
              <a:gd name="connsiteY363" fmla="*/ 234102 h 461044"/>
              <a:gd name="connsiteX364" fmla="*/ 1624788 w 2227360"/>
              <a:gd name="connsiteY364" fmla="*/ 276918 h 461044"/>
              <a:gd name="connsiteX365" fmla="*/ 1581965 w 2227360"/>
              <a:gd name="connsiteY365" fmla="*/ 291391 h 461044"/>
              <a:gd name="connsiteX366" fmla="*/ 1560253 w 2227360"/>
              <a:gd name="connsiteY366" fmla="*/ 288979 h 461044"/>
              <a:gd name="connsiteX367" fmla="*/ 1542762 w 2227360"/>
              <a:gd name="connsiteY367" fmla="*/ 283552 h 461044"/>
              <a:gd name="connsiteX368" fmla="*/ 1546380 w 2227360"/>
              <a:gd name="connsiteY368" fmla="*/ 253098 h 461044"/>
              <a:gd name="connsiteX369" fmla="*/ 1561157 w 2227360"/>
              <a:gd name="connsiteY369" fmla="*/ 258827 h 461044"/>
              <a:gd name="connsiteX370" fmla="*/ 1577140 w 2227360"/>
              <a:gd name="connsiteY370" fmla="*/ 261239 h 461044"/>
              <a:gd name="connsiteX371" fmla="*/ 1606392 w 2227360"/>
              <a:gd name="connsiteY371" fmla="*/ 235308 h 461044"/>
              <a:gd name="connsiteX372" fmla="*/ 1606392 w 2227360"/>
              <a:gd name="connsiteY372" fmla="*/ 230785 h 461044"/>
              <a:gd name="connsiteX373" fmla="*/ 1594028 w 2227360"/>
              <a:gd name="connsiteY373" fmla="*/ 240434 h 461044"/>
              <a:gd name="connsiteX374" fmla="*/ 1577140 w 2227360"/>
              <a:gd name="connsiteY374" fmla="*/ 243751 h 461044"/>
              <a:gd name="connsiteX375" fmla="*/ 1554221 w 2227360"/>
              <a:gd name="connsiteY375" fmla="*/ 237419 h 461044"/>
              <a:gd name="connsiteX376" fmla="*/ 1537635 w 2227360"/>
              <a:gd name="connsiteY376" fmla="*/ 219629 h 461044"/>
              <a:gd name="connsiteX377" fmla="*/ 1531604 w 2227360"/>
              <a:gd name="connsiteY377" fmla="*/ 192793 h 461044"/>
              <a:gd name="connsiteX378" fmla="*/ 1537635 w 2227360"/>
              <a:gd name="connsiteY378" fmla="*/ 166259 h 461044"/>
              <a:gd name="connsiteX379" fmla="*/ 1553920 w 2227360"/>
              <a:gd name="connsiteY379" fmla="*/ 146660 h 461044"/>
              <a:gd name="connsiteX380" fmla="*/ 1578045 w 2227360"/>
              <a:gd name="connsiteY380" fmla="*/ 139424 h 461044"/>
              <a:gd name="connsiteX381" fmla="*/ 1159789 w 2227360"/>
              <a:gd name="connsiteY381" fmla="*/ 139424 h 461044"/>
              <a:gd name="connsiteX382" fmla="*/ 1180900 w 2227360"/>
              <a:gd name="connsiteY382" fmla="*/ 144247 h 461044"/>
              <a:gd name="connsiteX383" fmla="*/ 1196582 w 2227360"/>
              <a:gd name="connsiteY383" fmla="*/ 157812 h 461044"/>
              <a:gd name="connsiteX384" fmla="*/ 1211963 w 2227360"/>
              <a:gd name="connsiteY384" fmla="*/ 144247 h 461044"/>
              <a:gd name="connsiteX385" fmla="*/ 1232772 w 2227360"/>
              <a:gd name="connsiteY385" fmla="*/ 139424 h 461044"/>
              <a:gd name="connsiteX386" fmla="*/ 1257803 w 2227360"/>
              <a:gd name="connsiteY386" fmla="*/ 145453 h 461044"/>
              <a:gd name="connsiteX387" fmla="*/ 1274692 w 2227360"/>
              <a:gd name="connsiteY387" fmla="*/ 162635 h 461044"/>
              <a:gd name="connsiteX388" fmla="*/ 1280724 w 2227360"/>
              <a:gd name="connsiteY388" fmla="*/ 189464 h 461044"/>
              <a:gd name="connsiteX389" fmla="*/ 1279517 w 2227360"/>
              <a:gd name="connsiteY389" fmla="*/ 201522 h 461044"/>
              <a:gd name="connsiteX390" fmla="*/ 1213772 w 2227360"/>
              <a:gd name="connsiteY390" fmla="*/ 201522 h 461044"/>
              <a:gd name="connsiteX391" fmla="*/ 1244534 w 2227360"/>
              <a:gd name="connsiteY391" fmla="*/ 218403 h 461044"/>
              <a:gd name="connsiteX392" fmla="*/ 1261121 w 2227360"/>
              <a:gd name="connsiteY392" fmla="*/ 216595 h 461044"/>
              <a:gd name="connsiteX393" fmla="*/ 1276200 w 2227360"/>
              <a:gd name="connsiteY393" fmla="*/ 211772 h 461044"/>
              <a:gd name="connsiteX394" fmla="*/ 1279517 w 2227360"/>
              <a:gd name="connsiteY394" fmla="*/ 237998 h 461044"/>
              <a:gd name="connsiteX395" fmla="*/ 1241216 w 2227360"/>
              <a:gd name="connsiteY395" fmla="*/ 245534 h 461044"/>
              <a:gd name="connsiteX396" fmla="*/ 1216185 w 2227360"/>
              <a:gd name="connsiteY396" fmla="*/ 240711 h 461044"/>
              <a:gd name="connsiteX397" fmla="*/ 1197789 w 2227360"/>
              <a:gd name="connsiteY397" fmla="*/ 227145 h 461044"/>
              <a:gd name="connsiteX398" fmla="*/ 1180900 w 2227360"/>
              <a:gd name="connsiteY398" fmla="*/ 240711 h 461044"/>
              <a:gd name="connsiteX399" fmla="*/ 1159789 w 2227360"/>
              <a:gd name="connsiteY399" fmla="*/ 245534 h 461044"/>
              <a:gd name="connsiteX400" fmla="*/ 1132346 w 2227360"/>
              <a:gd name="connsiteY400" fmla="*/ 238902 h 461044"/>
              <a:gd name="connsiteX401" fmla="*/ 1112441 w 2227360"/>
              <a:gd name="connsiteY401" fmla="*/ 220212 h 461044"/>
              <a:gd name="connsiteX402" fmla="*/ 1104902 w 2227360"/>
              <a:gd name="connsiteY402" fmla="*/ 192479 h 461044"/>
              <a:gd name="connsiteX403" fmla="*/ 1111838 w 2227360"/>
              <a:gd name="connsiteY403" fmla="*/ 165951 h 461044"/>
              <a:gd name="connsiteX404" fmla="*/ 1131139 w 2227360"/>
              <a:gd name="connsiteY404" fmla="*/ 146658 h 461044"/>
              <a:gd name="connsiteX405" fmla="*/ 1159789 w 2227360"/>
              <a:gd name="connsiteY405" fmla="*/ 139424 h 461044"/>
              <a:gd name="connsiteX406" fmla="*/ 928316 w 2227360"/>
              <a:gd name="connsiteY406" fmla="*/ 139424 h 461044"/>
              <a:gd name="connsiteX407" fmla="*/ 948194 w 2227360"/>
              <a:gd name="connsiteY407" fmla="*/ 141534 h 461044"/>
              <a:gd name="connsiteX408" fmla="*/ 964155 w 2227360"/>
              <a:gd name="connsiteY408" fmla="*/ 147563 h 461044"/>
              <a:gd name="connsiteX409" fmla="*/ 960842 w 2227360"/>
              <a:gd name="connsiteY409" fmla="*/ 172282 h 461044"/>
              <a:gd name="connsiteX410" fmla="*/ 945784 w 2227360"/>
              <a:gd name="connsiteY410" fmla="*/ 166856 h 461044"/>
              <a:gd name="connsiteX411" fmla="*/ 930424 w 2227360"/>
              <a:gd name="connsiteY411" fmla="*/ 164745 h 461044"/>
              <a:gd name="connsiteX412" fmla="*/ 919884 w 2227360"/>
              <a:gd name="connsiteY412" fmla="*/ 170774 h 461044"/>
              <a:gd name="connsiteX413" fmla="*/ 922895 w 2227360"/>
              <a:gd name="connsiteY413" fmla="*/ 175598 h 461044"/>
              <a:gd name="connsiteX414" fmla="*/ 934641 w 2227360"/>
              <a:gd name="connsiteY414" fmla="*/ 179516 h 461044"/>
              <a:gd name="connsiteX415" fmla="*/ 960842 w 2227360"/>
              <a:gd name="connsiteY415" fmla="*/ 192177 h 461044"/>
              <a:gd name="connsiteX416" fmla="*/ 968974 w 2227360"/>
              <a:gd name="connsiteY416" fmla="*/ 213882 h 461044"/>
              <a:gd name="connsiteX417" fmla="*/ 957229 w 2227360"/>
              <a:gd name="connsiteY417" fmla="*/ 237093 h 461044"/>
              <a:gd name="connsiteX418" fmla="*/ 923799 w 2227360"/>
              <a:gd name="connsiteY418" fmla="*/ 245534 h 461044"/>
              <a:gd name="connsiteX419" fmla="*/ 901211 w 2227360"/>
              <a:gd name="connsiteY419" fmla="*/ 242821 h 461044"/>
              <a:gd name="connsiteX420" fmla="*/ 884045 w 2227360"/>
              <a:gd name="connsiteY420" fmla="*/ 235586 h 461044"/>
              <a:gd name="connsiteX421" fmla="*/ 887960 w 2227360"/>
              <a:gd name="connsiteY421" fmla="*/ 210264 h 461044"/>
              <a:gd name="connsiteX422" fmla="*/ 904223 w 2227360"/>
              <a:gd name="connsiteY422" fmla="*/ 217499 h 461044"/>
              <a:gd name="connsiteX423" fmla="*/ 921691 w 2227360"/>
              <a:gd name="connsiteY423" fmla="*/ 220212 h 461044"/>
              <a:gd name="connsiteX424" fmla="*/ 934340 w 2227360"/>
              <a:gd name="connsiteY424" fmla="*/ 214183 h 461044"/>
              <a:gd name="connsiteX425" fmla="*/ 931328 w 2227360"/>
              <a:gd name="connsiteY425" fmla="*/ 209360 h 461044"/>
              <a:gd name="connsiteX426" fmla="*/ 919583 w 2227360"/>
              <a:gd name="connsiteY426" fmla="*/ 205140 h 461044"/>
              <a:gd name="connsiteX427" fmla="*/ 893682 w 2227360"/>
              <a:gd name="connsiteY427" fmla="*/ 192780 h 461044"/>
              <a:gd name="connsiteX428" fmla="*/ 885852 w 2227360"/>
              <a:gd name="connsiteY428" fmla="*/ 171377 h 461044"/>
              <a:gd name="connsiteX429" fmla="*/ 896995 w 2227360"/>
              <a:gd name="connsiteY429" fmla="*/ 148166 h 461044"/>
              <a:gd name="connsiteX430" fmla="*/ 928316 w 2227360"/>
              <a:gd name="connsiteY430" fmla="*/ 139424 h 461044"/>
              <a:gd name="connsiteX431" fmla="*/ 814449 w 2227360"/>
              <a:gd name="connsiteY431" fmla="*/ 139424 h 461044"/>
              <a:gd name="connsiteX432" fmla="*/ 850014 w 2227360"/>
              <a:gd name="connsiteY432" fmla="*/ 152989 h 461044"/>
              <a:gd name="connsiteX433" fmla="*/ 863275 w 2227360"/>
              <a:gd name="connsiteY433" fmla="*/ 189464 h 461044"/>
              <a:gd name="connsiteX434" fmla="*/ 862070 w 2227360"/>
              <a:gd name="connsiteY434" fmla="*/ 201522 h 461044"/>
              <a:gd name="connsiteX435" fmla="*/ 796666 w 2227360"/>
              <a:gd name="connsiteY435" fmla="*/ 201522 h 461044"/>
              <a:gd name="connsiteX436" fmla="*/ 806612 w 2227360"/>
              <a:gd name="connsiteY436" fmla="*/ 214183 h 461044"/>
              <a:gd name="connsiteX437" fmla="*/ 827107 w 2227360"/>
              <a:gd name="connsiteY437" fmla="*/ 218403 h 461044"/>
              <a:gd name="connsiteX438" fmla="*/ 843986 w 2227360"/>
              <a:gd name="connsiteY438" fmla="*/ 216595 h 461044"/>
              <a:gd name="connsiteX439" fmla="*/ 859056 w 2227360"/>
              <a:gd name="connsiteY439" fmla="*/ 211772 h 461044"/>
              <a:gd name="connsiteX440" fmla="*/ 862070 w 2227360"/>
              <a:gd name="connsiteY440" fmla="*/ 237998 h 461044"/>
              <a:gd name="connsiteX441" fmla="*/ 843684 w 2227360"/>
              <a:gd name="connsiteY441" fmla="*/ 243424 h 461044"/>
              <a:gd name="connsiteX442" fmla="*/ 822285 w 2227360"/>
              <a:gd name="connsiteY442" fmla="*/ 245534 h 461044"/>
              <a:gd name="connsiteX443" fmla="*/ 790638 w 2227360"/>
              <a:gd name="connsiteY443" fmla="*/ 239203 h 461044"/>
              <a:gd name="connsiteX444" fmla="*/ 769841 w 2227360"/>
              <a:gd name="connsiteY444" fmla="*/ 221116 h 461044"/>
              <a:gd name="connsiteX445" fmla="*/ 762306 w 2227360"/>
              <a:gd name="connsiteY445" fmla="*/ 192479 h 461044"/>
              <a:gd name="connsiteX446" fmla="*/ 768636 w 2227360"/>
              <a:gd name="connsiteY446" fmla="*/ 165348 h 461044"/>
              <a:gd name="connsiteX447" fmla="*/ 787021 w 2227360"/>
              <a:gd name="connsiteY447" fmla="*/ 146357 h 461044"/>
              <a:gd name="connsiteX448" fmla="*/ 814449 w 2227360"/>
              <a:gd name="connsiteY448" fmla="*/ 139424 h 461044"/>
              <a:gd name="connsiteX449" fmla="*/ 350071 w 2227360"/>
              <a:gd name="connsiteY449" fmla="*/ 138622 h 461044"/>
              <a:gd name="connsiteX450" fmla="*/ 427497 w 2227360"/>
              <a:gd name="connsiteY450" fmla="*/ 182921 h 461044"/>
              <a:gd name="connsiteX451" fmla="*/ 452201 w 2227360"/>
              <a:gd name="connsiteY451" fmla="*/ 179907 h 461044"/>
              <a:gd name="connsiteX452" fmla="*/ 512454 w 2227360"/>
              <a:gd name="connsiteY452" fmla="*/ 238068 h 461044"/>
              <a:gd name="connsiteX453" fmla="*/ 464854 w 2227360"/>
              <a:gd name="connsiteY453" fmla="*/ 343843 h 461044"/>
              <a:gd name="connsiteX454" fmla="*/ 463348 w 2227360"/>
              <a:gd name="connsiteY454" fmla="*/ 346254 h 461044"/>
              <a:gd name="connsiteX455" fmla="*/ 451297 w 2227360"/>
              <a:gd name="connsiteY455" fmla="*/ 385128 h 461044"/>
              <a:gd name="connsiteX456" fmla="*/ 268127 w 2227360"/>
              <a:gd name="connsiteY456" fmla="*/ 385128 h 461044"/>
              <a:gd name="connsiteX457" fmla="*/ 268127 w 2227360"/>
              <a:gd name="connsiteY457" fmla="*/ 170264 h 461044"/>
              <a:gd name="connsiteX458" fmla="*/ 350071 w 2227360"/>
              <a:gd name="connsiteY458" fmla="*/ 138622 h 461044"/>
              <a:gd name="connsiteX459" fmla="*/ 162383 w 2227360"/>
              <a:gd name="connsiteY459" fmla="*/ 138622 h 461044"/>
              <a:gd name="connsiteX460" fmla="*/ 244327 w 2227360"/>
              <a:gd name="connsiteY460" fmla="*/ 170264 h 461044"/>
              <a:gd name="connsiteX461" fmla="*/ 244327 w 2227360"/>
              <a:gd name="connsiteY461" fmla="*/ 385128 h 461044"/>
              <a:gd name="connsiteX462" fmla="*/ 61157 w 2227360"/>
              <a:gd name="connsiteY462" fmla="*/ 385128 h 461044"/>
              <a:gd name="connsiteX463" fmla="*/ 49408 w 2227360"/>
              <a:gd name="connsiteY463" fmla="*/ 346254 h 461044"/>
              <a:gd name="connsiteX464" fmla="*/ 47901 w 2227360"/>
              <a:gd name="connsiteY464" fmla="*/ 343843 h 461044"/>
              <a:gd name="connsiteX465" fmla="*/ 0 w 2227360"/>
              <a:gd name="connsiteY465" fmla="*/ 238068 h 461044"/>
              <a:gd name="connsiteX466" fmla="*/ 60555 w 2227360"/>
              <a:gd name="connsiteY466" fmla="*/ 179907 h 461044"/>
              <a:gd name="connsiteX467" fmla="*/ 85258 w 2227360"/>
              <a:gd name="connsiteY467" fmla="*/ 182921 h 461044"/>
              <a:gd name="connsiteX468" fmla="*/ 162383 w 2227360"/>
              <a:gd name="connsiteY468" fmla="*/ 138622 h 461044"/>
              <a:gd name="connsiteX469" fmla="*/ 663714 w 2227360"/>
              <a:gd name="connsiteY469" fmla="*/ 123757 h 461044"/>
              <a:gd name="connsiteX470" fmla="*/ 663714 w 2227360"/>
              <a:gd name="connsiteY470" fmla="*/ 153906 h 461044"/>
              <a:gd name="connsiteX471" fmla="*/ 682108 w 2227360"/>
              <a:gd name="connsiteY471" fmla="*/ 153906 h 461044"/>
              <a:gd name="connsiteX472" fmla="*/ 701406 w 2227360"/>
              <a:gd name="connsiteY472" fmla="*/ 138530 h 461044"/>
              <a:gd name="connsiteX473" fmla="*/ 682409 w 2227360"/>
              <a:gd name="connsiteY473" fmla="*/ 123757 h 461044"/>
              <a:gd name="connsiteX474" fmla="*/ 663714 w 2227360"/>
              <a:gd name="connsiteY474" fmla="*/ 123757 h 461044"/>
              <a:gd name="connsiteX475" fmla="*/ 1399994 w 2227360"/>
              <a:gd name="connsiteY475" fmla="*/ 116803 h 461044"/>
              <a:gd name="connsiteX476" fmla="*/ 1434953 w 2227360"/>
              <a:gd name="connsiteY476" fmla="*/ 116803 h 461044"/>
              <a:gd name="connsiteX477" fmla="*/ 1434953 w 2227360"/>
              <a:gd name="connsiteY477" fmla="*/ 142714 h 461044"/>
              <a:gd name="connsiteX478" fmla="*/ 1455517 w 2227360"/>
              <a:gd name="connsiteY478" fmla="*/ 142714 h 461044"/>
              <a:gd name="connsiteX479" fmla="*/ 1455517 w 2227360"/>
              <a:gd name="connsiteY479" fmla="*/ 170886 h 461044"/>
              <a:gd name="connsiteX480" fmla="*/ 1434953 w 2227360"/>
              <a:gd name="connsiteY480" fmla="*/ 170886 h 461044"/>
              <a:gd name="connsiteX481" fmla="*/ 1434953 w 2227360"/>
              <a:gd name="connsiteY481" fmla="*/ 242243 h 461044"/>
              <a:gd name="connsiteX482" fmla="*/ 1399994 w 2227360"/>
              <a:gd name="connsiteY482" fmla="*/ 242243 h 461044"/>
              <a:gd name="connsiteX483" fmla="*/ 1399994 w 2227360"/>
              <a:gd name="connsiteY483" fmla="*/ 170886 h 461044"/>
              <a:gd name="connsiteX484" fmla="*/ 1383132 w 2227360"/>
              <a:gd name="connsiteY484" fmla="*/ 170886 h 461044"/>
              <a:gd name="connsiteX485" fmla="*/ 1383132 w 2227360"/>
              <a:gd name="connsiteY485" fmla="*/ 142714 h 461044"/>
              <a:gd name="connsiteX486" fmla="*/ 1399994 w 2227360"/>
              <a:gd name="connsiteY486" fmla="*/ 142714 h 461044"/>
              <a:gd name="connsiteX487" fmla="*/ 1783307 w 2227360"/>
              <a:gd name="connsiteY487" fmla="*/ 95417 h 461044"/>
              <a:gd name="connsiteX488" fmla="*/ 1818265 w 2227360"/>
              <a:gd name="connsiteY488" fmla="*/ 95417 h 461044"/>
              <a:gd name="connsiteX489" fmla="*/ 1818265 w 2227360"/>
              <a:gd name="connsiteY489" fmla="*/ 242243 h 461044"/>
              <a:gd name="connsiteX490" fmla="*/ 1783307 w 2227360"/>
              <a:gd name="connsiteY490" fmla="*/ 242243 h 461044"/>
              <a:gd name="connsiteX491" fmla="*/ 990155 w 2227360"/>
              <a:gd name="connsiteY491" fmla="*/ 95417 h 461044"/>
              <a:gd name="connsiteX492" fmla="*/ 1025114 w 2227360"/>
              <a:gd name="connsiteY492" fmla="*/ 95417 h 461044"/>
              <a:gd name="connsiteX493" fmla="*/ 1025114 w 2227360"/>
              <a:gd name="connsiteY493" fmla="*/ 178290 h 461044"/>
              <a:gd name="connsiteX494" fmla="*/ 1055137 w 2227360"/>
              <a:gd name="connsiteY494" fmla="*/ 142714 h 461044"/>
              <a:gd name="connsiteX495" fmla="*/ 1095853 w 2227360"/>
              <a:gd name="connsiteY495" fmla="*/ 142714 h 461044"/>
              <a:gd name="connsiteX496" fmla="*/ 1055548 w 2227360"/>
              <a:gd name="connsiteY496" fmla="*/ 187955 h 461044"/>
              <a:gd name="connsiteX497" fmla="*/ 1102640 w 2227360"/>
              <a:gd name="connsiteY497" fmla="*/ 242243 h 461044"/>
              <a:gd name="connsiteX498" fmla="*/ 1059455 w 2227360"/>
              <a:gd name="connsiteY498" fmla="*/ 242243 h 461044"/>
              <a:gd name="connsiteX499" fmla="*/ 1025114 w 2227360"/>
              <a:gd name="connsiteY499" fmla="*/ 200293 h 461044"/>
              <a:gd name="connsiteX500" fmla="*/ 1025114 w 2227360"/>
              <a:gd name="connsiteY500" fmla="*/ 242243 h 461044"/>
              <a:gd name="connsiteX501" fmla="*/ 990155 w 2227360"/>
              <a:gd name="connsiteY501" fmla="*/ 242243 h 461044"/>
              <a:gd name="connsiteX502" fmla="*/ 628435 w 2227360"/>
              <a:gd name="connsiteY502" fmla="*/ 95417 h 461044"/>
              <a:gd name="connsiteX503" fmla="*/ 686028 w 2227360"/>
              <a:gd name="connsiteY503" fmla="*/ 95417 h 461044"/>
              <a:gd name="connsiteX504" fmla="*/ 724322 w 2227360"/>
              <a:gd name="connsiteY504" fmla="*/ 105065 h 461044"/>
              <a:gd name="connsiteX505" fmla="*/ 737288 w 2227360"/>
              <a:gd name="connsiteY505" fmla="*/ 133405 h 461044"/>
              <a:gd name="connsiteX506" fmla="*/ 733067 w 2227360"/>
              <a:gd name="connsiteY506" fmla="*/ 151193 h 461044"/>
              <a:gd name="connsiteX507" fmla="*/ 721307 w 2227360"/>
              <a:gd name="connsiteY507" fmla="*/ 163855 h 461044"/>
              <a:gd name="connsiteX508" fmla="*/ 738495 w 2227360"/>
              <a:gd name="connsiteY508" fmla="*/ 177121 h 461044"/>
              <a:gd name="connsiteX509" fmla="*/ 744827 w 2227360"/>
              <a:gd name="connsiteY509" fmla="*/ 199432 h 461044"/>
              <a:gd name="connsiteX510" fmla="*/ 731258 w 2227360"/>
              <a:gd name="connsiteY510" fmla="*/ 231390 h 461044"/>
              <a:gd name="connsiteX511" fmla="*/ 690551 w 2227360"/>
              <a:gd name="connsiteY511" fmla="*/ 242243 h 461044"/>
              <a:gd name="connsiteX512" fmla="*/ 628435 w 2227360"/>
              <a:gd name="connsiteY512" fmla="*/ 242243 h 461044"/>
              <a:gd name="connsiteX513" fmla="*/ 1493307 w 2227360"/>
              <a:gd name="connsiteY513" fmla="*/ 89865 h 461044"/>
              <a:gd name="connsiteX514" fmla="*/ 1507467 w 2227360"/>
              <a:gd name="connsiteY514" fmla="*/ 95285 h 461044"/>
              <a:gd name="connsiteX515" fmla="*/ 1512891 w 2227360"/>
              <a:gd name="connsiteY515" fmla="*/ 108536 h 461044"/>
              <a:gd name="connsiteX516" fmla="*/ 1507467 w 2227360"/>
              <a:gd name="connsiteY516" fmla="*/ 121786 h 461044"/>
              <a:gd name="connsiteX517" fmla="*/ 1493307 w 2227360"/>
              <a:gd name="connsiteY517" fmla="*/ 127206 h 461044"/>
              <a:gd name="connsiteX518" fmla="*/ 1479448 w 2227360"/>
              <a:gd name="connsiteY518" fmla="*/ 121786 h 461044"/>
              <a:gd name="connsiteX519" fmla="*/ 1474025 w 2227360"/>
              <a:gd name="connsiteY519" fmla="*/ 108536 h 461044"/>
              <a:gd name="connsiteX520" fmla="*/ 1479448 w 2227360"/>
              <a:gd name="connsiteY520" fmla="*/ 95285 h 461044"/>
              <a:gd name="connsiteX521" fmla="*/ 1493307 w 2227360"/>
              <a:gd name="connsiteY521" fmla="*/ 89865 h 461044"/>
              <a:gd name="connsiteX522" fmla="*/ 1356891 w 2227360"/>
              <a:gd name="connsiteY522" fmla="*/ 84929 h 461044"/>
              <a:gd name="connsiteX523" fmla="*/ 1370441 w 2227360"/>
              <a:gd name="connsiteY523" fmla="*/ 86436 h 461044"/>
              <a:gd name="connsiteX524" fmla="*/ 1381281 w 2227360"/>
              <a:gd name="connsiteY524" fmla="*/ 89450 h 461044"/>
              <a:gd name="connsiteX525" fmla="*/ 1377969 w 2227360"/>
              <a:gd name="connsiteY525" fmla="*/ 117477 h 461044"/>
              <a:gd name="connsiteX526" fmla="*/ 1371043 w 2227360"/>
              <a:gd name="connsiteY526" fmla="*/ 115669 h 461044"/>
              <a:gd name="connsiteX527" fmla="*/ 1364118 w 2227360"/>
              <a:gd name="connsiteY527" fmla="*/ 115066 h 461044"/>
              <a:gd name="connsiteX528" fmla="*/ 1351772 w 2227360"/>
              <a:gd name="connsiteY528" fmla="*/ 120189 h 461044"/>
              <a:gd name="connsiteX529" fmla="*/ 1347857 w 2227360"/>
              <a:gd name="connsiteY529" fmla="*/ 135258 h 461044"/>
              <a:gd name="connsiteX530" fmla="*/ 1347857 w 2227360"/>
              <a:gd name="connsiteY530" fmla="*/ 142792 h 461044"/>
              <a:gd name="connsiteX531" fmla="*/ 1371344 w 2227360"/>
              <a:gd name="connsiteY531" fmla="*/ 142792 h 461044"/>
              <a:gd name="connsiteX532" fmla="*/ 1371344 w 2227360"/>
              <a:gd name="connsiteY532" fmla="*/ 170819 h 461044"/>
              <a:gd name="connsiteX533" fmla="*/ 1347857 w 2227360"/>
              <a:gd name="connsiteY533" fmla="*/ 170819 h 461044"/>
              <a:gd name="connsiteX534" fmla="*/ 1347857 w 2227360"/>
              <a:gd name="connsiteY534" fmla="*/ 242243 h 461044"/>
              <a:gd name="connsiteX535" fmla="*/ 1312928 w 2227360"/>
              <a:gd name="connsiteY535" fmla="*/ 242243 h 461044"/>
              <a:gd name="connsiteX536" fmla="*/ 1312928 w 2227360"/>
              <a:gd name="connsiteY536" fmla="*/ 170819 h 461044"/>
              <a:gd name="connsiteX537" fmla="*/ 1296969 w 2227360"/>
              <a:gd name="connsiteY537" fmla="*/ 170819 h 461044"/>
              <a:gd name="connsiteX538" fmla="*/ 1296969 w 2227360"/>
              <a:gd name="connsiteY538" fmla="*/ 142792 h 461044"/>
              <a:gd name="connsiteX539" fmla="*/ 1312928 w 2227360"/>
              <a:gd name="connsiteY539" fmla="*/ 142792 h 461044"/>
              <a:gd name="connsiteX540" fmla="*/ 1312928 w 2227360"/>
              <a:gd name="connsiteY540" fmla="*/ 133148 h 461044"/>
              <a:gd name="connsiteX541" fmla="*/ 1324370 w 2227360"/>
              <a:gd name="connsiteY541" fmla="*/ 97587 h 461044"/>
              <a:gd name="connsiteX542" fmla="*/ 1356891 w 2227360"/>
              <a:gd name="connsiteY542" fmla="*/ 84929 h 461044"/>
              <a:gd name="connsiteX543" fmla="*/ 245231 w 2227360"/>
              <a:gd name="connsiteY543" fmla="*/ 0 h 461044"/>
              <a:gd name="connsiteX544" fmla="*/ 267525 w 2227360"/>
              <a:gd name="connsiteY544" fmla="*/ 0 h 461044"/>
              <a:gd name="connsiteX545" fmla="*/ 267525 w 2227360"/>
              <a:gd name="connsiteY545" fmla="*/ 29533 h 461044"/>
              <a:gd name="connsiteX546" fmla="*/ 302471 w 2227360"/>
              <a:gd name="connsiteY546" fmla="*/ 29533 h 461044"/>
              <a:gd name="connsiteX547" fmla="*/ 302471 w 2227360"/>
              <a:gd name="connsiteY547" fmla="*/ 51833 h 461044"/>
              <a:gd name="connsiteX548" fmla="*/ 267525 w 2227360"/>
              <a:gd name="connsiteY548" fmla="*/ 51833 h 461044"/>
              <a:gd name="connsiteX549" fmla="*/ 267525 w 2227360"/>
              <a:gd name="connsiteY549" fmla="*/ 68407 h 461044"/>
              <a:gd name="connsiteX550" fmla="*/ 296145 w 2227360"/>
              <a:gd name="connsiteY550" fmla="*/ 107281 h 461044"/>
              <a:gd name="connsiteX551" fmla="*/ 256378 w 2227360"/>
              <a:gd name="connsiteY551" fmla="*/ 147361 h 461044"/>
              <a:gd name="connsiteX552" fmla="*/ 215707 w 2227360"/>
              <a:gd name="connsiteY552" fmla="*/ 107281 h 461044"/>
              <a:gd name="connsiteX553" fmla="*/ 245231 w 2227360"/>
              <a:gd name="connsiteY553" fmla="*/ 68407 h 461044"/>
              <a:gd name="connsiteX554" fmla="*/ 245231 w 2227360"/>
              <a:gd name="connsiteY554" fmla="*/ 51833 h 461044"/>
              <a:gd name="connsiteX555" fmla="*/ 209983 w 2227360"/>
              <a:gd name="connsiteY555" fmla="*/ 51833 h 461044"/>
              <a:gd name="connsiteX556" fmla="*/ 209983 w 2227360"/>
              <a:gd name="connsiteY556" fmla="*/ 29533 h 461044"/>
              <a:gd name="connsiteX557" fmla="*/ 245231 w 2227360"/>
              <a:gd name="connsiteY557" fmla="*/ 29533 h 461044"/>
              <a:gd name="connsiteX558" fmla="*/ 245231 w 2227360"/>
              <a:gd name="connsiteY558" fmla="*/ 0 h 46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Lst>
            <a:rect l="l" t="t" r="r" b="b"/>
            <a:pathLst>
              <a:path w="2227360" h="461044">
                <a:moveTo>
                  <a:pt x="63567" y="406825"/>
                </a:moveTo>
                <a:cubicBezTo>
                  <a:pt x="63567" y="406825"/>
                  <a:pt x="63567" y="406825"/>
                  <a:pt x="448887" y="406825"/>
                </a:cubicBezTo>
                <a:cubicBezTo>
                  <a:pt x="448887" y="406825"/>
                  <a:pt x="448887" y="406825"/>
                  <a:pt x="448887" y="457754"/>
                </a:cubicBezTo>
                <a:cubicBezTo>
                  <a:pt x="448887" y="457754"/>
                  <a:pt x="448887" y="457754"/>
                  <a:pt x="63567" y="457754"/>
                </a:cubicBezTo>
                <a:close/>
                <a:moveTo>
                  <a:pt x="1551015" y="379737"/>
                </a:moveTo>
                <a:cubicBezTo>
                  <a:pt x="1541379" y="379737"/>
                  <a:pt x="1535357" y="385158"/>
                  <a:pt x="1533249" y="396300"/>
                </a:cubicBezTo>
                <a:lnTo>
                  <a:pt x="1568178" y="396300"/>
                </a:lnTo>
                <a:cubicBezTo>
                  <a:pt x="1567576" y="391180"/>
                  <a:pt x="1565769" y="386965"/>
                  <a:pt x="1562758" y="384254"/>
                </a:cubicBezTo>
                <a:cubicBezTo>
                  <a:pt x="1559747" y="381243"/>
                  <a:pt x="1555833" y="379737"/>
                  <a:pt x="1551015" y="379737"/>
                </a:cubicBezTo>
                <a:close/>
                <a:moveTo>
                  <a:pt x="1283938" y="379737"/>
                </a:moveTo>
                <a:cubicBezTo>
                  <a:pt x="1274293" y="379737"/>
                  <a:pt x="1268265" y="385158"/>
                  <a:pt x="1266155" y="396300"/>
                </a:cubicBezTo>
                <a:lnTo>
                  <a:pt x="1301117" y="396300"/>
                </a:lnTo>
                <a:cubicBezTo>
                  <a:pt x="1300515" y="391180"/>
                  <a:pt x="1298706" y="386965"/>
                  <a:pt x="1295692" y="384254"/>
                </a:cubicBezTo>
                <a:cubicBezTo>
                  <a:pt x="1292678" y="381243"/>
                  <a:pt x="1288760" y="379737"/>
                  <a:pt x="1283938" y="379737"/>
                </a:cubicBezTo>
                <a:close/>
                <a:moveTo>
                  <a:pt x="1444054" y="358281"/>
                </a:moveTo>
                <a:cubicBezTo>
                  <a:pt x="1478702" y="358281"/>
                  <a:pt x="1478702" y="358281"/>
                  <a:pt x="1478702" y="358281"/>
                </a:cubicBezTo>
                <a:cubicBezTo>
                  <a:pt x="1478702" y="457959"/>
                  <a:pt x="1478702" y="457959"/>
                  <a:pt x="1478702" y="457959"/>
                </a:cubicBezTo>
                <a:cubicBezTo>
                  <a:pt x="1444054" y="457959"/>
                  <a:pt x="1444054" y="457959"/>
                  <a:pt x="1444054" y="457959"/>
                </a:cubicBezTo>
                <a:close/>
                <a:moveTo>
                  <a:pt x="994628" y="358281"/>
                </a:moveTo>
                <a:cubicBezTo>
                  <a:pt x="1029374" y="358281"/>
                  <a:pt x="1029374" y="358281"/>
                  <a:pt x="1029374" y="358281"/>
                </a:cubicBezTo>
                <a:cubicBezTo>
                  <a:pt x="1029374" y="457959"/>
                  <a:pt x="1029374" y="457959"/>
                  <a:pt x="1029374" y="457959"/>
                </a:cubicBezTo>
                <a:cubicBezTo>
                  <a:pt x="994628" y="457959"/>
                  <a:pt x="994628" y="457959"/>
                  <a:pt x="994628" y="457959"/>
                </a:cubicBezTo>
                <a:close/>
                <a:moveTo>
                  <a:pt x="811712" y="358281"/>
                </a:moveTo>
                <a:cubicBezTo>
                  <a:pt x="846360" y="358281"/>
                  <a:pt x="846360" y="358281"/>
                  <a:pt x="846360" y="358281"/>
                </a:cubicBezTo>
                <a:cubicBezTo>
                  <a:pt x="846360" y="457959"/>
                  <a:pt x="846360" y="457959"/>
                  <a:pt x="846360" y="457959"/>
                </a:cubicBezTo>
                <a:cubicBezTo>
                  <a:pt x="811712" y="457959"/>
                  <a:pt x="811712" y="457959"/>
                  <a:pt x="811712" y="457959"/>
                </a:cubicBezTo>
                <a:close/>
                <a:moveTo>
                  <a:pt x="1414451" y="356374"/>
                </a:moveTo>
                <a:cubicBezTo>
                  <a:pt x="1418972" y="356374"/>
                  <a:pt x="1422589" y="356976"/>
                  <a:pt x="1425905" y="358484"/>
                </a:cubicBezTo>
                <a:cubicBezTo>
                  <a:pt x="1423192" y="391341"/>
                  <a:pt x="1423192" y="391341"/>
                  <a:pt x="1423192" y="391341"/>
                </a:cubicBezTo>
                <a:cubicBezTo>
                  <a:pt x="1419274" y="389532"/>
                  <a:pt x="1415054" y="388929"/>
                  <a:pt x="1410532" y="388929"/>
                </a:cubicBezTo>
                <a:cubicBezTo>
                  <a:pt x="1403901" y="388929"/>
                  <a:pt x="1398776" y="391039"/>
                  <a:pt x="1395461" y="395561"/>
                </a:cubicBezTo>
                <a:cubicBezTo>
                  <a:pt x="1391844" y="399781"/>
                  <a:pt x="1390336" y="406413"/>
                  <a:pt x="1390336" y="415155"/>
                </a:cubicBezTo>
                <a:cubicBezTo>
                  <a:pt x="1390336" y="457960"/>
                  <a:pt x="1390336" y="457960"/>
                  <a:pt x="1390336" y="457960"/>
                </a:cubicBezTo>
                <a:cubicBezTo>
                  <a:pt x="1355371" y="457960"/>
                  <a:pt x="1355371" y="457960"/>
                  <a:pt x="1355371" y="457960"/>
                </a:cubicBezTo>
                <a:lnTo>
                  <a:pt x="1355371" y="358182"/>
                </a:lnTo>
                <a:cubicBezTo>
                  <a:pt x="1389131" y="358182"/>
                  <a:pt x="1389131" y="358182"/>
                  <a:pt x="1389131" y="358182"/>
                </a:cubicBezTo>
                <a:cubicBezTo>
                  <a:pt x="1389734" y="373254"/>
                  <a:pt x="1389734" y="373254"/>
                  <a:pt x="1389734" y="373254"/>
                </a:cubicBezTo>
                <a:cubicBezTo>
                  <a:pt x="1392145" y="367828"/>
                  <a:pt x="1395461" y="363608"/>
                  <a:pt x="1399681" y="360594"/>
                </a:cubicBezTo>
                <a:cubicBezTo>
                  <a:pt x="1403901" y="357881"/>
                  <a:pt x="1409025" y="356374"/>
                  <a:pt x="1414451" y="356374"/>
                </a:cubicBezTo>
                <a:close/>
                <a:moveTo>
                  <a:pt x="1551617" y="355345"/>
                </a:moveTo>
                <a:cubicBezTo>
                  <a:pt x="1566673" y="355345"/>
                  <a:pt x="1578416" y="359862"/>
                  <a:pt x="1587450" y="368896"/>
                </a:cubicBezTo>
                <a:cubicBezTo>
                  <a:pt x="1596182" y="377629"/>
                  <a:pt x="1600699" y="389976"/>
                  <a:pt x="1600699" y="405033"/>
                </a:cubicBezTo>
                <a:cubicBezTo>
                  <a:pt x="1600699" y="409550"/>
                  <a:pt x="1600096" y="413766"/>
                  <a:pt x="1599494" y="417078"/>
                </a:cubicBezTo>
                <a:cubicBezTo>
                  <a:pt x="1533851" y="417078"/>
                  <a:pt x="1533851" y="417078"/>
                  <a:pt x="1533851" y="417078"/>
                </a:cubicBezTo>
                <a:cubicBezTo>
                  <a:pt x="1535658" y="422800"/>
                  <a:pt x="1538970" y="427317"/>
                  <a:pt x="1543788" y="430027"/>
                </a:cubicBezTo>
                <a:cubicBezTo>
                  <a:pt x="1548907" y="432737"/>
                  <a:pt x="1555531" y="434243"/>
                  <a:pt x="1564264" y="434243"/>
                </a:cubicBezTo>
                <a:cubicBezTo>
                  <a:pt x="1569684" y="434243"/>
                  <a:pt x="1575405" y="433641"/>
                  <a:pt x="1581126" y="432436"/>
                </a:cubicBezTo>
                <a:cubicBezTo>
                  <a:pt x="1586847" y="431232"/>
                  <a:pt x="1591665" y="429726"/>
                  <a:pt x="1596182" y="427618"/>
                </a:cubicBezTo>
                <a:cubicBezTo>
                  <a:pt x="1599193" y="453516"/>
                  <a:pt x="1599193" y="453516"/>
                  <a:pt x="1599193" y="453516"/>
                </a:cubicBezTo>
                <a:cubicBezTo>
                  <a:pt x="1593773" y="455925"/>
                  <a:pt x="1587751" y="458033"/>
                  <a:pt x="1580825" y="459237"/>
                </a:cubicBezTo>
                <a:cubicBezTo>
                  <a:pt x="1574200" y="460442"/>
                  <a:pt x="1566974" y="461044"/>
                  <a:pt x="1559747" y="461044"/>
                </a:cubicBezTo>
                <a:cubicBezTo>
                  <a:pt x="1547401" y="461044"/>
                  <a:pt x="1536862" y="458936"/>
                  <a:pt x="1528130" y="454720"/>
                </a:cubicBezTo>
                <a:cubicBezTo>
                  <a:pt x="1519096" y="450805"/>
                  <a:pt x="1511870" y="444482"/>
                  <a:pt x="1507052" y="436652"/>
                </a:cubicBezTo>
                <a:cubicBezTo>
                  <a:pt x="1502234" y="428823"/>
                  <a:pt x="1499524" y="419186"/>
                  <a:pt x="1499524" y="408345"/>
                </a:cubicBezTo>
                <a:cubicBezTo>
                  <a:pt x="1499524" y="398107"/>
                  <a:pt x="1501632" y="389073"/>
                  <a:pt x="1505847" y="381243"/>
                </a:cubicBezTo>
                <a:cubicBezTo>
                  <a:pt x="1510364" y="373112"/>
                  <a:pt x="1516386" y="367090"/>
                  <a:pt x="1524215" y="362271"/>
                </a:cubicBezTo>
                <a:cubicBezTo>
                  <a:pt x="1532044" y="357754"/>
                  <a:pt x="1541379" y="355345"/>
                  <a:pt x="1551617" y="355345"/>
                </a:cubicBezTo>
                <a:close/>
                <a:moveTo>
                  <a:pt x="1284540" y="355345"/>
                </a:moveTo>
                <a:cubicBezTo>
                  <a:pt x="1299610" y="355345"/>
                  <a:pt x="1311365" y="359862"/>
                  <a:pt x="1320106" y="368896"/>
                </a:cubicBezTo>
                <a:cubicBezTo>
                  <a:pt x="1329148" y="377629"/>
                  <a:pt x="1333367" y="389976"/>
                  <a:pt x="1333367" y="405033"/>
                </a:cubicBezTo>
                <a:cubicBezTo>
                  <a:pt x="1333367" y="409550"/>
                  <a:pt x="1333066" y="413766"/>
                  <a:pt x="1332162" y="417078"/>
                </a:cubicBezTo>
                <a:cubicBezTo>
                  <a:pt x="1266456" y="417078"/>
                  <a:pt x="1266456" y="417078"/>
                  <a:pt x="1266456" y="417078"/>
                </a:cubicBezTo>
                <a:cubicBezTo>
                  <a:pt x="1268265" y="422800"/>
                  <a:pt x="1271882" y="427317"/>
                  <a:pt x="1276704" y="430027"/>
                </a:cubicBezTo>
                <a:cubicBezTo>
                  <a:pt x="1281828" y="432737"/>
                  <a:pt x="1288459" y="434243"/>
                  <a:pt x="1297199" y="434243"/>
                </a:cubicBezTo>
                <a:cubicBezTo>
                  <a:pt x="1302624" y="434243"/>
                  <a:pt x="1308351" y="433641"/>
                  <a:pt x="1313776" y="432436"/>
                </a:cubicBezTo>
                <a:cubicBezTo>
                  <a:pt x="1319503" y="431232"/>
                  <a:pt x="1324627" y="429726"/>
                  <a:pt x="1328846" y="427618"/>
                </a:cubicBezTo>
                <a:cubicBezTo>
                  <a:pt x="1332162" y="453516"/>
                  <a:pt x="1332162" y="453516"/>
                  <a:pt x="1332162" y="453516"/>
                </a:cubicBezTo>
                <a:cubicBezTo>
                  <a:pt x="1326736" y="455925"/>
                  <a:pt x="1320708" y="458033"/>
                  <a:pt x="1313776" y="459237"/>
                </a:cubicBezTo>
                <a:cubicBezTo>
                  <a:pt x="1306844" y="460442"/>
                  <a:pt x="1299912" y="461044"/>
                  <a:pt x="1292377" y="461044"/>
                </a:cubicBezTo>
                <a:cubicBezTo>
                  <a:pt x="1280321" y="461044"/>
                  <a:pt x="1269772" y="458936"/>
                  <a:pt x="1260730" y="454720"/>
                </a:cubicBezTo>
                <a:cubicBezTo>
                  <a:pt x="1251688" y="450805"/>
                  <a:pt x="1244756" y="444482"/>
                  <a:pt x="1239933" y="436652"/>
                </a:cubicBezTo>
                <a:cubicBezTo>
                  <a:pt x="1234809" y="428823"/>
                  <a:pt x="1232398" y="419186"/>
                  <a:pt x="1232398" y="408345"/>
                </a:cubicBezTo>
                <a:cubicBezTo>
                  <a:pt x="1232398" y="398107"/>
                  <a:pt x="1234508" y="389073"/>
                  <a:pt x="1238728" y="381243"/>
                </a:cubicBezTo>
                <a:cubicBezTo>
                  <a:pt x="1242947" y="373112"/>
                  <a:pt x="1248975" y="367090"/>
                  <a:pt x="1257113" y="362271"/>
                </a:cubicBezTo>
                <a:cubicBezTo>
                  <a:pt x="1264949" y="357754"/>
                  <a:pt x="1273991" y="355345"/>
                  <a:pt x="1284540" y="355345"/>
                </a:cubicBezTo>
                <a:close/>
                <a:moveTo>
                  <a:pt x="1094980" y="355345"/>
                </a:moveTo>
                <a:cubicBezTo>
                  <a:pt x="1101606" y="355345"/>
                  <a:pt x="1108231" y="355948"/>
                  <a:pt x="1114556" y="357453"/>
                </a:cubicBezTo>
                <a:cubicBezTo>
                  <a:pt x="1121181" y="358959"/>
                  <a:pt x="1126602" y="360766"/>
                  <a:pt x="1130819" y="363175"/>
                </a:cubicBezTo>
                <a:cubicBezTo>
                  <a:pt x="1127205" y="388169"/>
                  <a:pt x="1127205" y="388169"/>
                  <a:pt x="1127205" y="388169"/>
                </a:cubicBezTo>
                <a:cubicBezTo>
                  <a:pt x="1122687" y="385760"/>
                  <a:pt x="1117567" y="383953"/>
                  <a:pt x="1112146" y="382749"/>
                </a:cubicBezTo>
                <a:cubicBezTo>
                  <a:pt x="1106725" y="381243"/>
                  <a:pt x="1101907" y="380641"/>
                  <a:pt x="1097088" y="380641"/>
                </a:cubicBezTo>
                <a:cubicBezTo>
                  <a:pt x="1089860" y="380641"/>
                  <a:pt x="1086547" y="382448"/>
                  <a:pt x="1086547" y="386362"/>
                </a:cubicBezTo>
                <a:cubicBezTo>
                  <a:pt x="1086547" y="388470"/>
                  <a:pt x="1087451" y="390277"/>
                  <a:pt x="1089559" y="391482"/>
                </a:cubicBezTo>
                <a:cubicBezTo>
                  <a:pt x="1091667" y="392686"/>
                  <a:pt x="1095582" y="393891"/>
                  <a:pt x="1101304" y="395396"/>
                </a:cubicBezTo>
                <a:cubicBezTo>
                  <a:pt x="1113351" y="398408"/>
                  <a:pt x="1121784" y="402323"/>
                  <a:pt x="1127205" y="407743"/>
                </a:cubicBezTo>
                <a:cubicBezTo>
                  <a:pt x="1132626" y="413164"/>
                  <a:pt x="1135336" y="420391"/>
                  <a:pt x="1135336" y="429425"/>
                </a:cubicBezTo>
                <a:cubicBezTo>
                  <a:pt x="1135336" y="439362"/>
                  <a:pt x="1131421" y="447192"/>
                  <a:pt x="1123591" y="452913"/>
                </a:cubicBezTo>
                <a:cubicBezTo>
                  <a:pt x="1115760" y="458334"/>
                  <a:pt x="1104617" y="461044"/>
                  <a:pt x="1090462" y="461044"/>
                </a:cubicBezTo>
                <a:cubicBezTo>
                  <a:pt x="1082632" y="461044"/>
                  <a:pt x="1075103" y="460141"/>
                  <a:pt x="1067875" y="458334"/>
                </a:cubicBezTo>
                <a:cubicBezTo>
                  <a:pt x="1060647" y="456527"/>
                  <a:pt x="1054623" y="454118"/>
                  <a:pt x="1050407" y="451408"/>
                </a:cubicBezTo>
                <a:cubicBezTo>
                  <a:pt x="1054322" y="426112"/>
                  <a:pt x="1054322" y="426112"/>
                  <a:pt x="1054322" y="426112"/>
                </a:cubicBezTo>
                <a:cubicBezTo>
                  <a:pt x="1059141" y="429124"/>
                  <a:pt x="1064562" y="431533"/>
                  <a:pt x="1070585" y="433340"/>
                </a:cubicBezTo>
                <a:cubicBezTo>
                  <a:pt x="1076609" y="434845"/>
                  <a:pt x="1082632" y="435749"/>
                  <a:pt x="1088354" y="435749"/>
                </a:cubicBezTo>
                <a:cubicBezTo>
                  <a:pt x="1096787" y="435749"/>
                  <a:pt x="1101003" y="433942"/>
                  <a:pt x="1101003" y="429726"/>
                </a:cubicBezTo>
                <a:cubicBezTo>
                  <a:pt x="1101003" y="427919"/>
                  <a:pt x="1099799" y="426112"/>
                  <a:pt x="1097992" y="424908"/>
                </a:cubicBezTo>
                <a:cubicBezTo>
                  <a:pt x="1096185" y="424004"/>
                  <a:pt x="1092269" y="422499"/>
                  <a:pt x="1086246" y="420993"/>
                </a:cubicBezTo>
                <a:cubicBezTo>
                  <a:pt x="1073898" y="417680"/>
                  <a:pt x="1065164" y="413465"/>
                  <a:pt x="1060044" y="408345"/>
                </a:cubicBezTo>
                <a:cubicBezTo>
                  <a:pt x="1054925" y="403226"/>
                  <a:pt x="1052214" y="396300"/>
                  <a:pt x="1052214" y="387266"/>
                </a:cubicBezTo>
                <a:cubicBezTo>
                  <a:pt x="1052214" y="377328"/>
                  <a:pt x="1056129" y="369499"/>
                  <a:pt x="1063659" y="363777"/>
                </a:cubicBezTo>
                <a:cubicBezTo>
                  <a:pt x="1071188" y="358056"/>
                  <a:pt x="1081728" y="355345"/>
                  <a:pt x="1094980" y="355345"/>
                </a:cubicBezTo>
                <a:close/>
                <a:moveTo>
                  <a:pt x="934619" y="355345"/>
                </a:moveTo>
                <a:cubicBezTo>
                  <a:pt x="946075" y="355345"/>
                  <a:pt x="954818" y="358956"/>
                  <a:pt x="960848" y="366178"/>
                </a:cubicBezTo>
                <a:cubicBezTo>
                  <a:pt x="966576" y="373100"/>
                  <a:pt x="969591" y="383632"/>
                  <a:pt x="969591" y="397474"/>
                </a:cubicBezTo>
                <a:cubicBezTo>
                  <a:pt x="969591" y="457959"/>
                  <a:pt x="969591" y="457959"/>
                  <a:pt x="969591" y="457959"/>
                </a:cubicBezTo>
                <a:cubicBezTo>
                  <a:pt x="934619" y="457959"/>
                  <a:pt x="934619" y="457959"/>
                  <a:pt x="934619" y="457959"/>
                </a:cubicBezTo>
                <a:cubicBezTo>
                  <a:pt x="934619" y="404095"/>
                  <a:pt x="934619" y="404095"/>
                  <a:pt x="934619" y="404095"/>
                </a:cubicBezTo>
                <a:cubicBezTo>
                  <a:pt x="934619" y="392058"/>
                  <a:pt x="930399" y="386340"/>
                  <a:pt x="921354" y="386340"/>
                </a:cubicBezTo>
                <a:cubicBezTo>
                  <a:pt x="916531" y="386340"/>
                  <a:pt x="912913" y="387845"/>
                  <a:pt x="910501" y="391155"/>
                </a:cubicBezTo>
                <a:cubicBezTo>
                  <a:pt x="907788" y="394465"/>
                  <a:pt x="906582" y="399280"/>
                  <a:pt x="906582" y="405298"/>
                </a:cubicBezTo>
                <a:cubicBezTo>
                  <a:pt x="906582" y="457959"/>
                  <a:pt x="906582" y="457959"/>
                  <a:pt x="906582" y="457959"/>
                </a:cubicBezTo>
                <a:cubicBezTo>
                  <a:pt x="871912" y="457959"/>
                  <a:pt x="871912" y="457959"/>
                  <a:pt x="871912" y="457959"/>
                </a:cubicBezTo>
                <a:lnTo>
                  <a:pt x="871912" y="358355"/>
                </a:lnTo>
                <a:cubicBezTo>
                  <a:pt x="905678" y="358355"/>
                  <a:pt x="905678" y="358355"/>
                  <a:pt x="905678" y="358355"/>
                </a:cubicBezTo>
                <a:cubicBezTo>
                  <a:pt x="906281" y="370692"/>
                  <a:pt x="906281" y="370692"/>
                  <a:pt x="906281" y="370692"/>
                </a:cubicBezTo>
                <a:cubicBezTo>
                  <a:pt x="908692" y="365878"/>
                  <a:pt x="912310" y="362267"/>
                  <a:pt x="917435" y="359558"/>
                </a:cubicBezTo>
                <a:cubicBezTo>
                  <a:pt x="922259" y="356850"/>
                  <a:pt x="928288" y="355345"/>
                  <a:pt x="934619" y="355345"/>
                </a:cubicBezTo>
                <a:close/>
                <a:moveTo>
                  <a:pt x="691470" y="355345"/>
                </a:moveTo>
                <a:cubicBezTo>
                  <a:pt x="698105" y="355345"/>
                  <a:pt x="703836" y="356850"/>
                  <a:pt x="708662" y="359558"/>
                </a:cubicBezTo>
                <a:cubicBezTo>
                  <a:pt x="713487" y="362567"/>
                  <a:pt x="717408" y="366479"/>
                  <a:pt x="720123" y="371896"/>
                </a:cubicBezTo>
                <a:cubicBezTo>
                  <a:pt x="723139" y="366780"/>
                  <a:pt x="727361" y="362567"/>
                  <a:pt x="732488" y="359859"/>
                </a:cubicBezTo>
                <a:cubicBezTo>
                  <a:pt x="737917" y="356850"/>
                  <a:pt x="744251" y="355345"/>
                  <a:pt x="751490" y="355345"/>
                </a:cubicBezTo>
                <a:cubicBezTo>
                  <a:pt x="762950" y="355345"/>
                  <a:pt x="771697" y="358956"/>
                  <a:pt x="777729" y="366178"/>
                </a:cubicBezTo>
                <a:cubicBezTo>
                  <a:pt x="783761" y="373100"/>
                  <a:pt x="786777" y="383632"/>
                  <a:pt x="786777" y="397474"/>
                </a:cubicBezTo>
                <a:cubicBezTo>
                  <a:pt x="786777" y="457959"/>
                  <a:pt x="786777" y="457959"/>
                  <a:pt x="786777" y="457959"/>
                </a:cubicBezTo>
                <a:cubicBezTo>
                  <a:pt x="752093" y="457959"/>
                  <a:pt x="752093" y="457959"/>
                  <a:pt x="752093" y="457959"/>
                </a:cubicBezTo>
                <a:cubicBezTo>
                  <a:pt x="752093" y="404095"/>
                  <a:pt x="752093" y="404095"/>
                  <a:pt x="752093" y="404095"/>
                </a:cubicBezTo>
                <a:cubicBezTo>
                  <a:pt x="752093" y="398076"/>
                  <a:pt x="751188" y="393562"/>
                  <a:pt x="749077" y="390553"/>
                </a:cubicBezTo>
                <a:cubicBezTo>
                  <a:pt x="746966" y="387544"/>
                  <a:pt x="743648" y="386340"/>
                  <a:pt x="739124" y="386340"/>
                </a:cubicBezTo>
                <a:cubicBezTo>
                  <a:pt x="734600" y="386340"/>
                  <a:pt x="730980" y="387845"/>
                  <a:pt x="728568" y="391155"/>
                </a:cubicBezTo>
                <a:cubicBezTo>
                  <a:pt x="726155" y="394465"/>
                  <a:pt x="724948" y="399280"/>
                  <a:pt x="724948" y="405298"/>
                </a:cubicBezTo>
                <a:cubicBezTo>
                  <a:pt x="724948" y="457959"/>
                  <a:pt x="724948" y="457959"/>
                  <a:pt x="724948" y="457959"/>
                </a:cubicBezTo>
                <a:cubicBezTo>
                  <a:pt x="690264" y="457959"/>
                  <a:pt x="690264" y="457959"/>
                  <a:pt x="690264" y="457959"/>
                </a:cubicBezTo>
                <a:cubicBezTo>
                  <a:pt x="690264" y="404095"/>
                  <a:pt x="690264" y="404095"/>
                  <a:pt x="690264" y="404095"/>
                </a:cubicBezTo>
                <a:cubicBezTo>
                  <a:pt x="690264" y="398076"/>
                  <a:pt x="689359" y="393562"/>
                  <a:pt x="687248" y="390553"/>
                </a:cubicBezTo>
                <a:cubicBezTo>
                  <a:pt x="684835" y="387544"/>
                  <a:pt x="681819" y="386340"/>
                  <a:pt x="677295" y="386340"/>
                </a:cubicBezTo>
                <a:cubicBezTo>
                  <a:pt x="672771" y="386340"/>
                  <a:pt x="669152" y="387845"/>
                  <a:pt x="666739" y="391155"/>
                </a:cubicBezTo>
                <a:cubicBezTo>
                  <a:pt x="664326" y="394465"/>
                  <a:pt x="663119" y="399280"/>
                  <a:pt x="663119" y="405298"/>
                </a:cubicBezTo>
                <a:cubicBezTo>
                  <a:pt x="663119" y="457959"/>
                  <a:pt x="663119" y="457959"/>
                  <a:pt x="663119" y="457959"/>
                </a:cubicBezTo>
                <a:cubicBezTo>
                  <a:pt x="628435" y="457959"/>
                  <a:pt x="628435" y="457959"/>
                  <a:pt x="628435" y="457959"/>
                </a:cubicBezTo>
                <a:lnTo>
                  <a:pt x="628435" y="358355"/>
                </a:lnTo>
                <a:cubicBezTo>
                  <a:pt x="662214" y="358355"/>
                  <a:pt x="662214" y="358355"/>
                  <a:pt x="662214" y="358355"/>
                </a:cubicBezTo>
                <a:cubicBezTo>
                  <a:pt x="662818" y="370692"/>
                  <a:pt x="662818" y="370692"/>
                  <a:pt x="662818" y="370692"/>
                </a:cubicBezTo>
                <a:cubicBezTo>
                  <a:pt x="665231" y="365577"/>
                  <a:pt x="669152" y="361966"/>
                  <a:pt x="673977" y="359257"/>
                </a:cubicBezTo>
                <a:cubicBezTo>
                  <a:pt x="678803" y="356549"/>
                  <a:pt x="684835" y="355345"/>
                  <a:pt x="691470" y="355345"/>
                </a:cubicBezTo>
                <a:close/>
                <a:moveTo>
                  <a:pt x="1631750" y="332725"/>
                </a:moveTo>
                <a:lnTo>
                  <a:pt x="1666298" y="332725"/>
                </a:lnTo>
                <a:lnTo>
                  <a:pt x="1666298" y="358224"/>
                </a:lnTo>
                <a:lnTo>
                  <a:pt x="1686862" y="358224"/>
                </a:lnTo>
                <a:lnTo>
                  <a:pt x="1686862" y="386191"/>
                </a:lnTo>
                <a:lnTo>
                  <a:pt x="1666298" y="386191"/>
                </a:lnTo>
                <a:lnTo>
                  <a:pt x="1666298" y="457959"/>
                </a:lnTo>
                <a:lnTo>
                  <a:pt x="1631750" y="457959"/>
                </a:lnTo>
                <a:lnTo>
                  <a:pt x="1631750" y="386191"/>
                </a:lnTo>
                <a:lnTo>
                  <a:pt x="1614888" y="386191"/>
                </a:lnTo>
                <a:lnTo>
                  <a:pt x="1614888" y="358224"/>
                </a:lnTo>
                <a:lnTo>
                  <a:pt x="1631750" y="358224"/>
                </a:lnTo>
                <a:close/>
                <a:moveTo>
                  <a:pt x="1165771" y="332725"/>
                </a:moveTo>
                <a:lnTo>
                  <a:pt x="1200524" y="332725"/>
                </a:lnTo>
                <a:lnTo>
                  <a:pt x="1200524" y="358224"/>
                </a:lnTo>
                <a:lnTo>
                  <a:pt x="1220882" y="358224"/>
                </a:lnTo>
                <a:lnTo>
                  <a:pt x="1220882" y="386191"/>
                </a:lnTo>
                <a:lnTo>
                  <a:pt x="1200524" y="386191"/>
                </a:lnTo>
                <a:lnTo>
                  <a:pt x="1200524" y="457959"/>
                </a:lnTo>
                <a:lnTo>
                  <a:pt x="1165771" y="457959"/>
                </a:lnTo>
                <a:lnTo>
                  <a:pt x="1165771" y="386191"/>
                </a:lnTo>
                <a:lnTo>
                  <a:pt x="1148909" y="386191"/>
                </a:lnTo>
                <a:lnTo>
                  <a:pt x="1148909" y="358224"/>
                </a:lnTo>
                <a:lnTo>
                  <a:pt x="1165771" y="358224"/>
                </a:lnTo>
                <a:close/>
                <a:moveTo>
                  <a:pt x="1461227" y="305581"/>
                </a:moveTo>
                <a:cubicBezTo>
                  <a:pt x="1466952" y="305581"/>
                  <a:pt x="1471471" y="307387"/>
                  <a:pt x="1475388" y="311001"/>
                </a:cubicBezTo>
                <a:cubicBezTo>
                  <a:pt x="1479003" y="314615"/>
                  <a:pt x="1480811" y="318831"/>
                  <a:pt x="1480811" y="324251"/>
                </a:cubicBezTo>
                <a:cubicBezTo>
                  <a:pt x="1480811" y="329371"/>
                  <a:pt x="1479003" y="333888"/>
                  <a:pt x="1475388" y="337502"/>
                </a:cubicBezTo>
                <a:cubicBezTo>
                  <a:pt x="1471471" y="341116"/>
                  <a:pt x="1466952" y="342621"/>
                  <a:pt x="1461227" y="342621"/>
                </a:cubicBezTo>
                <a:cubicBezTo>
                  <a:pt x="1455804" y="342621"/>
                  <a:pt x="1451285" y="341116"/>
                  <a:pt x="1447368" y="337502"/>
                </a:cubicBezTo>
                <a:cubicBezTo>
                  <a:pt x="1443753" y="333888"/>
                  <a:pt x="1441945" y="329371"/>
                  <a:pt x="1441945" y="324251"/>
                </a:cubicBezTo>
                <a:cubicBezTo>
                  <a:pt x="1441945" y="318831"/>
                  <a:pt x="1443753" y="314615"/>
                  <a:pt x="1447368" y="311001"/>
                </a:cubicBezTo>
                <a:cubicBezTo>
                  <a:pt x="1451285" y="307387"/>
                  <a:pt x="1455804" y="305581"/>
                  <a:pt x="1461227" y="305581"/>
                </a:cubicBezTo>
                <a:close/>
                <a:moveTo>
                  <a:pt x="1011850" y="305581"/>
                </a:moveTo>
                <a:cubicBezTo>
                  <a:pt x="1017590" y="305581"/>
                  <a:pt x="1022123" y="307387"/>
                  <a:pt x="1025748" y="311001"/>
                </a:cubicBezTo>
                <a:cubicBezTo>
                  <a:pt x="1029676" y="314615"/>
                  <a:pt x="1031488" y="318831"/>
                  <a:pt x="1031488" y="324251"/>
                </a:cubicBezTo>
                <a:cubicBezTo>
                  <a:pt x="1031488" y="329371"/>
                  <a:pt x="1029676" y="333888"/>
                  <a:pt x="1025748" y="337502"/>
                </a:cubicBezTo>
                <a:cubicBezTo>
                  <a:pt x="1022123" y="341116"/>
                  <a:pt x="1017590" y="342621"/>
                  <a:pt x="1011850" y="342621"/>
                </a:cubicBezTo>
                <a:cubicBezTo>
                  <a:pt x="1006411" y="342621"/>
                  <a:pt x="1001577" y="341116"/>
                  <a:pt x="997952" y="337502"/>
                </a:cubicBezTo>
                <a:cubicBezTo>
                  <a:pt x="994326" y="333888"/>
                  <a:pt x="992211" y="329371"/>
                  <a:pt x="992211" y="324251"/>
                </a:cubicBezTo>
                <a:cubicBezTo>
                  <a:pt x="992211" y="318831"/>
                  <a:pt x="994326" y="314615"/>
                  <a:pt x="997952" y="311001"/>
                </a:cubicBezTo>
                <a:cubicBezTo>
                  <a:pt x="1001577" y="307387"/>
                  <a:pt x="1006411" y="305581"/>
                  <a:pt x="1011850" y="305581"/>
                </a:cubicBezTo>
                <a:close/>
                <a:moveTo>
                  <a:pt x="828886" y="305581"/>
                </a:moveTo>
                <a:cubicBezTo>
                  <a:pt x="834610" y="305581"/>
                  <a:pt x="839129" y="307387"/>
                  <a:pt x="842745" y="311001"/>
                </a:cubicBezTo>
                <a:cubicBezTo>
                  <a:pt x="846661" y="314615"/>
                  <a:pt x="848469" y="318831"/>
                  <a:pt x="848469" y="324251"/>
                </a:cubicBezTo>
                <a:cubicBezTo>
                  <a:pt x="848469" y="329371"/>
                  <a:pt x="846661" y="333888"/>
                  <a:pt x="842745" y="337502"/>
                </a:cubicBezTo>
                <a:cubicBezTo>
                  <a:pt x="839129" y="341116"/>
                  <a:pt x="834610" y="342621"/>
                  <a:pt x="828886" y="342621"/>
                </a:cubicBezTo>
                <a:cubicBezTo>
                  <a:pt x="823463" y="342621"/>
                  <a:pt x="818943" y="341116"/>
                  <a:pt x="815026" y="337502"/>
                </a:cubicBezTo>
                <a:cubicBezTo>
                  <a:pt x="811411" y="333888"/>
                  <a:pt x="809603" y="329371"/>
                  <a:pt x="809603" y="324251"/>
                </a:cubicBezTo>
                <a:cubicBezTo>
                  <a:pt x="809603" y="318831"/>
                  <a:pt x="811411" y="314615"/>
                  <a:pt x="815026" y="311001"/>
                </a:cubicBezTo>
                <a:cubicBezTo>
                  <a:pt x="818943" y="307387"/>
                  <a:pt x="823463" y="305581"/>
                  <a:pt x="828886" y="305581"/>
                </a:cubicBezTo>
                <a:close/>
                <a:moveTo>
                  <a:pt x="444067" y="211851"/>
                </a:moveTo>
                <a:cubicBezTo>
                  <a:pt x="441054" y="211851"/>
                  <a:pt x="436836" y="212453"/>
                  <a:pt x="434426" y="213357"/>
                </a:cubicBezTo>
                <a:cubicBezTo>
                  <a:pt x="434426" y="260368"/>
                  <a:pt x="405203" y="320639"/>
                  <a:pt x="390742" y="347158"/>
                </a:cubicBezTo>
                <a:cubicBezTo>
                  <a:pt x="390742" y="347158"/>
                  <a:pt x="390742" y="347158"/>
                  <a:pt x="426593" y="347158"/>
                </a:cubicBezTo>
                <a:cubicBezTo>
                  <a:pt x="446477" y="313708"/>
                  <a:pt x="467264" y="267299"/>
                  <a:pt x="467264" y="238671"/>
                </a:cubicBezTo>
                <a:cubicBezTo>
                  <a:pt x="467264" y="222097"/>
                  <a:pt x="461540" y="211851"/>
                  <a:pt x="444067" y="211851"/>
                </a:cubicBezTo>
                <a:close/>
                <a:moveTo>
                  <a:pt x="68388" y="211851"/>
                </a:moveTo>
                <a:cubicBezTo>
                  <a:pt x="50914" y="211851"/>
                  <a:pt x="45491" y="222097"/>
                  <a:pt x="45491" y="238671"/>
                </a:cubicBezTo>
                <a:cubicBezTo>
                  <a:pt x="45491" y="267299"/>
                  <a:pt x="65977" y="313708"/>
                  <a:pt x="85861" y="347158"/>
                </a:cubicBezTo>
                <a:lnTo>
                  <a:pt x="121712" y="347158"/>
                </a:lnTo>
                <a:cubicBezTo>
                  <a:pt x="107552" y="320639"/>
                  <a:pt x="78028" y="260368"/>
                  <a:pt x="78028" y="213357"/>
                </a:cubicBezTo>
                <a:cubicBezTo>
                  <a:pt x="75618" y="212453"/>
                  <a:pt x="71701" y="211851"/>
                  <a:pt x="68388" y="211851"/>
                </a:cubicBezTo>
                <a:close/>
                <a:moveTo>
                  <a:pt x="663714" y="181945"/>
                </a:moveTo>
                <a:lnTo>
                  <a:pt x="663714" y="214205"/>
                </a:lnTo>
                <a:cubicBezTo>
                  <a:pt x="687234" y="214205"/>
                  <a:pt x="687234" y="214205"/>
                  <a:pt x="687234" y="214205"/>
                </a:cubicBezTo>
                <a:cubicBezTo>
                  <a:pt x="693867" y="214205"/>
                  <a:pt x="698692" y="212697"/>
                  <a:pt x="702009" y="209984"/>
                </a:cubicBezTo>
                <a:cubicBezTo>
                  <a:pt x="705326" y="207270"/>
                  <a:pt x="707135" y="203351"/>
                  <a:pt x="707135" y="197924"/>
                </a:cubicBezTo>
                <a:cubicBezTo>
                  <a:pt x="707135" y="187372"/>
                  <a:pt x="700200" y="181945"/>
                  <a:pt x="686631" y="181945"/>
                </a:cubicBezTo>
                <a:cubicBezTo>
                  <a:pt x="663714" y="181945"/>
                  <a:pt x="663714" y="181945"/>
                  <a:pt x="663714" y="181945"/>
                </a:cubicBezTo>
                <a:close/>
                <a:moveTo>
                  <a:pt x="343745" y="176592"/>
                </a:moveTo>
                <a:cubicBezTo>
                  <a:pt x="329585" y="176592"/>
                  <a:pt x="315125" y="182318"/>
                  <a:pt x="309702" y="187140"/>
                </a:cubicBezTo>
                <a:cubicBezTo>
                  <a:pt x="309702" y="187140"/>
                  <a:pt x="309702" y="187140"/>
                  <a:pt x="309702" y="347158"/>
                </a:cubicBezTo>
                <a:cubicBezTo>
                  <a:pt x="309702" y="347158"/>
                  <a:pt x="309702" y="347158"/>
                  <a:pt x="355796" y="347158"/>
                </a:cubicBezTo>
                <a:cubicBezTo>
                  <a:pt x="369955" y="316118"/>
                  <a:pt x="387730" y="264286"/>
                  <a:pt x="387730" y="224507"/>
                </a:cubicBezTo>
                <a:cubicBezTo>
                  <a:pt x="387730" y="194975"/>
                  <a:pt x="374775" y="176592"/>
                  <a:pt x="343745" y="176592"/>
                </a:cubicBezTo>
                <a:close/>
                <a:moveTo>
                  <a:pt x="168709" y="176592"/>
                </a:moveTo>
                <a:cubicBezTo>
                  <a:pt x="137679" y="176592"/>
                  <a:pt x="125026" y="194975"/>
                  <a:pt x="125026" y="224507"/>
                </a:cubicBezTo>
                <a:cubicBezTo>
                  <a:pt x="125026" y="264286"/>
                  <a:pt x="142499" y="316118"/>
                  <a:pt x="156659" y="347158"/>
                </a:cubicBezTo>
                <a:cubicBezTo>
                  <a:pt x="156659" y="347158"/>
                  <a:pt x="156659" y="347158"/>
                  <a:pt x="203054" y="347158"/>
                </a:cubicBezTo>
                <a:lnTo>
                  <a:pt x="203054" y="187140"/>
                </a:lnTo>
                <a:cubicBezTo>
                  <a:pt x="197329" y="182318"/>
                  <a:pt x="183170" y="176592"/>
                  <a:pt x="168709" y="176592"/>
                </a:cubicBezTo>
                <a:close/>
                <a:moveTo>
                  <a:pt x="2166619" y="173560"/>
                </a:moveTo>
                <a:lnTo>
                  <a:pt x="2227360" y="173560"/>
                </a:lnTo>
                <a:lnTo>
                  <a:pt x="2227360" y="201527"/>
                </a:lnTo>
                <a:lnTo>
                  <a:pt x="2166619" y="201527"/>
                </a:lnTo>
                <a:close/>
                <a:moveTo>
                  <a:pt x="1586489" y="170481"/>
                </a:moveTo>
                <a:cubicBezTo>
                  <a:pt x="1580759" y="170481"/>
                  <a:pt x="1575632" y="172591"/>
                  <a:pt x="1572014" y="176511"/>
                </a:cubicBezTo>
                <a:cubicBezTo>
                  <a:pt x="1568093" y="180732"/>
                  <a:pt x="1566284" y="186160"/>
                  <a:pt x="1566284" y="192492"/>
                </a:cubicBezTo>
                <a:cubicBezTo>
                  <a:pt x="1566284" y="198522"/>
                  <a:pt x="1568093" y="203347"/>
                  <a:pt x="1572014" y="206965"/>
                </a:cubicBezTo>
                <a:cubicBezTo>
                  <a:pt x="1575632" y="210885"/>
                  <a:pt x="1580759" y="212694"/>
                  <a:pt x="1586489" y="212694"/>
                </a:cubicBezTo>
                <a:cubicBezTo>
                  <a:pt x="1592520" y="212694"/>
                  <a:pt x="1597345" y="210885"/>
                  <a:pt x="1600964" y="206965"/>
                </a:cubicBezTo>
                <a:cubicBezTo>
                  <a:pt x="1604884" y="203347"/>
                  <a:pt x="1606694" y="198522"/>
                  <a:pt x="1606694" y="192492"/>
                </a:cubicBezTo>
                <a:cubicBezTo>
                  <a:pt x="1606694" y="186160"/>
                  <a:pt x="1604884" y="180732"/>
                  <a:pt x="1600964" y="176511"/>
                </a:cubicBezTo>
                <a:cubicBezTo>
                  <a:pt x="1597345" y="172591"/>
                  <a:pt x="1592520" y="170481"/>
                  <a:pt x="1586489" y="170481"/>
                </a:cubicBezTo>
                <a:close/>
                <a:moveTo>
                  <a:pt x="1159789" y="170473"/>
                </a:moveTo>
                <a:cubicBezTo>
                  <a:pt x="1154059" y="170473"/>
                  <a:pt x="1149234" y="172583"/>
                  <a:pt x="1145313" y="176502"/>
                </a:cubicBezTo>
                <a:cubicBezTo>
                  <a:pt x="1141393" y="180722"/>
                  <a:pt x="1139584" y="185847"/>
                  <a:pt x="1139584" y="192479"/>
                </a:cubicBezTo>
                <a:cubicBezTo>
                  <a:pt x="1139584" y="198809"/>
                  <a:pt x="1141393" y="204235"/>
                  <a:pt x="1145313" y="208456"/>
                </a:cubicBezTo>
                <a:cubicBezTo>
                  <a:pt x="1148932" y="212374"/>
                  <a:pt x="1153758" y="214485"/>
                  <a:pt x="1159789" y="214485"/>
                </a:cubicBezTo>
                <a:cubicBezTo>
                  <a:pt x="1165519" y="214485"/>
                  <a:pt x="1170345" y="212374"/>
                  <a:pt x="1174265" y="208456"/>
                </a:cubicBezTo>
                <a:cubicBezTo>
                  <a:pt x="1177884" y="204235"/>
                  <a:pt x="1179995" y="199111"/>
                  <a:pt x="1179995" y="192479"/>
                </a:cubicBezTo>
                <a:cubicBezTo>
                  <a:pt x="1179995" y="185847"/>
                  <a:pt x="1177884" y="180722"/>
                  <a:pt x="1174265" y="176502"/>
                </a:cubicBezTo>
                <a:cubicBezTo>
                  <a:pt x="1170345" y="172583"/>
                  <a:pt x="1165519" y="170473"/>
                  <a:pt x="1159789" y="170473"/>
                </a:cubicBezTo>
                <a:close/>
                <a:moveTo>
                  <a:pt x="1992366" y="163841"/>
                </a:moveTo>
                <a:cubicBezTo>
                  <a:pt x="1982721" y="163841"/>
                  <a:pt x="1976693" y="169569"/>
                  <a:pt x="1974584" y="180421"/>
                </a:cubicBezTo>
                <a:lnTo>
                  <a:pt x="2009546" y="180421"/>
                </a:lnTo>
                <a:cubicBezTo>
                  <a:pt x="2008943" y="175296"/>
                  <a:pt x="2007135" y="171377"/>
                  <a:pt x="2004121" y="168363"/>
                </a:cubicBezTo>
                <a:cubicBezTo>
                  <a:pt x="2001107" y="165348"/>
                  <a:pt x="1997188" y="163841"/>
                  <a:pt x="1992366" y="163841"/>
                </a:cubicBezTo>
                <a:close/>
                <a:moveTo>
                  <a:pt x="1711874" y="163841"/>
                </a:moveTo>
                <a:cubicBezTo>
                  <a:pt x="1702229" y="163841"/>
                  <a:pt x="1696201" y="169569"/>
                  <a:pt x="1694091" y="180421"/>
                </a:cubicBezTo>
                <a:lnTo>
                  <a:pt x="1729053" y="180421"/>
                </a:lnTo>
                <a:cubicBezTo>
                  <a:pt x="1728451" y="175296"/>
                  <a:pt x="1726642" y="171377"/>
                  <a:pt x="1723628" y="168363"/>
                </a:cubicBezTo>
                <a:cubicBezTo>
                  <a:pt x="1720614" y="165348"/>
                  <a:pt x="1716696" y="163841"/>
                  <a:pt x="1711874" y="163841"/>
                </a:cubicBezTo>
                <a:close/>
                <a:moveTo>
                  <a:pt x="1231264" y="163841"/>
                </a:moveTo>
                <a:cubicBezTo>
                  <a:pt x="1221614" y="163841"/>
                  <a:pt x="1215582" y="169569"/>
                  <a:pt x="1213471" y="180421"/>
                </a:cubicBezTo>
                <a:lnTo>
                  <a:pt x="1248153" y="180421"/>
                </a:lnTo>
                <a:cubicBezTo>
                  <a:pt x="1247550" y="175296"/>
                  <a:pt x="1245740" y="171076"/>
                  <a:pt x="1242724" y="168363"/>
                </a:cubicBezTo>
                <a:cubicBezTo>
                  <a:pt x="1239708" y="165348"/>
                  <a:pt x="1236089" y="163841"/>
                  <a:pt x="1231264" y="163841"/>
                </a:cubicBezTo>
                <a:close/>
                <a:moveTo>
                  <a:pt x="813846" y="163841"/>
                </a:moveTo>
                <a:cubicBezTo>
                  <a:pt x="804201" y="163841"/>
                  <a:pt x="798173" y="169569"/>
                  <a:pt x="796063" y="180421"/>
                </a:cubicBezTo>
                <a:lnTo>
                  <a:pt x="831025" y="180421"/>
                </a:lnTo>
                <a:cubicBezTo>
                  <a:pt x="830423" y="175296"/>
                  <a:pt x="828614" y="171377"/>
                  <a:pt x="825600" y="168363"/>
                </a:cubicBezTo>
                <a:cubicBezTo>
                  <a:pt x="822586" y="165348"/>
                  <a:pt x="818668" y="163841"/>
                  <a:pt x="813846" y="163841"/>
                </a:cubicBezTo>
                <a:close/>
                <a:moveTo>
                  <a:pt x="1476134" y="142866"/>
                </a:moveTo>
                <a:cubicBezTo>
                  <a:pt x="1510782" y="142866"/>
                  <a:pt x="1510782" y="142866"/>
                  <a:pt x="1510782" y="142866"/>
                </a:cubicBezTo>
                <a:cubicBezTo>
                  <a:pt x="1510782" y="242243"/>
                  <a:pt x="1510782" y="242243"/>
                  <a:pt x="1510782" y="242243"/>
                </a:cubicBezTo>
                <a:cubicBezTo>
                  <a:pt x="1476134" y="242243"/>
                  <a:pt x="1476134" y="242243"/>
                  <a:pt x="1476134" y="242243"/>
                </a:cubicBezTo>
                <a:close/>
                <a:moveTo>
                  <a:pt x="2106944" y="139424"/>
                </a:moveTo>
                <a:cubicBezTo>
                  <a:pt x="2113888" y="139424"/>
                  <a:pt x="2120529" y="140328"/>
                  <a:pt x="2126869" y="141534"/>
                </a:cubicBezTo>
                <a:cubicBezTo>
                  <a:pt x="2133511" y="143041"/>
                  <a:pt x="2138643" y="145151"/>
                  <a:pt x="2143172" y="147563"/>
                </a:cubicBezTo>
                <a:cubicBezTo>
                  <a:pt x="2139549" y="172282"/>
                  <a:pt x="2139549" y="172282"/>
                  <a:pt x="2139549" y="172282"/>
                </a:cubicBezTo>
                <a:cubicBezTo>
                  <a:pt x="2135020" y="170171"/>
                  <a:pt x="2129888" y="168363"/>
                  <a:pt x="2124454" y="166856"/>
                </a:cubicBezTo>
                <a:cubicBezTo>
                  <a:pt x="2119020" y="165650"/>
                  <a:pt x="2113888" y="164745"/>
                  <a:pt x="2109057" y="164745"/>
                </a:cubicBezTo>
                <a:cubicBezTo>
                  <a:pt x="2102114" y="164745"/>
                  <a:pt x="2098491" y="166856"/>
                  <a:pt x="2098491" y="170774"/>
                </a:cubicBezTo>
                <a:cubicBezTo>
                  <a:pt x="2098491" y="172583"/>
                  <a:pt x="2099698" y="174392"/>
                  <a:pt x="2101510" y="175598"/>
                </a:cubicBezTo>
                <a:cubicBezTo>
                  <a:pt x="2103623" y="176803"/>
                  <a:pt x="2107548" y="178009"/>
                  <a:pt x="2113586" y="179516"/>
                </a:cubicBezTo>
                <a:cubicBezTo>
                  <a:pt x="2125360" y="182531"/>
                  <a:pt x="2134115" y="186751"/>
                  <a:pt x="2139549" y="192177"/>
                </a:cubicBezTo>
                <a:cubicBezTo>
                  <a:pt x="2144983" y="197603"/>
                  <a:pt x="2147700" y="204838"/>
                  <a:pt x="2147700" y="213882"/>
                </a:cubicBezTo>
                <a:cubicBezTo>
                  <a:pt x="2147700" y="223829"/>
                  <a:pt x="2143775" y="231667"/>
                  <a:pt x="2135926" y="237093"/>
                </a:cubicBezTo>
                <a:cubicBezTo>
                  <a:pt x="2128077" y="242519"/>
                  <a:pt x="2116907" y="245534"/>
                  <a:pt x="2102717" y="245534"/>
                </a:cubicBezTo>
                <a:cubicBezTo>
                  <a:pt x="2094868" y="245534"/>
                  <a:pt x="2087019" y="244629"/>
                  <a:pt x="2079773" y="242821"/>
                </a:cubicBezTo>
                <a:cubicBezTo>
                  <a:pt x="2072528" y="241012"/>
                  <a:pt x="2066792" y="238600"/>
                  <a:pt x="2062565" y="235586"/>
                </a:cubicBezTo>
                <a:cubicBezTo>
                  <a:pt x="2066490" y="210264"/>
                  <a:pt x="2066490" y="210264"/>
                  <a:pt x="2066490" y="210264"/>
                </a:cubicBezTo>
                <a:cubicBezTo>
                  <a:pt x="2071320" y="213279"/>
                  <a:pt x="2076754" y="215690"/>
                  <a:pt x="2082792" y="217499"/>
                </a:cubicBezTo>
                <a:cubicBezTo>
                  <a:pt x="2088830" y="219308"/>
                  <a:pt x="2094566" y="220212"/>
                  <a:pt x="2100604" y="220212"/>
                </a:cubicBezTo>
                <a:cubicBezTo>
                  <a:pt x="2108755" y="220212"/>
                  <a:pt x="2112982" y="218102"/>
                  <a:pt x="2112982" y="214183"/>
                </a:cubicBezTo>
                <a:cubicBezTo>
                  <a:pt x="2112982" y="212073"/>
                  <a:pt x="2112076" y="210566"/>
                  <a:pt x="2110265" y="209360"/>
                </a:cubicBezTo>
                <a:cubicBezTo>
                  <a:pt x="2108152" y="208154"/>
                  <a:pt x="2104227" y="206647"/>
                  <a:pt x="2098491" y="205140"/>
                </a:cubicBezTo>
                <a:cubicBezTo>
                  <a:pt x="2086113" y="202125"/>
                  <a:pt x="2077358" y="197905"/>
                  <a:pt x="2072226" y="192780"/>
                </a:cubicBezTo>
                <a:cubicBezTo>
                  <a:pt x="2066792" y="187656"/>
                  <a:pt x="2064377" y="180421"/>
                  <a:pt x="2064377" y="171377"/>
                </a:cubicBezTo>
                <a:cubicBezTo>
                  <a:pt x="2064377" y="161429"/>
                  <a:pt x="2067999" y="153592"/>
                  <a:pt x="2075849" y="148166"/>
                </a:cubicBezTo>
                <a:cubicBezTo>
                  <a:pt x="2083396" y="142438"/>
                  <a:pt x="2093661" y="139424"/>
                  <a:pt x="2106944" y="139424"/>
                </a:cubicBezTo>
                <a:close/>
                <a:moveTo>
                  <a:pt x="1992969" y="139424"/>
                </a:moveTo>
                <a:cubicBezTo>
                  <a:pt x="2008039" y="139424"/>
                  <a:pt x="2019794" y="143945"/>
                  <a:pt x="2028835" y="152989"/>
                </a:cubicBezTo>
                <a:cubicBezTo>
                  <a:pt x="2037576" y="162032"/>
                  <a:pt x="2041796" y="174090"/>
                  <a:pt x="2041796" y="189464"/>
                </a:cubicBezTo>
                <a:cubicBezTo>
                  <a:pt x="2041796" y="193986"/>
                  <a:pt x="2041494" y="197905"/>
                  <a:pt x="2040892" y="201522"/>
                </a:cubicBezTo>
                <a:cubicBezTo>
                  <a:pt x="1975186" y="201522"/>
                  <a:pt x="1975186" y="201522"/>
                  <a:pt x="1975186" y="201522"/>
                </a:cubicBezTo>
                <a:cubicBezTo>
                  <a:pt x="1976995" y="207250"/>
                  <a:pt x="1980310" y="211470"/>
                  <a:pt x="1985132" y="214183"/>
                </a:cubicBezTo>
                <a:cubicBezTo>
                  <a:pt x="1990256" y="216896"/>
                  <a:pt x="1996887" y="218403"/>
                  <a:pt x="2005628" y="218403"/>
                </a:cubicBezTo>
                <a:cubicBezTo>
                  <a:pt x="2011053" y="218403"/>
                  <a:pt x="2016779" y="217800"/>
                  <a:pt x="2022506" y="216595"/>
                </a:cubicBezTo>
                <a:cubicBezTo>
                  <a:pt x="2028233" y="215389"/>
                  <a:pt x="2033055" y="213882"/>
                  <a:pt x="2037576" y="211772"/>
                </a:cubicBezTo>
                <a:cubicBezTo>
                  <a:pt x="2040590" y="237998"/>
                  <a:pt x="2040590" y="237998"/>
                  <a:pt x="2040590" y="237998"/>
                </a:cubicBezTo>
                <a:cubicBezTo>
                  <a:pt x="2035165" y="240409"/>
                  <a:pt x="2029137" y="242218"/>
                  <a:pt x="2022205" y="243424"/>
                </a:cubicBezTo>
                <a:cubicBezTo>
                  <a:pt x="2015574" y="244629"/>
                  <a:pt x="2008340" y="245534"/>
                  <a:pt x="2001107" y="245534"/>
                </a:cubicBezTo>
                <a:cubicBezTo>
                  <a:pt x="1988749" y="245534"/>
                  <a:pt x="1978200" y="243424"/>
                  <a:pt x="1969158" y="239203"/>
                </a:cubicBezTo>
                <a:cubicBezTo>
                  <a:pt x="1960418" y="234983"/>
                  <a:pt x="1953184" y="228954"/>
                  <a:pt x="1948362" y="221116"/>
                </a:cubicBezTo>
                <a:cubicBezTo>
                  <a:pt x="1943238" y="212977"/>
                  <a:pt x="1940827" y="203632"/>
                  <a:pt x="1940827" y="192479"/>
                </a:cubicBezTo>
                <a:cubicBezTo>
                  <a:pt x="1940827" y="182531"/>
                  <a:pt x="1942936" y="173487"/>
                  <a:pt x="1947156" y="165348"/>
                </a:cubicBezTo>
                <a:cubicBezTo>
                  <a:pt x="1951677" y="157511"/>
                  <a:pt x="1957705" y="151180"/>
                  <a:pt x="1965541" y="146357"/>
                </a:cubicBezTo>
                <a:cubicBezTo>
                  <a:pt x="1973378" y="141835"/>
                  <a:pt x="1982721" y="139424"/>
                  <a:pt x="1992969" y="139424"/>
                </a:cubicBezTo>
                <a:close/>
                <a:moveTo>
                  <a:pt x="1884019" y="139424"/>
                </a:moveTo>
                <a:cubicBezTo>
                  <a:pt x="1890645" y="139424"/>
                  <a:pt x="1897271" y="140328"/>
                  <a:pt x="1903595" y="141534"/>
                </a:cubicBezTo>
                <a:cubicBezTo>
                  <a:pt x="1910221" y="143041"/>
                  <a:pt x="1915642" y="145151"/>
                  <a:pt x="1919858" y="147563"/>
                </a:cubicBezTo>
                <a:cubicBezTo>
                  <a:pt x="1916244" y="172282"/>
                  <a:pt x="1916244" y="172282"/>
                  <a:pt x="1916244" y="172282"/>
                </a:cubicBezTo>
                <a:cubicBezTo>
                  <a:pt x="1911727" y="170171"/>
                  <a:pt x="1906607" y="168363"/>
                  <a:pt x="1901186" y="166856"/>
                </a:cubicBezTo>
                <a:cubicBezTo>
                  <a:pt x="1895765" y="165650"/>
                  <a:pt x="1890645" y="164745"/>
                  <a:pt x="1886127" y="164745"/>
                </a:cubicBezTo>
                <a:cubicBezTo>
                  <a:pt x="1878899" y="164745"/>
                  <a:pt x="1875285" y="166856"/>
                  <a:pt x="1875285" y="170774"/>
                </a:cubicBezTo>
                <a:cubicBezTo>
                  <a:pt x="1875285" y="172583"/>
                  <a:pt x="1876490" y="174392"/>
                  <a:pt x="1878598" y="175598"/>
                </a:cubicBezTo>
                <a:cubicBezTo>
                  <a:pt x="1880405" y="176803"/>
                  <a:pt x="1884320" y="178009"/>
                  <a:pt x="1890344" y="179516"/>
                </a:cubicBezTo>
                <a:cubicBezTo>
                  <a:pt x="1902089" y="182531"/>
                  <a:pt x="1910823" y="186751"/>
                  <a:pt x="1916244" y="192177"/>
                </a:cubicBezTo>
                <a:cubicBezTo>
                  <a:pt x="1921665" y="197603"/>
                  <a:pt x="1924376" y="204838"/>
                  <a:pt x="1924376" y="213882"/>
                </a:cubicBezTo>
                <a:cubicBezTo>
                  <a:pt x="1924376" y="223829"/>
                  <a:pt x="1920460" y="231667"/>
                  <a:pt x="1912630" y="237093"/>
                </a:cubicBezTo>
                <a:cubicBezTo>
                  <a:pt x="1904800" y="242519"/>
                  <a:pt x="1893656" y="245534"/>
                  <a:pt x="1879502" y="245534"/>
                </a:cubicBezTo>
                <a:cubicBezTo>
                  <a:pt x="1871671" y="245534"/>
                  <a:pt x="1864142" y="244629"/>
                  <a:pt x="1856914" y="242821"/>
                </a:cubicBezTo>
                <a:cubicBezTo>
                  <a:pt x="1849385" y="241012"/>
                  <a:pt x="1843663" y="238600"/>
                  <a:pt x="1839446" y="235586"/>
                </a:cubicBezTo>
                <a:cubicBezTo>
                  <a:pt x="1843361" y="210264"/>
                  <a:pt x="1843361" y="210264"/>
                  <a:pt x="1843361" y="210264"/>
                </a:cubicBezTo>
                <a:cubicBezTo>
                  <a:pt x="1848180" y="213279"/>
                  <a:pt x="1853601" y="215690"/>
                  <a:pt x="1859625" y="217499"/>
                </a:cubicBezTo>
                <a:cubicBezTo>
                  <a:pt x="1865648" y="219308"/>
                  <a:pt x="1871671" y="220212"/>
                  <a:pt x="1877394" y="220212"/>
                </a:cubicBezTo>
                <a:cubicBezTo>
                  <a:pt x="1885826" y="220212"/>
                  <a:pt x="1889741" y="218102"/>
                  <a:pt x="1889741" y="214183"/>
                </a:cubicBezTo>
                <a:cubicBezTo>
                  <a:pt x="1889741" y="212073"/>
                  <a:pt x="1888838" y="210566"/>
                  <a:pt x="1887031" y="209360"/>
                </a:cubicBezTo>
                <a:cubicBezTo>
                  <a:pt x="1884923" y="208154"/>
                  <a:pt x="1881007" y="206647"/>
                  <a:pt x="1875285" y="205140"/>
                </a:cubicBezTo>
                <a:cubicBezTo>
                  <a:pt x="1862937" y="202125"/>
                  <a:pt x="1854204" y="197905"/>
                  <a:pt x="1849084" y="192780"/>
                </a:cubicBezTo>
                <a:cubicBezTo>
                  <a:pt x="1843964" y="187656"/>
                  <a:pt x="1841253" y="180421"/>
                  <a:pt x="1841253" y="171377"/>
                </a:cubicBezTo>
                <a:cubicBezTo>
                  <a:pt x="1841253" y="161429"/>
                  <a:pt x="1845169" y="153592"/>
                  <a:pt x="1852698" y="148166"/>
                </a:cubicBezTo>
                <a:cubicBezTo>
                  <a:pt x="1860227" y="142438"/>
                  <a:pt x="1870768" y="139424"/>
                  <a:pt x="1884019" y="139424"/>
                </a:cubicBezTo>
                <a:close/>
                <a:moveTo>
                  <a:pt x="1712477" y="139424"/>
                </a:moveTo>
                <a:cubicBezTo>
                  <a:pt x="1727546" y="139424"/>
                  <a:pt x="1739301" y="143945"/>
                  <a:pt x="1748042" y="152989"/>
                </a:cubicBezTo>
                <a:cubicBezTo>
                  <a:pt x="1757084" y="162032"/>
                  <a:pt x="1761303" y="174090"/>
                  <a:pt x="1761303" y="189464"/>
                </a:cubicBezTo>
                <a:cubicBezTo>
                  <a:pt x="1761303" y="193986"/>
                  <a:pt x="1761002" y="197905"/>
                  <a:pt x="1760098" y="201522"/>
                </a:cubicBezTo>
                <a:cubicBezTo>
                  <a:pt x="1694694" y="201522"/>
                  <a:pt x="1694694" y="201522"/>
                  <a:pt x="1694694" y="201522"/>
                </a:cubicBezTo>
                <a:cubicBezTo>
                  <a:pt x="1696502" y="207250"/>
                  <a:pt x="1699818" y="211470"/>
                  <a:pt x="1704640" y="214183"/>
                </a:cubicBezTo>
                <a:cubicBezTo>
                  <a:pt x="1709764" y="216896"/>
                  <a:pt x="1716395" y="218403"/>
                  <a:pt x="1725135" y="218403"/>
                </a:cubicBezTo>
                <a:cubicBezTo>
                  <a:pt x="1730560" y="218403"/>
                  <a:pt x="1736287" y="217800"/>
                  <a:pt x="1742014" y="216595"/>
                </a:cubicBezTo>
                <a:cubicBezTo>
                  <a:pt x="1747439" y="215389"/>
                  <a:pt x="1752563" y="213882"/>
                  <a:pt x="1757084" y="211772"/>
                </a:cubicBezTo>
                <a:cubicBezTo>
                  <a:pt x="1760098" y="237998"/>
                  <a:pt x="1760098" y="237998"/>
                  <a:pt x="1760098" y="237998"/>
                </a:cubicBezTo>
                <a:cubicBezTo>
                  <a:pt x="1754672" y="240409"/>
                  <a:pt x="1748644" y="242218"/>
                  <a:pt x="1741712" y="243424"/>
                </a:cubicBezTo>
                <a:cubicBezTo>
                  <a:pt x="1734780" y="244629"/>
                  <a:pt x="1727848" y="245534"/>
                  <a:pt x="1720313" y="245534"/>
                </a:cubicBezTo>
                <a:cubicBezTo>
                  <a:pt x="1708257" y="245534"/>
                  <a:pt x="1697708" y="243424"/>
                  <a:pt x="1688666" y="239203"/>
                </a:cubicBezTo>
                <a:cubicBezTo>
                  <a:pt x="1679624" y="234983"/>
                  <a:pt x="1672692" y="228954"/>
                  <a:pt x="1667869" y="221116"/>
                </a:cubicBezTo>
                <a:cubicBezTo>
                  <a:pt x="1662745" y="212977"/>
                  <a:pt x="1660334" y="203632"/>
                  <a:pt x="1660334" y="192479"/>
                </a:cubicBezTo>
                <a:cubicBezTo>
                  <a:pt x="1660334" y="182531"/>
                  <a:pt x="1662444" y="173487"/>
                  <a:pt x="1666664" y="165348"/>
                </a:cubicBezTo>
                <a:cubicBezTo>
                  <a:pt x="1670883" y="157511"/>
                  <a:pt x="1677213" y="151180"/>
                  <a:pt x="1685049" y="146357"/>
                </a:cubicBezTo>
                <a:cubicBezTo>
                  <a:pt x="1692886" y="141835"/>
                  <a:pt x="1702229" y="139424"/>
                  <a:pt x="1712477" y="139424"/>
                </a:cubicBezTo>
                <a:close/>
                <a:moveTo>
                  <a:pt x="1578045" y="139424"/>
                </a:moveTo>
                <a:cubicBezTo>
                  <a:pt x="1584076" y="139424"/>
                  <a:pt x="1589504" y="140931"/>
                  <a:pt x="1594631" y="143343"/>
                </a:cubicBezTo>
                <a:cubicBezTo>
                  <a:pt x="1599456" y="146057"/>
                  <a:pt x="1603377" y="149675"/>
                  <a:pt x="1606392" y="154198"/>
                </a:cubicBezTo>
                <a:cubicBezTo>
                  <a:pt x="1606995" y="142740"/>
                  <a:pt x="1606995" y="142740"/>
                  <a:pt x="1606995" y="142740"/>
                </a:cubicBezTo>
                <a:cubicBezTo>
                  <a:pt x="1639565" y="142740"/>
                  <a:pt x="1639565" y="142740"/>
                  <a:pt x="1639565" y="142740"/>
                </a:cubicBezTo>
                <a:cubicBezTo>
                  <a:pt x="1639565" y="234102"/>
                  <a:pt x="1639565" y="234102"/>
                  <a:pt x="1639565" y="234102"/>
                </a:cubicBezTo>
                <a:cubicBezTo>
                  <a:pt x="1639565" y="253098"/>
                  <a:pt x="1634739" y="267269"/>
                  <a:pt x="1624788" y="276918"/>
                </a:cubicBezTo>
                <a:cubicBezTo>
                  <a:pt x="1615138" y="286567"/>
                  <a:pt x="1600964" y="291391"/>
                  <a:pt x="1581965" y="291391"/>
                </a:cubicBezTo>
                <a:cubicBezTo>
                  <a:pt x="1575029" y="291391"/>
                  <a:pt x="1567792" y="290788"/>
                  <a:pt x="1560253" y="288979"/>
                </a:cubicBezTo>
                <a:cubicBezTo>
                  <a:pt x="1552713" y="287472"/>
                  <a:pt x="1546984" y="285662"/>
                  <a:pt x="1542762" y="283552"/>
                </a:cubicBezTo>
                <a:cubicBezTo>
                  <a:pt x="1546380" y="253098"/>
                  <a:pt x="1546380" y="253098"/>
                  <a:pt x="1546380" y="253098"/>
                </a:cubicBezTo>
                <a:cubicBezTo>
                  <a:pt x="1550301" y="255510"/>
                  <a:pt x="1555126" y="257319"/>
                  <a:pt x="1561157" y="258827"/>
                </a:cubicBezTo>
                <a:cubicBezTo>
                  <a:pt x="1566887" y="260334"/>
                  <a:pt x="1572315" y="261239"/>
                  <a:pt x="1577140" y="261239"/>
                </a:cubicBezTo>
                <a:cubicBezTo>
                  <a:pt x="1596440" y="261239"/>
                  <a:pt x="1606392" y="252495"/>
                  <a:pt x="1606392" y="235308"/>
                </a:cubicBezTo>
                <a:cubicBezTo>
                  <a:pt x="1606392" y="230785"/>
                  <a:pt x="1606392" y="230785"/>
                  <a:pt x="1606392" y="230785"/>
                </a:cubicBezTo>
                <a:cubicBezTo>
                  <a:pt x="1603075" y="235007"/>
                  <a:pt x="1599155" y="238022"/>
                  <a:pt x="1594028" y="240434"/>
                </a:cubicBezTo>
                <a:cubicBezTo>
                  <a:pt x="1589203" y="242545"/>
                  <a:pt x="1583473" y="243751"/>
                  <a:pt x="1577140" y="243751"/>
                </a:cubicBezTo>
                <a:cubicBezTo>
                  <a:pt x="1568696" y="243751"/>
                  <a:pt x="1560856" y="241640"/>
                  <a:pt x="1554221" y="237419"/>
                </a:cubicBezTo>
                <a:cubicBezTo>
                  <a:pt x="1547285" y="233499"/>
                  <a:pt x="1541857" y="227468"/>
                  <a:pt x="1537635" y="219629"/>
                </a:cubicBezTo>
                <a:cubicBezTo>
                  <a:pt x="1533715" y="212091"/>
                  <a:pt x="1531604" y="203045"/>
                  <a:pt x="1531604" y="192793"/>
                </a:cubicBezTo>
                <a:cubicBezTo>
                  <a:pt x="1531604" y="183145"/>
                  <a:pt x="1533715" y="174099"/>
                  <a:pt x="1537635" y="166259"/>
                </a:cubicBezTo>
                <a:cubicBezTo>
                  <a:pt x="1541254" y="158118"/>
                  <a:pt x="1546682" y="151485"/>
                  <a:pt x="1553920" y="146660"/>
                </a:cubicBezTo>
                <a:cubicBezTo>
                  <a:pt x="1560856" y="141836"/>
                  <a:pt x="1568998" y="139424"/>
                  <a:pt x="1578045" y="139424"/>
                </a:cubicBezTo>
                <a:close/>
                <a:moveTo>
                  <a:pt x="1159789" y="139424"/>
                </a:moveTo>
                <a:cubicBezTo>
                  <a:pt x="1167329" y="139424"/>
                  <a:pt x="1174265" y="141232"/>
                  <a:pt x="1180900" y="144247"/>
                </a:cubicBezTo>
                <a:cubicBezTo>
                  <a:pt x="1187233" y="147563"/>
                  <a:pt x="1192662" y="152084"/>
                  <a:pt x="1196582" y="157812"/>
                </a:cubicBezTo>
                <a:cubicBezTo>
                  <a:pt x="1200503" y="152084"/>
                  <a:pt x="1205630" y="147563"/>
                  <a:pt x="1211963" y="144247"/>
                </a:cubicBezTo>
                <a:cubicBezTo>
                  <a:pt x="1218296" y="141232"/>
                  <a:pt x="1225233" y="139424"/>
                  <a:pt x="1232772" y="139424"/>
                </a:cubicBezTo>
                <a:cubicBezTo>
                  <a:pt x="1242121" y="139424"/>
                  <a:pt x="1250264" y="141534"/>
                  <a:pt x="1257803" y="145453"/>
                </a:cubicBezTo>
                <a:cubicBezTo>
                  <a:pt x="1265041" y="149371"/>
                  <a:pt x="1270771" y="155099"/>
                  <a:pt x="1274692" y="162635"/>
                </a:cubicBezTo>
                <a:cubicBezTo>
                  <a:pt x="1278612" y="170171"/>
                  <a:pt x="1280724" y="179215"/>
                  <a:pt x="1280724" y="189464"/>
                </a:cubicBezTo>
                <a:cubicBezTo>
                  <a:pt x="1280724" y="193986"/>
                  <a:pt x="1280422" y="197905"/>
                  <a:pt x="1279517" y="201522"/>
                </a:cubicBezTo>
                <a:cubicBezTo>
                  <a:pt x="1213772" y="201522"/>
                  <a:pt x="1213772" y="201522"/>
                  <a:pt x="1213772" y="201522"/>
                </a:cubicBezTo>
                <a:cubicBezTo>
                  <a:pt x="1217391" y="212676"/>
                  <a:pt x="1227344" y="218403"/>
                  <a:pt x="1244534" y="218403"/>
                </a:cubicBezTo>
                <a:cubicBezTo>
                  <a:pt x="1249962" y="218403"/>
                  <a:pt x="1255692" y="217800"/>
                  <a:pt x="1261121" y="216595"/>
                </a:cubicBezTo>
                <a:cubicBezTo>
                  <a:pt x="1266851" y="215389"/>
                  <a:pt x="1271978" y="213882"/>
                  <a:pt x="1276200" y="211772"/>
                </a:cubicBezTo>
                <a:cubicBezTo>
                  <a:pt x="1279517" y="237998"/>
                  <a:pt x="1279517" y="237998"/>
                  <a:pt x="1279517" y="237998"/>
                </a:cubicBezTo>
                <a:cubicBezTo>
                  <a:pt x="1268660" y="242821"/>
                  <a:pt x="1255994" y="245534"/>
                  <a:pt x="1241216" y="245534"/>
                </a:cubicBezTo>
                <a:cubicBezTo>
                  <a:pt x="1232169" y="245534"/>
                  <a:pt x="1223725" y="243725"/>
                  <a:pt x="1216185" y="240711"/>
                </a:cubicBezTo>
                <a:cubicBezTo>
                  <a:pt x="1208646" y="237696"/>
                  <a:pt x="1202312" y="233174"/>
                  <a:pt x="1197789" y="227145"/>
                </a:cubicBezTo>
                <a:cubicBezTo>
                  <a:pt x="1193265" y="232873"/>
                  <a:pt x="1187535" y="237395"/>
                  <a:pt x="1180900" y="240711"/>
                </a:cubicBezTo>
                <a:cubicBezTo>
                  <a:pt x="1174265" y="243725"/>
                  <a:pt x="1167027" y="245534"/>
                  <a:pt x="1159789" y="245534"/>
                </a:cubicBezTo>
                <a:cubicBezTo>
                  <a:pt x="1149837" y="245534"/>
                  <a:pt x="1140488" y="243122"/>
                  <a:pt x="1132346" y="238902"/>
                </a:cubicBezTo>
                <a:cubicBezTo>
                  <a:pt x="1123901" y="234380"/>
                  <a:pt x="1117266" y="228351"/>
                  <a:pt x="1112441" y="220212"/>
                </a:cubicBezTo>
                <a:cubicBezTo>
                  <a:pt x="1107314" y="212073"/>
                  <a:pt x="1104902" y="203029"/>
                  <a:pt x="1104902" y="192479"/>
                </a:cubicBezTo>
                <a:cubicBezTo>
                  <a:pt x="1104902" y="182832"/>
                  <a:pt x="1107314" y="173789"/>
                  <a:pt x="1111838" y="165951"/>
                </a:cubicBezTo>
                <a:cubicBezTo>
                  <a:pt x="1116362" y="157812"/>
                  <a:pt x="1122695" y="151482"/>
                  <a:pt x="1131139" y="146658"/>
                </a:cubicBezTo>
                <a:cubicBezTo>
                  <a:pt x="1139584" y="141835"/>
                  <a:pt x="1149234" y="139424"/>
                  <a:pt x="1159789" y="139424"/>
                </a:cubicBezTo>
                <a:close/>
                <a:moveTo>
                  <a:pt x="928316" y="139424"/>
                </a:moveTo>
                <a:cubicBezTo>
                  <a:pt x="934942" y="139424"/>
                  <a:pt x="941568" y="140328"/>
                  <a:pt x="948194" y="141534"/>
                </a:cubicBezTo>
                <a:cubicBezTo>
                  <a:pt x="954518" y="143041"/>
                  <a:pt x="959939" y="145151"/>
                  <a:pt x="964155" y="147563"/>
                </a:cubicBezTo>
                <a:cubicBezTo>
                  <a:pt x="960842" y="172282"/>
                  <a:pt x="960842" y="172282"/>
                  <a:pt x="960842" y="172282"/>
                </a:cubicBezTo>
                <a:cubicBezTo>
                  <a:pt x="956325" y="170171"/>
                  <a:pt x="951205" y="168363"/>
                  <a:pt x="945784" y="166856"/>
                </a:cubicBezTo>
                <a:cubicBezTo>
                  <a:pt x="940363" y="165650"/>
                  <a:pt x="935243" y="164745"/>
                  <a:pt x="930424" y="164745"/>
                </a:cubicBezTo>
                <a:cubicBezTo>
                  <a:pt x="923498" y="164745"/>
                  <a:pt x="919884" y="166856"/>
                  <a:pt x="919884" y="170774"/>
                </a:cubicBezTo>
                <a:cubicBezTo>
                  <a:pt x="919884" y="172583"/>
                  <a:pt x="920787" y="174392"/>
                  <a:pt x="922895" y="175598"/>
                </a:cubicBezTo>
                <a:cubicBezTo>
                  <a:pt x="925003" y="176803"/>
                  <a:pt x="928919" y="178009"/>
                  <a:pt x="934641" y="179516"/>
                </a:cubicBezTo>
                <a:cubicBezTo>
                  <a:pt x="946688" y="182531"/>
                  <a:pt x="955421" y="186751"/>
                  <a:pt x="960842" y="192177"/>
                </a:cubicBezTo>
                <a:cubicBezTo>
                  <a:pt x="966263" y="197603"/>
                  <a:pt x="968974" y="204838"/>
                  <a:pt x="968974" y="213882"/>
                </a:cubicBezTo>
                <a:cubicBezTo>
                  <a:pt x="968974" y="223829"/>
                  <a:pt x="965059" y="231667"/>
                  <a:pt x="957229" y="237093"/>
                </a:cubicBezTo>
                <a:cubicBezTo>
                  <a:pt x="949398" y="242519"/>
                  <a:pt x="938255" y="245534"/>
                  <a:pt x="923799" y="245534"/>
                </a:cubicBezTo>
                <a:cubicBezTo>
                  <a:pt x="915969" y="245534"/>
                  <a:pt x="908439" y="244629"/>
                  <a:pt x="901211" y="242821"/>
                </a:cubicBezTo>
                <a:cubicBezTo>
                  <a:pt x="893983" y="241012"/>
                  <a:pt x="888261" y="238600"/>
                  <a:pt x="884045" y="235586"/>
                </a:cubicBezTo>
                <a:cubicBezTo>
                  <a:pt x="887960" y="210264"/>
                  <a:pt x="887960" y="210264"/>
                  <a:pt x="887960" y="210264"/>
                </a:cubicBezTo>
                <a:cubicBezTo>
                  <a:pt x="892477" y="213279"/>
                  <a:pt x="897898" y="215690"/>
                  <a:pt x="904223" y="217499"/>
                </a:cubicBezTo>
                <a:cubicBezTo>
                  <a:pt x="910247" y="219308"/>
                  <a:pt x="915969" y="220212"/>
                  <a:pt x="921691" y="220212"/>
                </a:cubicBezTo>
                <a:cubicBezTo>
                  <a:pt x="930123" y="220212"/>
                  <a:pt x="934340" y="218102"/>
                  <a:pt x="934340" y="214183"/>
                </a:cubicBezTo>
                <a:cubicBezTo>
                  <a:pt x="934340" y="212073"/>
                  <a:pt x="933436" y="210566"/>
                  <a:pt x="931328" y="209360"/>
                </a:cubicBezTo>
                <a:cubicBezTo>
                  <a:pt x="929521" y="208154"/>
                  <a:pt x="925606" y="206647"/>
                  <a:pt x="919583" y="205140"/>
                </a:cubicBezTo>
                <a:cubicBezTo>
                  <a:pt x="907536" y="202125"/>
                  <a:pt x="898802" y="197905"/>
                  <a:pt x="893682" y="192780"/>
                </a:cubicBezTo>
                <a:cubicBezTo>
                  <a:pt x="888261" y="187656"/>
                  <a:pt x="885852" y="180421"/>
                  <a:pt x="885852" y="171377"/>
                </a:cubicBezTo>
                <a:cubicBezTo>
                  <a:pt x="885852" y="161429"/>
                  <a:pt x="889466" y="153592"/>
                  <a:pt x="896995" y="148166"/>
                </a:cubicBezTo>
                <a:cubicBezTo>
                  <a:pt x="904825" y="142438"/>
                  <a:pt x="915065" y="139424"/>
                  <a:pt x="928316" y="139424"/>
                </a:cubicBezTo>
                <a:close/>
                <a:moveTo>
                  <a:pt x="814449" y="139424"/>
                </a:moveTo>
                <a:cubicBezTo>
                  <a:pt x="829518" y="139424"/>
                  <a:pt x="841273" y="143945"/>
                  <a:pt x="850014" y="152989"/>
                </a:cubicBezTo>
                <a:cubicBezTo>
                  <a:pt x="859056" y="162032"/>
                  <a:pt x="863275" y="174090"/>
                  <a:pt x="863275" y="189464"/>
                </a:cubicBezTo>
                <a:cubicBezTo>
                  <a:pt x="863275" y="193986"/>
                  <a:pt x="862974" y="197905"/>
                  <a:pt x="862070" y="201522"/>
                </a:cubicBezTo>
                <a:cubicBezTo>
                  <a:pt x="796666" y="201522"/>
                  <a:pt x="796666" y="201522"/>
                  <a:pt x="796666" y="201522"/>
                </a:cubicBezTo>
                <a:cubicBezTo>
                  <a:pt x="798474" y="207250"/>
                  <a:pt x="801790" y="211470"/>
                  <a:pt x="806612" y="214183"/>
                </a:cubicBezTo>
                <a:cubicBezTo>
                  <a:pt x="811736" y="216896"/>
                  <a:pt x="818367" y="218403"/>
                  <a:pt x="827107" y="218403"/>
                </a:cubicBezTo>
                <a:cubicBezTo>
                  <a:pt x="832533" y="218403"/>
                  <a:pt x="838259" y="217800"/>
                  <a:pt x="843986" y="216595"/>
                </a:cubicBezTo>
                <a:cubicBezTo>
                  <a:pt x="849411" y="215389"/>
                  <a:pt x="854535" y="213882"/>
                  <a:pt x="859056" y="211772"/>
                </a:cubicBezTo>
                <a:cubicBezTo>
                  <a:pt x="862070" y="237998"/>
                  <a:pt x="862070" y="237998"/>
                  <a:pt x="862070" y="237998"/>
                </a:cubicBezTo>
                <a:cubicBezTo>
                  <a:pt x="856644" y="240409"/>
                  <a:pt x="850617" y="242218"/>
                  <a:pt x="843684" y="243424"/>
                </a:cubicBezTo>
                <a:cubicBezTo>
                  <a:pt x="836752" y="244629"/>
                  <a:pt x="829820" y="245534"/>
                  <a:pt x="822285" y="245534"/>
                </a:cubicBezTo>
                <a:cubicBezTo>
                  <a:pt x="810229" y="245534"/>
                  <a:pt x="799680" y="243424"/>
                  <a:pt x="790638" y="239203"/>
                </a:cubicBezTo>
                <a:cubicBezTo>
                  <a:pt x="781596" y="234983"/>
                  <a:pt x="774664" y="228954"/>
                  <a:pt x="769841" y="221116"/>
                </a:cubicBezTo>
                <a:cubicBezTo>
                  <a:pt x="764717" y="212977"/>
                  <a:pt x="762306" y="203632"/>
                  <a:pt x="762306" y="192479"/>
                </a:cubicBezTo>
                <a:cubicBezTo>
                  <a:pt x="762306" y="182531"/>
                  <a:pt x="764416" y="173487"/>
                  <a:pt x="768636" y="165348"/>
                </a:cubicBezTo>
                <a:cubicBezTo>
                  <a:pt x="772855" y="157511"/>
                  <a:pt x="779184" y="151180"/>
                  <a:pt x="787021" y="146357"/>
                </a:cubicBezTo>
                <a:cubicBezTo>
                  <a:pt x="794858" y="141835"/>
                  <a:pt x="804201" y="139424"/>
                  <a:pt x="814449" y="139424"/>
                </a:cubicBezTo>
                <a:close/>
                <a:moveTo>
                  <a:pt x="350071" y="138622"/>
                </a:moveTo>
                <a:cubicBezTo>
                  <a:pt x="385320" y="138622"/>
                  <a:pt x="414542" y="156100"/>
                  <a:pt x="427497" y="182921"/>
                </a:cubicBezTo>
                <a:cubicBezTo>
                  <a:pt x="436234" y="180811"/>
                  <a:pt x="444067" y="179907"/>
                  <a:pt x="452201" y="179907"/>
                </a:cubicBezTo>
                <a:cubicBezTo>
                  <a:pt x="487148" y="179907"/>
                  <a:pt x="512454" y="199797"/>
                  <a:pt x="512454" y="238068"/>
                </a:cubicBezTo>
                <a:cubicBezTo>
                  <a:pt x="512454" y="276340"/>
                  <a:pt x="477507" y="325460"/>
                  <a:pt x="464854" y="343843"/>
                </a:cubicBezTo>
                <a:cubicBezTo>
                  <a:pt x="464854" y="343843"/>
                  <a:pt x="464854" y="343843"/>
                  <a:pt x="463348" y="346254"/>
                </a:cubicBezTo>
                <a:cubicBezTo>
                  <a:pt x="463348" y="346254"/>
                  <a:pt x="463348" y="346254"/>
                  <a:pt x="451297" y="385128"/>
                </a:cubicBezTo>
                <a:cubicBezTo>
                  <a:pt x="451297" y="385128"/>
                  <a:pt x="451297" y="385128"/>
                  <a:pt x="268127" y="385128"/>
                </a:cubicBezTo>
                <a:cubicBezTo>
                  <a:pt x="268127" y="385128"/>
                  <a:pt x="268127" y="385128"/>
                  <a:pt x="268127" y="170264"/>
                </a:cubicBezTo>
                <a:cubicBezTo>
                  <a:pt x="290421" y="153690"/>
                  <a:pt x="323259" y="138622"/>
                  <a:pt x="350071" y="138622"/>
                </a:cubicBezTo>
                <a:close/>
                <a:moveTo>
                  <a:pt x="162383" y="138622"/>
                </a:moveTo>
                <a:cubicBezTo>
                  <a:pt x="189496" y="138622"/>
                  <a:pt x="222033" y="153690"/>
                  <a:pt x="244327" y="170264"/>
                </a:cubicBezTo>
                <a:lnTo>
                  <a:pt x="244327" y="385128"/>
                </a:lnTo>
                <a:cubicBezTo>
                  <a:pt x="244327" y="385128"/>
                  <a:pt x="244327" y="385128"/>
                  <a:pt x="61157" y="385128"/>
                </a:cubicBezTo>
                <a:cubicBezTo>
                  <a:pt x="61157" y="385128"/>
                  <a:pt x="61157" y="385128"/>
                  <a:pt x="49408" y="346254"/>
                </a:cubicBezTo>
                <a:cubicBezTo>
                  <a:pt x="49408" y="346254"/>
                  <a:pt x="49408" y="346254"/>
                  <a:pt x="47901" y="343843"/>
                </a:cubicBezTo>
                <a:cubicBezTo>
                  <a:pt x="34947" y="325460"/>
                  <a:pt x="0" y="276340"/>
                  <a:pt x="0" y="238068"/>
                </a:cubicBezTo>
                <a:cubicBezTo>
                  <a:pt x="0" y="199797"/>
                  <a:pt x="25608" y="179907"/>
                  <a:pt x="60555" y="179907"/>
                </a:cubicBezTo>
                <a:cubicBezTo>
                  <a:pt x="68388" y="179907"/>
                  <a:pt x="76522" y="180811"/>
                  <a:pt x="85258" y="182921"/>
                </a:cubicBezTo>
                <a:cubicBezTo>
                  <a:pt x="97912" y="156100"/>
                  <a:pt x="127436" y="138622"/>
                  <a:pt x="162383" y="138622"/>
                </a:cubicBezTo>
                <a:close/>
                <a:moveTo>
                  <a:pt x="663714" y="123757"/>
                </a:moveTo>
                <a:lnTo>
                  <a:pt x="663714" y="153906"/>
                </a:lnTo>
                <a:cubicBezTo>
                  <a:pt x="682108" y="153906"/>
                  <a:pt x="682108" y="153906"/>
                  <a:pt x="682108" y="153906"/>
                </a:cubicBezTo>
                <a:cubicBezTo>
                  <a:pt x="695074" y="153906"/>
                  <a:pt x="701406" y="148781"/>
                  <a:pt x="701406" y="138530"/>
                </a:cubicBezTo>
                <a:cubicBezTo>
                  <a:pt x="701406" y="128581"/>
                  <a:pt x="695074" y="123757"/>
                  <a:pt x="682409" y="123757"/>
                </a:cubicBezTo>
                <a:cubicBezTo>
                  <a:pt x="663714" y="123757"/>
                  <a:pt x="663714" y="123757"/>
                  <a:pt x="663714" y="123757"/>
                </a:cubicBezTo>
                <a:close/>
                <a:moveTo>
                  <a:pt x="1399994" y="116803"/>
                </a:moveTo>
                <a:lnTo>
                  <a:pt x="1434953" y="116803"/>
                </a:lnTo>
                <a:lnTo>
                  <a:pt x="1434953" y="142714"/>
                </a:lnTo>
                <a:lnTo>
                  <a:pt x="1455517" y="142714"/>
                </a:lnTo>
                <a:lnTo>
                  <a:pt x="1455517" y="170886"/>
                </a:lnTo>
                <a:lnTo>
                  <a:pt x="1434953" y="170886"/>
                </a:lnTo>
                <a:lnTo>
                  <a:pt x="1434953" y="242243"/>
                </a:lnTo>
                <a:lnTo>
                  <a:pt x="1399994" y="242243"/>
                </a:lnTo>
                <a:lnTo>
                  <a:pt x="1399994" y="170886"/>
                </a:lnTo>
                <a:lnTo>
                  <a:pt x="1383132" y="170886"/>
                </a:lnTo>
                <a:lnTo>
                  <a:pt x="1383132" y="142714"/>
                </a:lnTo>
                <a:lnTo>
                  <a:pt x="1399994" y="142714"/>
                </a:lnTo>
                <a:close/>
                <a:moveTo>
                  <a:pt x="1783307" y="95417"/>
                </a:moveTo>
                <a:lnTo>
                  <a:pt x="1818265" y="95417"/>
                </a:lnTo>
                <a:lnTo>
                  <a:pt x="1818265" y="242243"/>
                </a:lnTo>
                <a:lnTo>
                  <a:pt x="1783307" y="242243"/>
                </a:lnTo>
                <a:close/>
                <a:moveTo>
                  <a:pt x="990155" y="95417"/>
                </a:moveTo>
                <a:lnTo>
                  <a:pt x="1025114" y="95417"/>
                </a:lnTo>
                <a:lnTo>
                  <a:pt x="1025114" y="178290"/>
                </a:lnTo>
                <a:lnTo>
                  <a:pt x="1055137" y="142714"/>
                </a:lnTo>
                <a:lnTo>
                  <a:pt x="1095853" y="142714"/>
                </a:lnTo>
                <a:lnTo>
                  <a:pt x="1055548" y="187955"/>
                </a:lnTo>
                <a:lnTo>
                  <a:pt x="1102640" y="242243"/>
                </a:lnTo>
                <a:lnTo>
                  <a:pt x="1059455" y="242243"/>
                </a:lnTo>
                <a:lnTo>
                  <a:pt x="1025114" y="200293"/>
                </a:lnTo>
                <a:lnTo>
                  <a:pt x="1025114" y="242243"/>
                </a:lnTo>
                <a:lnTo>
                  <a:pt x="990155" y="242243"/>
                </a:lnTo>
                <a:close/>
                <a:moveTo>
                  <a:pt x="628435" y="95417"/>
                </a:moveTo>
                <a:cubicBezTo>
                  <a:pt x="686028" y="95417"/>
                  <a:pt x="686028" y="95417"/>
                  <a:pt x="686028" y="95417"/>
                </a:cubicBezTo>
                <a:cubicBezTo>
                  <a:pt x="702612" y="95417"/>
                  <a:pt x="715578" y="98733"/>
                  <a:pt x="724322" y="105065"/>
                </a:cubicBezTo>
                <a:cubicBezTo>
                  <a:pt x="732765" y="111697"/>
                  <a:pt x="737288" y="121044"/>
                  <a:pt x="737288" y="133405"/>
                </a:cubicBezTo>
                <a:cubicBezTo>
                  <a:pt x="737288" y="139736"/>
                  <a:pt x="735781" y="145766"/>
                  <a:pt x="733067" y="151193"/>
                </a:cubicBezTo>
                <a:cubicBezTo>
                  <a:pt x="730052" y="156620"/>
                  <a:pt x="726132" y="160841"/>
                  <a:pt x="721307" y="163855"/>
                </a:cubicBezTo>
                <a:cubicBezTo>
                  <a:pt x="728544" y="166267"/>
                  <a:pt x="734273" y="170790"/>
                  <a:pt x="738495" y="177121"/>
                </a:cubicBezTo>
                <a:cubicBezTo>
                  <a:pt x="742716" y="183453"/>
                  <a:pt x="744827" y="190990"/>
                  <a:pt x="744827" y="199432"/>
                </a:cubicBezTo>
                <a:cubicBezTo>
                  <a:pt x="744827" y="213602"/>
                  <a:pt x="740304" y="224456"/>
                  <a:pt x="731258" y="231390"/>
                </a:cubicBezTo>
                <a:cubicBezTo>
                  <a:pt x="721910" y="238626"/>
                  <a:pt x="708643" y="242243"/>
                  <a:pt x="690551" y="242243"/>
                </a:cubicBezTo>
                <a:cubicBezTo>
                  <a:pt x="628435" y="242243"/>
                  <a:pt x="628435" y="242243"/>
                  <a:pt x="628435" y="242243"/>
                </a:cubicBezTo>
                <a:close/>
                <a:moveTo>
                  <a:pt x="1493307" y="89865"/>
                </a:moveTo>
                <a:cubicBezTo>
                  <a:pt x="1499031" y="89865"/>
                  <a:pt x="1503551" y="91672"/>
                  <a:pt x="1507467" y="95285"/>
                </a:cubicBezTo>
                <a:cubicBezTo>
                  <a:pt x="1511083" y="98899"/>
                  <a:pt x="1512891" y="103416"/>
                  <a:pt x="1512891" y="108536"/>
                </a:cubicBezTo>
                <a:cubicBezTo>
                  <a:pt x="1512891" y="113956"/>
                  <a:pt x="1511083" y="118172"/>
                  <a:pt x="1507467" y="121786"/>
                </a:cubicBezTo>
                <a:cubicBezTo>
                  <a:pt x="1503551" y="125400"/>
                  <a:pt x="1499031" y="127206"/>
                  <a:pt x="1493307" y="127206"/>
                </a:cubicBezTo>
                <a:cubicBezTo>
                  <a:pt x="1487884" y="127206"/>
                  <a:pt x="1483364" y="125400"/>
                  <a:pt x="1479448" y="121786"/>
                </a:cubicBezTo>
                <a:cubicBezTo>
                  <a:pt x="1475832" y="118172"/>
                  <a:pt x="1474025" y="113956"/>
                  <a:pt x="1474025" y="108536"/>
                </a:cubicBezTo>
                <a:cubicBezTo>
                  <a:pt x="1474025" y="103416"/>
                  <a:pt x="1475832" y="98899"/>
                  <a:pt x="1479448" y="95285"/>
                </a:cubicBezTo>
                <a:cubicBezTo>
                  <a:pt x="1483364" y="91672"/>
                  <a:pt x="1487884" y="89865"/>
                  <a:pt x="1493307" y="89865"/>
                </a:cubicBezTo>
                <a:close/>
                <a:moveTo>
                  <a:pt x="1356891" y="84929"/>
                </a:moveTo>
                <a:cubicBezTo>
                  <a:pt x="1361107" y="84929"/>
                  <a:pt x="1365623" y="85532"/>
                  <a:pt x="1370441" y="86436"/>
                </a:cubicBezTo>
                <a:cubicBezTo>
                  <a:pt x="1374958" y="87340"/>
                  <a:pt x="1378872" y="88244"/>
                  <a:pt x="1381281" y="89450"/>
                </a:cubicBezTo>
                <a:cubicBezTo>
                  <a:pt x="1377969" y="117477"/>
                  <a:pt x="1377969" y="117477"/>
                  <a:pt x="1377969" y="117477"/>
                </a:cubicBezTo>
                <a:cubicBezTo>
                  <a:pt x="1375861" y="116874"/>
                  <a:pt x="1373753" y="116272"/>
                  <a:pt x="1371043" y="115669"/>
                </a:cubicBezTo>
                <a:cubicBezTo>
                  <a:pt x="1368634" y="115367"/>
                  <a:pt x="1366225" y="115066"/>
                  <a:pt x="1364118" y="115066"/>
                </a:cubicBezTo>
                <a:cubicBezTo>
                  <a:pt x="1358698" y="115066"/>
                  <a:pt x="1354482" y="116874"/>
                  <a:pt x="1351772" y="120189"/>
                </a:cubicBezTo>
                <a:cubicBezTo>
                  <a:pt x="1349062" y="123504"/>
                  <a:pt x="1347857" y="128628"/>
                  <a:pt x="1347857" y="135258"/>
                </a:cubicBezTo>
                <a:cubicBezTo>
                  <a:pt x="1347857" y="142792"/>
                  <a:pt x="1347857" y="142792"/>
                  <a:pt x="1347857" y="142792"/>
                </a:cubicBezTo>
                <a:cubicBezTo>
                  <a:pt x="1371344" y="142792"/>
                  <a:pt x="1371344" y="142792"/>
                  <a:pt x="1371344" y="142792"/>
                </a:cubicBezTo>
                <a:cubicBezTo>
                  <a:pt x="1371344" y="170819"/>
                  <a:pt x="1371344" y="170819"/>
                  <a:pt x="1371344" y="170819"/>
                </a:cubicBezTo>
                <a:cubicBezTo>
                  <a:pt x="1347857" y="170819"/>
                  <a:pt x="1347857" y="170819"/>
                  <a:pt x="1347857" y="170819"/>
                </a:cubicBezTo>
                <a:cubicBezTo>
                  <a:pt x="1347857" y="242243"/>
                  <a:pt x="1347857" y="242243"/>
                  <a:pt x="1347857" y="242243"/>
                </a:cubicBezTo>
                <a:cubicBezTo>
                  <a:pt x="1312928" y="242243"/>
                  <a:pt x="1312928" y="242243"/>
                  <a:pt x="1312928" y="242243"/>
                </a:cubicBezTo>
                <a:lnTo>
                  <a:pt x="1312928" y="170819"/>
                </a:lnTo>
                <a:cubicBezTo>
                  <a:pt x="1296969" y="170819"/>
                  <a:pt x="1296969" y="170819"/>
                  <a:pt x="1296969" y="170819"/>
                </a:cubicBezTo>
                <a:cubicBezTo>
                  <a:pt x="1296969" y="142792"/>
                  <a:pt x="1296969" y="142792"/>
                  <a:pt x="1296969" y="142792"/>
                </a:cubicBezTo>
                <a:cubicBezTo>
                  <a:pt x="1312928" y="142792"/>
                  <a:pt x="1312928" y="142792"/>
                  <a:pt x="1312928" y="142792"/>
                </a:cubicBezTo>
                <a:cubicBezTo>
                  <a:pt x="1312928" y="133148"/>
                  <a:pt x="1312928" y="133148"/>
                  <a:pt x="1312928" y="133148"/>
                </a:cubicBezTo>
                <a:cubicBezTo>
                  <a:pt x="1312928" y="117778"/>
                  <a:pt x="1316843" y="106025"/>
                  <a:pt x="1324370" y="97587"/>
                </a:cubicBezTo>
                <a:cubicBezTo>
                  <a:pt x="1332200" y="89148"/>
                  <a:pt x="1343040" y="84929"/>
                  <a:pt x="1356891" y="84929"/>
                </a:cubicBezTo>
                <a:close/>
                <a:moveTo>
                  <a:pt x="245231" y="0"/>
                </a:moveTo>
                <a:lnTo>
                  <a:pt x="267525" y="0"/>
                </a:lnTo>
                <a:cubicBezTo>
                  <a:pt x="267525" y="0"/>
                  <a:pt x="267525" y="0"/>
                  <a:pt x="267525" y="29533"/>
                </a:cubicBezTo>
                <a:cubicBezTo>
                  <a:pt x="267525" y="29533"/>
                  <a:pt x="267525" y="29533"/>
                  <a:pt x="302471" y="29533"/>
                </a:cubicBezTo>
                <a:cubicBezTo>
                  <a:pt x="302471" y="29533"/>
                  <a:pt x="302471" y="29533"/>
                  <a:pt x="302471" y="51833"/>
                </a:cubicBezTo>
                <a:cubicBezTo>
                  <a:pt x="302471" y="51833"/>
                  <a:pt x="302471" y="51833"/>
                  <a:pt x="267525" y="51833"/>
                </a:cubicBezTo>
                <a:cubicBezTo>
                  <a:pt x="267525" y="51833"/>
                  <a:pt x="267525" y="51833"/>
                  <a:pt x="267525" y="68407"/>
                </a:cubicBezTo>
                <a:cubicBezTo>
                  <a:pt x="284094" y="74133"/>
                  <a:pt x="296145" y="89200"/>
                  <a:pt x="296145" y="107281"/>
                </a:cubicBezTo>
                <a:cubicBezTo>
                  <a:pt x="296145" y="128979"/>
                  <a:pt x="278671" y="147361"/>
                  <a:pt x="256378" y="147361"/>
                </a:cubicBezTo>
                <a:cubicBezTo>
                  <a:pt x="234084" y="147361"/>
                  <a:pt x="215707" y="128979"/>
                  <a:pt x="215707" y="107281"/>
                </a:cubicBezTo>
                <a:cubicBezTo>
                  <a:pt x="215707" y="89200"/>
                  <a:pt x="228360" y="73229"/>
                  <a:pt x="245231" y="68407"/>
                </a:cubicBezTo>
                <a:lnTo>
                  <a:pt x="245231" y="51833"/>
                </a:lnTo>
                <a:cubicBezTo>
                  <a:pt x="245231" y="51833"/>
                  <a:pt x="245231" y="51833"/>
                  <a:pt x="209983" y="51833"/>
                </a:cubicBezTo>
                <a:cubicBezTo>
                  <a:pt x="209983" y="51833"/>
                  <a:pt x="209983" y="51833"/>
                  <a:pt x="209983" y="29533"/>
                </a:cubicBezTo>
                <a:cubicBezTo>
                  <a:pt x="209983" y="29533"/>
                  <a:pt x="209983" y="29533"/>
                  <a:pt x="245231" y="29533"/>
                </a:cubicBezTo>
                <a:cubicBezTo>
                  <a:pt x="245231" y="29533"/>
                  <a:pt x="245231" y="29533"/>
                  <a:pt x="245231" y="0"/>
                </a:cubicBezTo>
                <a:close/>
              </a:path>
            </a:pathLst>
          </a:custGeom>
          <a:solidFill>
            <a:schemeClr val="bg1"/>
          </a:solidFill>
        </p:spPr>
        <p:txBody>
          <a:bodyPr wrap="square">
            <a:noAutofit/>
          </a:bodyPr>
          <a:lstStyle>
            <a:lvl1pPr marL="0" indent="0">
              <a:buNone/>
              <a:defRPr sz="100">
                <a:noFill/>
              </a:defRPr>
            </a:lvl1pPr>
          </a:lstStyle>
          <a:p>
            <a:pPr lvl="0"/>
            <a:r>
              <a:rPr lang="da-DK" smtClean="0"/>
              <a:t>Klik for at redigere i master</a:t>
            </a:r>
          </a:p>
        </p:txBody>
      </p:sp>
      <p:sp>
        <p:nvSpPr>
          <p:cNvPr id="13" name="FLD_PresentationTitle" hidden="1">
            <a:extLst>
              <a:ext uri="{FF2B5EF4-FFF2-40B4-BE49-F238E27FC236}">
                <a16:creationId xmlns="" xmlns:a16="http://schemas.microsoft.com/office/drawing/2014/main" id="{C123D1A9-0767-483A-8225-65459EFEC53C}"/>
              </a:ext>
            </a:extLst>
          </p:cNvPr>
          <p:cNvSpPr>
            <a:spLocks noGrp="1"/>
          </p:cNvSpPr>
          <p:nvPr>
            <p:ph type="ftr" sz="quarter" idx="11"/>
          </p:nvPr>
        </p:nvSpPr>
        <p:spPr>
          <a:xfrm>
            <a:off x="0" y="6977369"/>
            <a:ext cx="0" cy="0"/>
          </a:xfrm>
        </p:spPr>
        <p:txBody>
          <a:bodyPr/>
          <a:lstStyle>
            <a:lvl1pPr algn="l">
              <a:defRPr sz="100">
                <a:solidFill>
                  <a:schemeClr val="bg1"/>
                </a:solidFill>
              </a:defRPr>
            </a:lvl1pPr>
          </a:lstStyle>
          <a:p>
            <a:r>
              <a:rPr lang="da-DK" dirty="0"/>
              <a:t>Præsentationstitel</a:t>
            </a:r>
          </a:p>
        </p:txBody>
      </p:sp>
      <p:sp>
        <p:nvSpPr>
          <p:cNvPr id="14" name="Slide Number Placeholder 5" hidden="1">
            <a:extLst>
              <a:ext uri="{FF2B5EF4-FFF2-40B4-BE49-F238E27FC236}">
                <a16:creationId xmlns="" xmlns:a16="http://schemas.microsoft.com/office/drawing/2014/main" id="{79797EBF-36A9-4B7E-9F87-8907DC9CBFAD}"/>
              </a:ext>
            </a:extLst>
          </p:cNvPr>
          <p:cNvSpPr>
            <a:spLocks noGrp="1"/>
          </p:cNvSpPr>
          <p:nvPr>
            <p:ph type="sldNum" sz="quarter" idx="12"/>
          </p:nvPr>
        </p:nvSpPr>
        <p:spPr>
          <a:xfrm>
            <a:off x="0" y="6977369"/>
            <a:ext cx="0" cy="0"/>
          </a:xfrm>
        </p:spPr>
        <p:txBody>
          <a:bodyPr/>
          <a:lstStyle>
            <a:lvl1pPr algn="l">
              <a:defRPr sz="100">
                <a:solidFill>
                  <a:schemeClr val="bg1"/>
                </a:solidFill>
              </a:defRPr>
            </a:lvl1pPr>
          </a:lstStyle>
          <a:p>
            <a:fld id="{24C8C45C-947F-4981-8B3F-4F32E973C901}" type="slidenum">
              <a:rPr lang="da-DK" smtClean="0"/>
              <a:pPr/>
              <a:t>‹nr.›</a:t>
            </a:fld>
            <a:endParaRPr lang="da-DK" dirty="0"/>
          </a:p>
        </p:txBody>
      </p:sp>
      <p:sp>
        <p:nvSpPr>
          <p:cNvPr id="20" name="Text Placeholder 8">
            <a:extLst>
              <a:ext uri="{FF2B5EF4-FFF2-40B4-BE49-F238E27FC236}">
                <a16:creationId xmlns="" xmlns:a16="http://schemas.microsoft.com/office/drawing/2014/main" id="{E6FBC98D-49B7-4509-923D-45CFDF8C5A00}"/>
              </a:ext>
            </a:extLst>
          </p:cNvPr>
          <p:cNvSpPr>
            <a:spLocks noGrp="1"/>
          </p:cNvSpPr>
          <p:nvPr>
            <p:ph type="body" sz="quarter" idx="18"/>
          </p:nvPr>
        </p:nvSpPr>
        <p:spPr>
          <a:xfrm>
            <a:off x="434399" y="6595200"/>
            <a:ext cx="11328976" cy="262800"/>
          </a:xfrm>
          <a:solidFill>
            <a:schemeClr val="tx2"/>
          </a:solidFill>
        </p:spPr>
        <p:txBody>
          <a:bodyPr/>
          <a:lstStyle>
            <a:lvl1pPr marL="0" indent="0">
              <a:buNone/>
              <a:defRPr sz="100">
                <a:solidFill>
                  <a:schemeClr val="tx2"/>
                </a:solidFill>
              </a:defRPr>
            </a:lvl1pPr>
          </a:lstStyle>
          <a:p>
            <a:pPr lvl="0"/>
            <a:r>
              <a:rPr lang="da-DK" smtClean="0"/>
              <a:t>Klik for at redigere i master</a:t>
            </a:r>
          </a:p>
        </p:txBody>
      </p:sp>
    </p:spTree>
    <p:extLst>
      <p:ext uri="{BB962C8B-B14F-4D97-AF65-F5344CB8AC3E}">
        <p14:creationId xmlns:p14="http://schemas.microsoft.com/office/powerpoint/2010/main" val="3301285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 A">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1" y="2051999"/>
            <a:ext cx="8748000" cy="3761995"/>
          </a:xfrm>
        </p:spPr>
        <p:txBody>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4" name="Date_DateCustomA" hidden="1"/>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
        <p:nvSpPr>
          <p:cNvPr id="5" name="FLD_PresentationTitle"/>
          <p:cNvSpPr>
            <a:spLocks noGrp="1"/>
          </p:cNvSpPr>
          <p:nvPr>
            <p:ph type="ftr" sz="quarter" idx="11"/>
          </p:nvPr>
        </p:nvSpPr>
        <p:spPr>
          <a:xfrm>
            <a:off x="9205279" y="6321067"/>
            <a:ext cx="2559600" cy="180000"/>
          </a:xfrm>
        </p:spPr>
        <p:txBody>
          <a:bodyPr/>
          <a:lstStyle/>
          <a:p>
            <a:r>
              <a:rPr lang="da-DK" noProof="0" dirty="0"/>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p>
            <a:fld id="{859873C9-BF5D-4A9A-BB31-45BBB7BABAF7}" type="slidenum">
              <a:rPr lang="da-DK" noProof="0" smtClean="0"/>
              <a:t>‹nr.›</a:t>
            </a:fld>
            <a:endParaRPr lang="da-DK" noProof="0" dirty="0"/>
          </a:p>
        </p:txBody>
      </p:sp>
      <p:sp>
        <p:nvSpPr>
          <p:cNvPr id="18" name="Title Placeholder 1">
            <a:extLst>
              <a:ext uri="{FF2B5EF4-FFF2-40B4-BE49-F238E27FC236}">
                <a16:creationId xmlns="" xmlns:a16="http://schemas.microsoft.com/office/drawing/2014/main" id="{41DBED25-9FCF-4042-BE7C-9B92A9FF8C99}"/>
              </a:ext>
            </a:extLst>
          </p:cNvPr>
          <p:cNvSpPr>
            <a:spLocks noGrp="1"/>
          </p:cNvSpPr>
          <p:nvPr>
            <p:ph type="title"/>
            <p:custDataLst>
              <p:tags r:id="rId1"/>
            </p:custDataLst>
          </p:nvPr>
        </p:nvSpPr>
        <p:spPr>
          <a:xfrm>
            <a:off x="427121" y="617429"/>
            <a:ext cx="11332879" cy="352456"/>
          </a:xfrm>
          <a:prstGeom prst="rect">
            <a:avLst/>
          </a:prstGeom>
        </p:spPr>
        <p:txBody>
          <a:bodyPr vert="horz" lIns="0" tIns="0" rIns="0" bIns="0" rtlCol="0" anchor="t" anchorCtr="0">
            <a:noAutofit/>
          </a:bodyPr>
          <a:lstStyle/>
          <a:p>
            <a:r>
              <a:rPr lang="da-DK" smtClean="0"/>
              <a:t>Klik for at redigere i master</a:t>
            </a:r>
            <a:endParaRPr lang="da-DK" dirty="0"/>
          </a:p>
        </p:txBody>
      </p:sp>
      <p:sp>
        <p:nvSpPr>
          <p:cNvPr id="8" name="Rectangle 7" hidden="1">
            <a:extLst>
              <a:ext uri="{FF2B5EF4-FFF2-40B4-BE49-F238E27FC236}">
                <a16:creationId xmlns="" xmlns:a16="http://schemas.microsoft.com/office/drawing/2014/main" id="{B47D0394-8450-48E0-A2F6-94FDD27F6829}"/>
              </a:ext>
            </a:extLst>
          </p:cNvPr>
          <p:cNvSpPr/>
          <p:nvPr userDrawn="1"/>
        </p:nvSpPr>
        <p:spPr>
          <a:xfrm>
            <a:off x="427121" y="2046514"/>
            <a:ext cx="11337758" cy="37619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9" name="Rectangle 8" hidden="1">
            <a:extLst>
              <a:ext uri="{FF2B5EF4-FFF2-40B4-BE49-F238E27FC236}">
                <a16:creationId xmlns="" xmlns:a16="http://schemas.microsoft.com/office/drawing/2014/main" id="{CE6BEE09-5A9E-4EAA-98FA-EDC36D17FA3D}"/>
              </a:ext>
            </a:extLst>
          </p:cNvPr>
          <p:cNvSpPr/>
          <p:nvPr userDrawn="1"/>
        </p:nvSpPr>
        <p:spPr>
          <a:xfrm>
            <a:off x="427121" y="617429"/>
            <a:ext cx="11337758" cy="61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Subtitle 2">
            <a:extLst>
              <a:ext uri="{FF2B5EF4-FFF2-40B4-BE49-F238E27FC236}">
                <a16:creationId xmlns="" xmlns:a16="http://schemas.microsoft.com/office/drawing/2014/main" id="{F6953E9D-48F1-4357-9744-F7244863C59D}"/>
              </a:ext>
            </a:extLst>
          </p:cNvPr>
          <p:cNvSpPr>
            <a:spLocks noGrp="1"/>
          </p:cNvSpPr>
          <p:nvPr>
            <p:ph type="subTitle" idx="13"/>
          </p:nvPr>
        </p:nvSpPr>
        <p:spPr>
          <a:xfrm>
            <a:off x="427121" y="988154"/>
            <a:ext cx="11337758"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smtClean="0"/>
              <a:t>Klik for at redigere i master</a:t>
            </a:r>
            <a:endParaRPr lang="da-DK" dirty="0"/>
          </a:p>
        </p:txBody>
      </p:sp>
    </p:spTree>
    <p:extLst>
      <p:ext uri="{BB962C8B-B14F-4D97-AF65-F5344CB8AC3E}">
        <p14:creationId xmlns:p14="http://schemas.microsoft.com/office/powerpoint/2010/main" val="1154529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indhold B">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2" y="2051999"/>
            <a:ext cx="5487678" cy="3761995"/>
          </a:xfrm>
        </p:spPr>
        <p:txBody>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p>
            <a:r>
              <a:rPr lang="da-DK" noProof="0" dirty="0"/>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p>
            <a:fld id="{859873C9-BF5D-4A9A-BB31-45BBB7BABAF7}" type="slidenum">
              <a:rPr lang="da-DK" noProof="0" smtClean="0"/>
              <a:t>‹nr.›</a:t>
            </a:fld>
            <a:endParaRPr lang="da-DK" noProof="0" dirty="0"/>
          </a:p>
        </p:txBody>
      </p:sp>
      <p:sp>
        <p:nvSpPr>
          <p:cNvPr id="7" name="Subtitle 2">
            <a:extLst>
              <a:ext uri="{FF2B5EF4-FFF2-40B4-BE49-F238E27FC236}">
                <a16:creationId xmlns="" xmlns:a16="http://schemas.microsoft.com/office/drawing/2014/main" id="{264C4D93-7B27-4019-925E-9DB35D7C3D84}"/>
              </a:ext>
            </a:extLst>
          </p:cNvPr>
          <p:cNvSpPr>
            <a:spLocks noGrp="1"/>
          </p:cNvSpPr>
          <p:nvPr>
            <p:ph type="subTitle" idx="13"/>
          </p:nvPr>
        </p:nvSpPr>
        <p:spPr>
          <a:xfrm>
            <a:off x="427121" y="988154"/>
            <a:ext cx="11337758"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smtClean="0"/>
              <a:t>Klik for at redigere i master</a:t>
            </a:r>
            <a:endParaRPr lang="da-DK" dirty="0"/>
          </a:p>
        </p:txBody>
      </p:sp>
      <p:sp>
        <p:nvSpPr>
          <p:cNvPr id="19" name="Content Placeholder 2">
            <a:extLst>
              <a:ext uri="{FF2B5EF4-FFF2-40B4-BE49-F238E27FC236}">
                <a16:creationId xmlns="" xmlns:a16="http://schemas.microsoft.com/office/drawing/2014/main" id="{B91A6608-7D3E-4593-BB31-B40A60FDA8A9}"/>
              </a:ext>
            </a:extLst>
          </p:cNvPr>
          <p:cNvSpPr>
            <a:spLocks noGrp="1"/>
          </p:cNvSpPr>
          <p:nvPr>
            <p:ph idx="14"/>
          </p:nvPr>
        </p:nvSpPr>
        <p:spPr>
          <a:xfrm>
            <a:off x="6277202" y="2051999"/>
            <a:ext cx="5480398" cy="3761995"/>
          </a:xfrm>
        </p:spPr>
        <p:txBody>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20" name="Title Placeholder 1">
            <a:extLst>
              <a:ext uri="{FF2B5EF4-FFF2-40B4-BE49-F238E27FC236}">
                <a16:creationId xmlns="" xmlns:a16="http://schemas.microsoft.com/office/drawing/2014/main" id="{6FF08774-C93E-4FA8-9CF6-8A28A6330EA8}"/>
              </a:ext>
            </a:extLst>
          </p:cNvPr>
          <p:cNvSpPr>
            <a:spLocks noGrp="1"/>
          </p:cNvSpPr>
          <p:nvPr>
            <p:ph type="title"/>
            <p:custDataLst>
              <p:tags r:id="rId1"/>
            </p:custDataLst>
          </p:nvPr>
        </p:nvSpPr>
        <p:spPr>
          <a:xfrm>
            <a:off x="427121" y="617429"/>
            <a:ext cx="11332879" cy="352456"/>
          </a:xfrm>
          <a:prstGeom prst="rect">
            <a:avLst/>
          </a:prstGeom>
        </p:spPr>
        <p:txBody>
          <a:bodyPr vert="horz" lIns="0" tIns="0" rIns="0" bIns="0" rtlCol="0" anchor="t" anchorCtr="0">
            <a:noAutofit/>
          </a:bodyPr>
          <a:lstStyle/>
          <a:p>
            <a:r>
              <a:rPr lang="da-DK" smtClean="0"/>
              <a:t>Klik for at redigere i master</a:t>
            </a:r>
            <a:endParaRPr lang="da-DK" dirty="0"/>
          </a:p>
        </p:txBody>
      </p:sp>
      <p:sp>
        <p:nvSpPr>
          <p:cNvPr id="21" name="Date_DateCustomA" hidden="1">
            <a:extLst>
              <a:ext uri="{FF2B5EF4-FFF2-40B4-BE49-F238E27FC236}">
                <a16:creationId xmlns="" xmlns:a16="http://schemas.microsoft.com/office/drawing/2014/main" id="{3B1BAB41-9B89-4DAB-AC95-398DF9CCB750}"/>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Tree>
    <p:extLst>
      <p:ext uri="{BB962C8B-B14F-4D97-AF65-F5344CB8AC3E}">
        <p14:creationId xmlns:p14="http://schemas.microsoft.com/office/powerpoint/2010/main" val="3486740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og indhold C">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AC9ADD05-CB26-41BC-BADE-66930D04AFF3}"/>
              </a:ext>
            </a:extLst>
          </p:cNvPr>
          <p:cNvSpPr/>
          <p:nvPr userDrawn="1"/>
        </p:nvSpPr>
        <p:spPr>
          <a:xfrm>
            <a:off x="0" y="0"/>
            <a:ext cx="5914792"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3" name="Content Placeholder 2"/>
          <p:cNvSpPr>
            <a:spLocks noGrp="1"/>
          </p:cNvSpPr>
          <p:nvPr>
            <p:ph idx="1"/>
          </p:nvPr>
        </p:nvSpPr>
        <p:spPr>
          <a:xfrm>
            <a:off x="6274801" y="2051999"/>
            <a:ext cx="5482798" cy="3761995"/>
          </a:xfrm>
        </p:spPr>
        <p:txBody>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lvl1pPr>
              <a:defRPr>
                <a:solidFill>
                  <a:schemeClr val="tx2"/>
                </a:solidFill>
              </a:defRPr>
            </a:lvl1pPr>
          </a:lstStyle>
          <a:p>
            <a:r>
              <a:rPr lang="da-DK" dirty="0"/>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lvl1pPr>
              <a:defRPr>
                <a:solidFill>
                  <a:schemeClr val="tx2"/>
                </a:solidFill>
              </a:defRPr>
            </a:lvl1pPr>
          </a:lstStyle>
          <a:p>
            <a:fld id="{859873C9-BF5D-4A9A-BB31-45BBB7BABAF7}" type="slidenum">
              <a:rPr lang="da-DK" smtClean="0"/>
              <a:pPr/>
              <a:t>‹nr.›</a:t>
            </a:fld>
            <a:endParaRPr lang="da-DK" dirty="0"/>
          </a:p>
        </p:txBody>
      </p:sp>
      <p:sp>
        <p:nvSpPr>
          <p:cNvPr id="7" name="Subtitle 2">
            <a:extLst>
              <a:ext uri="{FF2B5EF4-FFF2-40B4-BE49-F238E27FC236}">
                <a16:creationId xmlns="" xmlns:a16="http://schemas.microsoft.com/office/drawing/2014/main" id="{264C4D93-7B27-4019-925E-9DB35D7C3D84}"/>
              </a:ext>
            </a:extLst>
          </p:cNvPr>
          <p:cNvSpPr>
            <a:spLocks noGrp="1"/>
          </p:cNvSpPr>
          <p:nvPr>
            <p:ph type="subTitle" idx="13"/>
          </p:nvPr>
        </p:nvSpPr>
        <p:spPr>
          <a:xfrm>
            <a:off x="6274800" y="1024142"/>
            <a:ext cx="5482791"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smtClean="0"/>
              <a:t>Klik for at redigere i master</a:t>
            </a:r>
            <a:endParaRPr lang="da-DK" dirty="0"/>
          </a:p>
        </p:txBody>
      </p:sp>
      <p:sp>
        <p:nvSpPr>
          <p:cNvPr id="21" name="Text Placeholder 20">
            <a:extLst>
              <a:ext uri="{FF2B5EF4-FFF2-40B4-BE49-F238E27FC236}">
                <a16:creationId xmlns="" xmlns:a16="http://schemas.microsoft.com/office/drawing/2014/main" id="{EB2ED1E1-EDDB-4615-B974-BB35C6940001}"/>
              </a:ext>
            </a:extLst>
          </p:cNvPr>
          <p:cNvSpPr>
            <a:spLocks noGrp="1"/>
          </p:cNvSpPr>
          <p:nvPr>
            <p:ph type="body" sz="quarter" idx="16"/>
          </p:nvPr>
        </p:nvSpPr>
        <p:spPr>
          <a:xfrm>
            <a:off x="427038" y="628650"/>
            <a:ext cx="5127625" cy="5185344"/>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0" name="Title Placeholder 1">
            <a:extLst>
              <a:ext uri="{FF2B5EF4-FFF2-40B4-BE49-F238E27FC236}">
                <a16:creationId xmlns="" xmlns:a16="http://schemas.microsoft.com/office/drawing/2014/main" id="{3944CFDE-3736-4D22-A73D-5C4C944F0F29}"/>
              </a:ext>
            </a:extLst>
          </p:cNvPr>
          <p:cNvSpPr>
            <a:spLocks noGrp="1"/>
          </p:cNvSpPr>
          <p:nvPr>
            <p:ph type="title"/>
            <p:custDataLst>
              <p:tags r:id="rId1"/>
            </p:custDataLst>
          </p:nvPr>
        </p:nvSpPr>
        <p:spPr>
          <a:xfrm>
            <a:off x="6274800" y="617429"/>
            <a:ext cx="5485200" cy="352456"/>
          </a:xfrm>
          <a:prstGeom prst="rect">
            <a:avLst/>
          </a:prstGeom>
        </p:spPr>
        <p:txBody>
          <a:bodyPr vert="horz" lIns="0" tIns="0" rIns="0" bIns="0" rtlCol="0" anchor="t" anchorCtr="0">
            <a:noAutofit/>
          </a:bodyPr>
          <a:lstStyle/>
          <a:p>
            <a:r>
              <a:rPr lang="da-DK" smtClean="0"/>
              <a:t>Klik for at redigere i master</a:t>
            </a:r>
            <a:endParaRPr lang="da-DK" dirty="0"/>
          </a:p>
        </p:txBody>
      </p:sp>
      <p:sp>
        <p:nvSpPr>
          <p:cNvPr id="22" name="Date_DateCustomA" hidden="1">
            <a:extLst>
              <a:ext uri="{FF2B5EF4-FFF2-40B4-BE49-F238E27FC236}">
                <a16:creationId xmlns="" xmlns:a16="http://schemas.microsoft.com/office/drawing/2014/main" id="{F0CBB1BF-508B-4620-B53A-E34B60BA7492}"/>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
        <p:nvSpPr>
          <p:cNvPr id="10" name="Freeform: Shape 9">
            <a:extLst>
              <a:ext uri="{FF2B5EF4-FFF2-40B4-BE49-F238E27FC236}">
                <a16:creationId xmlns="" xmlns:a16="http://schemas.microsoft.com/office/drawing/2014/main" id="{E8FEE41C-ECC6-450D-8726-BA3C800E5448}"/>
              </a:ext>
            </a:extLst>
          </p:cNvPr>
          <p:cNvSpPr>
            <a:spLocks noGrp="1"/>
          </p:cNvSpPr>
          <p:nvPr userDrawn="1">
            <p:custDataLst>
              <p:tags r:id="rId2"/>
            </p:custDataLst>
          </p:nvPr>
        </p:nvSpPr>
        <p:spPr bwMode="auto">
          <a:xfrm>
            <a:off x="427121" y="6380917"/>
            <a:ext cx="1065310" cy="220436"/>
          </a:xfrm>
          <a:custGeom>
            <a:avLst/>
            <a:gdLst>
              <a:gd name="connsiteX0" fmla="*/ 490727 w 17200563"/>
              <a:gd name="connsiteY0" fmla="*/ 3140616 h 3559175"/>
              <a:gd name="connsiteX1" fmla="*/ 3465323 w 17200563"/>
              <a:gd name="connsiteY1" fmla="*/ 3140616 h 3559175"/>
              <a:gd name="connsiteX2" fmla="*/ 3465323 w 17200563"/>
              <a:gd name="connsiteY2" fmla="*/ 3533775 h 3559175"/>
              <a:gd name="connsiteX3" fmla="*/ 490727 w 17200563"/>
              <a:gd name="connsiteY3" fmla="*/ 3533775 h 3559175"/>
              <a:gd name="connsiteX4" fmla="*/ 11973549 w 17200563"/>
              <a:gd name="connsiteY4" fmla="*/ 2931502 h 3559175"/>
              <a:gd name="connsiteX5" fmla="*/ 11836400 w 17200563"/>
              <a:gd name="connsiteY5" fmla="*/ 3059361 h 3559175"/>
              <a:gd name="connsiteX6" fmla="*/ 12106048 w 17200563"/>
              <a:gd name="connsiteY6" fmla="*/ 3059361 h 3559175"/>
              <a:gd name="connsiteX7" fmla="*/ 12064206 w 17200563"/>
              <a:gd name="connsiteY7" fmla="*/ 2966373 h 3559175"/>
              <a:gd name="connsiteX8" fmla="*/ 11973549 w 17200563"/>
              <a:gd name="connsiteY8" fmla="*/ 2931502 h 3559175"/>
              <a:gd name="connsiteX9" fmla="*/ 9911763 w 17200563"/>
              <a:gd name="connsiteY9" fmla="*/ 2931502 h 3559175"/>
              <a:gd name="connsiteX10" fmla="*/ 9774484 w 17200563"/>
              <a:gd name="connsiteY10" fmla="*/ 3059361 h 3559175"/>
              <a:gd name="connsiteX11" fmla="*/ 10044388 w 17200563"/>
              <a:gd name="connsiteY11" fmla="*/ 3059361 h 3559175"/>
              <a:gd name="connsiteX12" fmla="*/ 10002506 w 17200563"/>
              <a:gd name="connsiteY12" fmla="*/ 2966373 h 3559175"/>
              <a:gd name="connsiteX13" fmla="*/ 9911763 w 17200563"/>
              <a:gd name="connsiteY13" fmla="*/ 2931502 h 3559175"/>
              <a:gd name="connsiteX14" fmla="*/ 11147831 w 17200563"/>
              <a:gd name="connsiteY14" fmla="*/ 2765861 h 3559175"/>
              <a:gd name="connsiteX15" fmla="*/ 11415307 w 17200563"/>
              <a:gd name="connsiteY15" fmla="*/ 2765861 h 3559175"/>
              <a:gd name="connsiteX16" fmla="*/ 11415307 w 17200563"/>
              <a:gd name="connsiteY16" fmla="*/ 3535362 h 3559175"/>
              <a:gd name="connsiteX17" fmla="*/ 11147831 w 17200563"/>
              <a:gd name="connsiteY17" fmla="*/ 3535362 h 3559175"/>
              <a:gd name="connsiteX18" fmla="*/ 7678348 w 17200563"/>
              <a:gd name="connsiteY18" fmla="*/ 2765861 h 3559175"/>
              <a:gd name="connsiteX19" fmla="*/ 7946575 w 17200563"/>
              <a:gd name="connsiteY19" fmla="*/ 2765861 h 3559175"/>
              <a:gd name="connsiteX20" fmla="*/ 7946575 w 17200563"/>
              <a:gd name="connsiteY20" fmla="*/ 3535362 h 3559175"/>
              <a:gd name="connsiteX21" fmla="*/ 7678348 w 17200563"/>
              <a:gd name="connsiteY21" fmla="*/ 3535362 h 3559175"/>
              <a:gd name="connsiteX22" fmla="*/ 6266270 w 17200563"/>
              <a:gd name="connsiteY22" fmla="*/ 2765861 h 3559175"/>
              <a:gd name="connsiteX23" fmla="*/ 6533746 w 17200563"/>
              <a:gd name="connsiteY23" fmla="*/ 2765861 h 3559175"/>
              <a:gd name="connsiteX24" fmla="*/ 6533746 w 17200563"/>
              <a:gd name="connsiteY24" fmla="*/ 3535362 h 3559175"/>
              <a:gd name="connsiteX25" fmla="*/ 6266270 w 17200563"/>
              <a:gd name="connsiteY25" fmla="*/ 3535362 h 3559175"/>
              <a:gd name="connsiteX26" fmla="*/ 10919301 w 17200563"/>
              <a:gd name="connsiteY26" fmla="*/ 2751138 h 3559175"/>
              <a:gd name="connsiteX27" fmla="*/ 11007726 w 17200563"/>
              <a:gd name="connsiteY27" fmla="*/ 2767428 h 3559175"/>
              <a:gd name="connsiteX28" fmla="*/ 10986783 w 17200563"/>
              <a:gd name="connsiteY28" fmla="*/ 3021079 h 3559175"/>
              <a:gd name="connsiteX29" fmla="*/ 10889050 w 17200563"/>
              <a:gd name="connsiteY29" fmla="*/ 3002463 h 3559175"/>
              <a:gd name="connsiteX30" fmla="*/ 10772701 w 17200563"/>
              <a:gd name="connsiteY30" fmla="*/ 3053658 h 3559175"/>
              <a:gd name="connsiteX31" fmla="*/ 10733142 w 17200563"/>
              <a:gd name="connsiteY31" fmla="*/ 3204918 h 3559175"/>
              <a:gd name="connsiteX32" fmla="*/ 10733142 w 17200563"/>
              <a:gd name="connsiteY32" fmla="*/ 3535363 h 3559175"/>
              <a:gd name="connsiteX33" fmla="*/ 10463213 w 17200563"/>
              <a:gd name="connsiteY33" fmla="*/ 3535363 h 3559175"/>
              <a:gd name="connsiteX34" fmla="*/ 10463213 w 17200563"/>
              <a:gd name="connsiteY34" fmla="*/ 2765101 h 3559175"/>
              <a:gd name="connsiteX35" fmla="*/ 10723834 w 17200563"/>
              <a:gd name="connsiteY35" fmla="*/ 2765101 h 3559175"/>
              <a:gd name="connsiteX36" fmla="*/ 10728488 w 17200563"/>
              <a:gd name="connsiteY36" fmla="*/ 2881455 h 3559175"/>
              <a:gd name="connsiteX37" fmla="*/ 10805279 w 17200563"/>
              <a:gd name="connsiteY37" fmla="*/ 2783717 h 3559175"/>
              <a:gd name="connsiteX38" fmla="*/ 10919301 w 17200563"/>
              <a:gd name="connsiteY38" fmla="*/ 2751138 h 3559175"/>
              <a:gd name="connsiteX39" fmla="*/ 11978198 w 17200563"/>
              <a:gd name="connsiteY39" fmla="*/ 2743200 h 3559175"/>
              <a:gd name="connsiteX40" fmla="*/ 12254820 w 17200563"/>
              <a:gd name="connsiteY40" fmla="*/ 2847812 h 3559175"/>
              <a:gd name="connsiteX41" fmla="*/ 12357100 w 17200563"/>
              <a:gd name="connsiteY41" fmla="*/ 3126778 h 3559175"/>
              <a:gd name="connsiteX42" fmla="*/ 12347802 w 17200563"/>
              <a:gd name="connsiteY42" fmla="*/ 3219767 h 3559175"/>
              <a:gd name="connsiteX43" fmla="*/ 11841049 w 17200563"/>
              <a:gd name="connsiteY43" fmla="*/ 3219767 h 3559175"/>
              <a:gd name="connsiteX44" fmla="*/ 11917759 w 17200563"/>
              <a:gd name="connsiteY44" fmla="*/ 3319730 h 3559175"/>
              <a:gd name="connsiteX45" fmla="*/ 12075829 w 17200563"/>
              <a:gd name="connsiteY45" fmla="*/ 3352276 h 3559175"/>
              <a:gd name="connsiteX46" fmla="*/ 12206004 w 17200563"/>
              <a:gd name="connsiteY46" fmla="*/ 3338327 h 3559175"/>
              <a:gd name="connsiteX47" fmla="*/ 12322232 w 17200563"/>
              <a:gd name="connsiteY47" fmla="*/ 3301132 h 3559175"/>
              <a:gd name="connsiteX48" fmla="*/ 12345477 w 17200563"/>
              <a:gd name="connsiteY48" fmla="*/ 3501057 h 3559175"/>
              <a:gd name="connsiteX49" fmla="*/ 12203679 w 17200563"/>
              <a:gd name="connsiteY49" fmla="*/ 3545227 h 3559175"/>
              <a:gd name="connsiteX50" fmla="*/ 12040961 w 17200563"/>
              <a:gd name="connsiteY50" fmla="*/ 3559175 h 3559175"/>
              <a:gd name="connsiteX51" fmla="*/ 11796883 w 17200563"/>
              <a:gd name="connsiteY51" fmla="*/ 3510356 h 3559175"/>
              <a:gd name="connsiteX52" fmla="*/ 11634164 w 17200563"/>
              <a:gd name="connsiteY52" fmla="*/ 3370873 h 3559175"/>
              <a:gd name="connsiteX53" fmla="*/ 11576050 w 17200563"/>
              <a:gd name="connsiteY53" fmla="*/ 3152350 h 3559175"/>
              <a:gd name="connsiteX54" fmla="*/ 11624866 w 17200563"/>
              <a:gd name="connsiteY54" fmla="*/ 2943126 h 3559175"/>
              <a:gd name="connsiteX55" fmla="*/ 11766663 w 17200563"/>
              <a:gd name="connsiteY55" fmla="*/ 2796669 h 3559175"/>
              <a:gd name="connsiteX56" fmla="*/ 11978198 w 17200563"/>
              <a:gd name="connsiteY56" fmla="*/ 2743200 h 3559175"/>
              <a:gd name="connsiteX57" fmla="*/ 9916417 w 17200563"/>
              <a:gd name="connsiteY57" fmla="*/ 2743200 h 3559175"/>
              <a:gd name="connsiteX58" fmla="*/ 10190974 w 17200563"/>
              <a:gd name="connsiteY58" fmla="*/ 2847812 h 3559175"/>
              <a:gd name="connsiteX59" fmla="*/ 10293351 w 17200563"/>
              <a:gd name="connsiteY59" fmla="*/ 3126778 h 3559175"/>
              <a:gd name="connsiteX60" fmla="*/ 10284044 w 17200563"/>
              <a:gd name="connsiteY60" fmla="*/ 3219767 h 3559175"/>
              <a:gd name="connsiteX61" fmla="*/ 9776811 w 17200563"/>
              <a:gd name="connsiteY61" fmla="*/ 3219767 h 3559175"/>
              <a:gd name="connsiteX62" fmla="*/ 9855921 w 17200563"/>
              <a:gd name="connsiteY62" fmla="*/ 3319730 h 3559175"/>
              <a:gd name="connsiteX63" fmla="*/ 10014141 w 17200563"/>
              <a:gd name="connsiteY63" fmla="*/ 3352276 h 3559175"/>
              <a:gd name="connsiteX64" fmla="*/ 10142112 w 17200563"/>
              <a:gd name="connsiteY64" fmla="*/ 3338327 h 3559175"/>
              <a:gd name="connsiteX65" fmla="*/ 10258449 w 17200563"/>
              <a:gd name="connsiteY65" fmla="*/ 3301132 h 3559175"/>
              <a:gd name="connsiteX66" fmla="*/ 10284044 w 17200563"/>
              <a:gd name="connsiteY66" fmla="*/ 3501057 h 3559175"/>
              <a:gd name="connsiteX67" fmla="*/ 10142112 w 17200563"/>
              <a:gd name="connsiteY67" fmla="*/ 3545227 h 3559175"/>
              <a:gd name="connsiteX68" fmla="*/ 9976912 w 17200563"/>
              <a:gd name="connsiteY68" fmla="*/ 3559175 h 3559175"/>
              <a:gd name="connsiteX69" fmla="*/ 9732603 w 17200563"/>
              <a:gd name="connsiteY69" fmla="*/ 3510356 h 3559175"/>
              <a:gd name="connsiteX70" fmla="*/ 9572057 w 17200563"/>
              <a:gd name="connsiteY70" fmla="*/ 3370873 h 3559175"/>
              <a:gd name="connsiteX71" fmla="*/ 9513888 w 17200563"/>
              <a:gd name="connsiteY71" fmla="*/ 3152350 h 3559175"/>
              <a:gd name="connsiteX72" fmla="*/ 9562750 w 17200563"/>
              <a:gd name="connsiteY72" fmla="*/ 2943126 h 3559175"/>
              <a:gd name="connsiteX73" fmla="*/ 9704682 w 17200563"/>
              <a:gd name="connsiteY73" fmla="*/ 2796669 h 3559175"/>
              <a:gd name="connsiteX74" fmla="*/ 9916417 w 17200563"/>
              <a:gd name="connsiteY74" fmla="*/ 2743200 h 3559175"/>
              <a:gd name="connsiteX75" fmla="*/ 8453045 w 17200563"/>
              <a:gd name="connsiteY75" fmla="*/ 2743200 h 3559175"/>
              <a:gd name="connsiteX76" fmla="*/ 8604166 w 17200563"/>
              <a:gd name="connsiteY76" fmla="*/ 2759473 h 3559175"/>
              <a:gd name="connsiteX77" fmla="*/ 8729713 w 17200563"/>
              <a:gd name="connsiteY77" fmla="*/ 2803643 h 3559175"/>
              <a:gd name="connsiteX78" fmla="*/ 8701814 w 17200563"/>
              <a:gd name="connsiteY78" fmla="*/ 2996594 h 3559175"/>
              <a:gd name="connsiteX79" fmla="*/ 8585566 w 17200563"/>
              <a:gd name="connsiteY79" fmla="*/ 2954749 h 3559175"/>
              <a:gd name="connsiteX80" fmla="*/ 8469319 w 17200563"/>
              <a:gd name="connsiteY80" fmla="*/ 2938476 h 3559175"/>
              <a:gd name="connsiteX81" fmla="*/ 8387946 w 17200563"/>
              <a:gd name="connsiteY81" fmla="*/ 2982646 h 3559175"/>
              <a:gd name="connsiteX82" fmla="*/ 8411194 w 17200563"/>
              <a:gd name="connsiteY82" fmla="*/ 3022166 h 3559175"/>
              <a:gd name="connsiteX83" fmla="*/ 8501868 w 17200563"/>
              <a:gd name="connsiteY83" fmla="*/ 3052387 h 3559175"/>
              <a:gd name="connsiteX84" fmla="*/ 8701814 w 17200563"/>
              <a:gd name="connsiteY84" fmla="*/ 3147701 h 3559175"/>
              <a:gd name="connsiteX85" fmla="*/ 8764588 w 17200563"/>
              <a:gd name="connsiteY85" fmla="*/ 3315080 h 3559175"/>
              <a:gd name="connsiteX86" fmla="*/ 8673914 w 17200563"/>
              <a:gd name="connsiteY86" fmla="*/ 3496408 h 3559175"/>
              <a:gd name="connsiteX87" fmla="*/ 8418169 w 17200563"/>
              <a:gd name="connsiteY87" fmla="*/ 3559175 h 3559175"/>
              <a:gd name="connsiteX88" fmla="*/ 8243797 w 17200563"/>
              <a:gd name="connsiteY88" fmla="*/ 3538253 h 3559175"/>
              <a:gd name="connsiteX89" fmla="*/ 8108951 w 17200563"/>
              <a:gd name="connsiteY89" fmla="*/ 3484784 h 3559175"/>
              <a:gd name="connsiteX90" fmla="*/ 8139174 w 17200563"/>
              <a:gd name="connsiteY90" fmla="*/ 3289508 h 3559175"/>
              <a:gd name="connsiteX91" fmla="*/ 8264722 w 17200563"/>
              <a:gd name="connsiteY91" fmla="*/ 3345301 h 3559175"/>
              <a:gd name="connsiteX92" fmla="*/ 8401895 w 17200563"/>
              <a:gd name="connsiteY92" fmla="*/ 3363899 h 3559175"/>
              <a:gd name="connsiteX93" fmla="*/ 8499543 w 17200563"/>
              <a:gd name="connsiteY93" fmla="*/ 3317405 h 3559175"/>
              <a:gd name="connsiteX94" fmla="*/ 8476294 w 17200563"/>
              <a:gd name="connsiteY94" fmla="*/ 3280209 h 3559175"/>
              <a:gd name="connsiteX95" fmla="*/ 8385621 w 17200563"/>
              <a:gd name="connsiteY95" fmla="*/ 3249988 h 3559175"/>
              <a:gd name="connsiteX96" fmla="*/ 8183348 w 17200563"/>
              <a:gd name="connsiteY96" fmla="*/ 3152350 h 3559175"/>
              <a:gd name="connsiteX97" fmla="*/ 8122900 w 17200563"/>
              <a:gd name="connsiteY97" fmla="*/ 2989620 h 3559175"/>
              <a:gd name="connsiteX98" fmla="*/ 8211249 w 17200563"/>
              <a:gd name="connsiteY98" fmla="*/ 2808292 h 3559175"/>
              <a:gd name="connsiteX99" fmla="*/ 8453045 w 17200563"/>
              <a:gd name="connsiteY99" fmla="*/ 2743200 h 3559175"/>
              <a:gd name="connsiteX100" fmla="*/ 7215090 w 17200563"/>
              <a:gd name="connsiteY100" fmla="*/ 2743200 h 3559175"/>
              <a:gd name="connsiteX101" fmla="*/ 7417569 w 17200563"/>
              <a:gd name="connsiteY101" fmla="*/ 2826830 h 3559175"/>
              <a:gd name="connsiteX102" fmla="*/ 7485063 w 17200563"/>
              <a:gd name="connsiteY102" fmla="*/ 3068428 h 3559175"/>
              <a:gd name="connsiteX103" fmla="*/ 7485063 w 17200563"/>
              <a:gd name="connsiteY103" fmla="*/ 3535362 h 3559175"/>
              <a:gd name="connsiteX104" fmla="*/ 7215090 w 17200563"/>
              <a:gd name="connsiteY104" fmla="*/ 3535362 h 3559175"/>
              <a:gd name="connsiteX105" fmla="*/ 7215090 w 17200563"/>
              <a:gd name="connsiteY105" fmla="*/ 3119535 h 3559175"/>
              <a:gd name="connsiteX106" fmla="*/ 7112687 w 17200563"/>
              <a:gd name="connsiteY106" fmla="*/ 2982475 h 3559175"/>
              <a:gd name="connsiteX107" fmla="*/ 7028901 w 17200563"/>
              <a:gd name="connsiteY107" fmla="*/ 3019644 h 3559175"/>
              <a:gd name="connsiteX108" fmla="*/ 6998647 w 17200563"/>
              <a:gd name="connsiteY108" fmla="*/ 3128827 h 3559175"/>
              <a:gd name="connsiteX109" fmla="*/ 6998647 w 17200563"/>
              <a:gd name="connsiteY109" fmla="*/ 3535362 h 3559175"/>
              <a:gd name="connsiteX110" fmla="*/ 6731001 w 17200563"/>
              <a:gd name="connsiteY110" fmla="*/ 3535362 h 3559175"/>
              <a:gd name="connsiteX111" fmla="*/ 6731001 w 17200563"/>
              <a:gd name="connsiteY111" fmla="*/ 2766431 h 3559175"/>
              <a:gd name="connsiteX112" fmla="*/ 6991664 w 17200563"/>
              <a:gd name="connsiteY112" fmla="*/ 2766431 h 3559175"/>
              <a:gd name="connsiteX113" fmla="*/ 6996320 w 17200563"/>
              <a:gd name="connsiteY113" fmla="*/ 2861676 h 3559175"/>
              <a:gd name="connsiteX114" fmla="*/ 7082430 w 17200563"/>
              <a:gd name="connsiteY114" fmla="*/ 2775723 h 3559175"/>
              <a:gd name="connsiteX115" fmla="*/ 7215090 w 17200563"/>
              <a:gd name="connsiteY115" fmla="*/ 2743200 h 3559175"/>
              <a:gd name="connsiteX116" fmla="*/ 5338022 w 17200563"/>
              <a:gd name="connsiteY116" fmla="*/ 2743200 h 3559175"/>
              <a:gd name="connsiteX117" fmla="*/ 5470737 w 17200563"/>
              <a:gd name="connsiteY117" fmla="*/ 2775723 h 3559175"/>
              <a:gd name="connsiteX118" fmla="*/ 5559215 w 17200563"/>
              <a:gd name="connsiteY118" fmla="*/ 2870968 h 3559175"/>
              <a:gd name="connsiteX119" fmla="*/ 5654676 w 17200563"/>
              <a:gd name="connsiteY119" fmla="*/ 2778046 h 3559175"/>
              <a:gd name="connsiteX120" fmla="*/ 5801361 w 17200563"/>
              <a:gd name="connsiteY120" fmla="*/ 2743200 h 3559175"/>
              <a:gd name="connsiteX121" fmla="*/ 6003925 w 17200563"/>
              <a:gd name="connsiteY121" fmla="*/ 2826830 h 3559175"/>
              <a:gd name="connsiteX122" fmla="*/ 6073777 w 17200563"/>
              <a:gd name="connsiteY122" fmla="*/ 3068428 h 3559175"/>
              <a:gd name="connsiteX123" fmla="*/ 6073777 w 17200563"/>
              <a:gd name="connsiteY123" fmla="*/ 3535362 h 3559175"/>
              <a:gd name="connsiteX124" fmla="*/ 5806017 w 17200563"/>
              <a:gd name="connsiteY124" fmla="*/ 3535362 h 3559175"/>
              <a:gd name="connsiteX125" fmla="*/ 5806017 w 17200563"/>
              <a:gd name="connsiteY125" fmla="*/ 3119535 h 3559175"/>
              <a:gd name="connsiteX126" fmla="*/ 5782733 w 17200563"/>
              <a:gd name="connsiteY126" fmla="*/ 3014998 h 3559175"/>
              <a:gd name="connsiteX127" fmla="*/ 5705899 w 17200563"/>
              <a:gd name="connsiteY127" fmla="*/ 2982475 h 3559175"/>
              <a:gd name="connsiteX128" fmla="*/ 5624408 w 17200563"/>
              <a:gd name="connsiteY128" fmla="*/ 3019644 h 3559175"/>
              <a:gd name="connsiteX129" fmla="*/ 5596467 w 17200563"/>
              <a:gd name="connsiteY129" fmla="*/ 3128827 h 3559175"/>
              <a:gd name="connsiteX130" fmla="*/ 5596467 w 17200563"/>
              <a:gd name="connsiteY130" fmla="*/ 3535362 h 3559175"/>
              <a:gd name="connsiteX131" fmla="*/ 5328710 w 17200563"/>
              <a:gd name="connsiteY131" fmla="*/ 3535362 h 3559175"/>
              <a:gd name="connsiteX132" fmla="*/ 5328710 w 17200563"/>
              <a:gd name="connsiteY132" fmla="*/ 3119535 h 3559175"/>
              <a:gd name="connsiteX133" fmla="*/ 5305425 w 17200563"/>
              <a:gd name="connsiteY133" fmla="*/ 3014998 h 3559175"/>
              <a:gd name="connsiteX134" fmla="*/ 5228590 w 17200563"/>
              <a:gd name="connsiteY134" fmla="*/ 2982475 h 3559175"/>
              <a:gd name="connsiteX135" fmla="*/ 5147099 w 17200563"/>
              <a:gd name="connsiteY135" fmla="*/ 3019644 h 3559175"/>
              <a:gd name="connsiteX136" fmla="*/ 5119160 w 17200563"/>
              <a:gd name="connsiteY136" fmla="*/ 3128827 h 3559175"/>
              <a:gd name="connsiteX137" fmla="*/ 5119160 w 17200563"/>
              <a:gd name="connsiteY137" fmla="*/ 3535362 h 3559175"/>
              <a:gd name="connsiteX138" fmla="*/ 4851400 w 17200563"/>
              <a:gd name="connsiteY138" fmla="*/ 3535362 h 3559175"/>
              <a:gd name="connsiteX139" fmla="*/ 4851400 w 17200563"/>
              <a:gd name="connsiteY139" fmla="*/ 2766431 h 3559175"/>
              <a:gd name="connsiteX140" fmla="*/ 5112173 w 17200563"/>
              <a:gd name="connsiteY140" fmla="*/ 2766431 h 3559175"/>
              <a:gd name="connsiteX141" fmla="*/ 5116830 w 17200563"/>
              <a:gd name="connsiteY141" fmla="*/ 2861676 h 3559175"/>
              <a:gd name="connsiteX142" fmla="*/ 5202980 w 17200563"/>
              <a:gd name="connsiteY142" fmla="*/ 2773400 h 3559175"/>
              <a:gd name="connsiteX143" fmla="*/ 5338022 w 17200563"/>
              <a:gd name="connsiteY143" fmla="*/ 2743200 h 3559175"/>
              <a:gd name="connsiteX144" fmla="*/ 12596813 w 17200563"/>
              <a:gd name="connsiteY144" fmla="*/ 2568575 h 3559175"/>
              <a:gd name="connsiteX145" fmla="*/ 12863513 w 17200563"/>
              <a:gd name="connsiteY145" fmla="*/ 2568575 h 3559175"/>
              <a:gd name="connsiteX146" fmla="*/ 12863513 w 17200563"/>
              <a:gd name="connsiteY146" fmla="*/ 2765425 h 3559175"/>
              <a:gd name="connsiteX147" fmla="*/ 13022263 w 17200563"/>
              <a:gd name="connsiteY147" fmla="*/ 2765425 h 3559175"/>
              <a:gd name="connsiteX148" fmla="*/ 13022263 w 17200563"/>
              <a:gd name="connsiteY148" fmla="*/ 2981325 h 3559175"/>
              <a:gd name="connsiteX149" fmla="*/ 12863513 w 17200563"/>
              <a:gd name="connsiteY149" fmla="*/ 2981325 h 3559175"/>
              <a:gd name="connsiteX150" fmla="*/ 12863513 w 17200563"/>
              <a:gd name="connsiteY150" fmla="*/ 3535362 h 3559175"/>
              <a:gd name="connsiteX151" fmla="*/ 12596813 w 17200563"/>
              <a:gd name="connsiteY151" fmla="*/ 3535362 h 3559175"/>
              <a:gd name="connsiteX152" fmla="*/ 12596813 w 17200563"/>
              <a:gd name="connsiteY152" fmla="*/ 2981325 h 3559175"/>
              <a:gd name="connsiteX153" fmla="*/ 12466638 w 17200563"/>
              <a:gd name="connsiteY153" fmla="*/ 2981325 h 3559175"/>
              <a:gd name="connsiteX154" fmla="*/ 12466638 w 17200563"/>
              <a:gd name="connsiteY154" fmla="*/ 2765425 h 3559175"/>
              <a:gd name="connsiteX155" fmla="*/ 12596813 w 17200563"/>
              <a:gd name="connsiteY155" fmla="*/ 2765425 h 3559175"/>
              <a:gd name="connsiteX156" fmla="*/ 8999538 w 17200563"/>
              <a:gd name="connsiteY156" fmla="*/ 2568575 h 3559175"/>
              <a:gd name="connsiteX157" fmla="*/ 9267826 w 17200563"/>
              <a:gd name="connsiteY157" fmla="*/ 2568575 h 3559175"/>
              <a:gd name="connsiteX158" fmla="*/ 9267826 w 17200563"/>
              <a:gd name="connsiteY158" fmla="*/ 2765425 h 3559175"/>
              <a:gd name="connsiteX159" fmla="*/ 9424988 w 17200563"/>
              <a:gd name="connsiteY159" fmla="*/ 2765425 h 3559175"/>
              <a:gd name="connsiteX160" fmla="*/ 9424988 w 17200563"/>
              <a:gd name="connsiteY160" fmla="*/ 2981325 h 3559175"/>
              <a:gd name="connsiteX161" fmla="*/ 9267826 w 17200563"/>
              <a:gd name="connsiteY161" fmla="*/ 2981325 h 3559175"/>
              <a:gd name="connsiteX162" fmla="*/ 9267826 w 17200563"/>
              <a:gd name="connsiteY162" fmla="*/ 3535362 h 3559175"/>
              <a:gd name="connsiteX163" fmla="*/ 8999538 w 17200563"/>
              <a:gd name="connsiteY163" fmla="*/ 3535362 h 3559175"/>
              <a:gd name="connsiteX164" fmla="*/ 8999538 w 17200563"/>
              <a:gd name="connsiteY164" fmla="*/ 2981325 h 3559175"/>
              <a:gd name="connsiteX165" fmla="*/ 8869363 w 17200563"/>
              <a:gd name="connsiteY165" fmla="*/ 2981325 h 3559175"/>
              <a:gd name="connsiteX166" fmla="*/ 8869363 w 17200563"/>
              <a:gd name="connsiteY166" fmla="*/ 2765425 h 3559175"/>
              <a:gd name="connsiteX167" fmla="*/ 8999538 w 17200563"/>
              <a:gd name="connsiteY167" fmla="*/ 2765425 h 3559175"/>
              <a:gd name="connsiteX168" fmla="*/ 11280406 w 17200563"/>
              <a:gd name="connsiteY168" fmla="*/ 2359025 h 3559175"/>
              <a:gd name="connsiteX169" fmla="*/ 11389722 w 17200563"/>
              <a:gd name="connsiteY169" fmla="*/ 2400871 h 3559175"/>
              <a:gd name="connsiteX170" fmla="*/ 11431588 w 17200563"/>
              <a:gd name="connsiteY170" fmla="*/ 2503161 h 3559175"/>
              <a:gd name="connsiteX171" fmla="*/ 11389722 w 17200563"/>
              <a:gd name="connsiteY171" fmla="*/ 2605452 h 3559175"/>
              <a:gd name="connsiteX172" fmla="*/ 11280406 w 17200563"/>
              <a:gd name="connsiteY172" fmla="*/ 2644973 h 3559175"/>
              <a:gd name="connsiteX173" fmla="*/ 11173416 w 17200563"/>
              <a:gd name="connsiteY173" fmla="*/ 2605452 h 3559175"/>
              <a:gd name="connsiteX174" fmla="*/ 11131550 w 17200563"/>
              <a:gd name="connsiteY174" fmla="*/ 2503161 h 3559175"/>
              <a:gd name="connsiteX175" fmla="*/ 11173416 w 17200563"/>
              <a:gd name="connsiteY175" fmla="*/ 2400871 h 3559175"/>
              <a:gd name="connsiteX176" fmla="*/ 11280406 w 17200563"/>
              <a:gd name="connsiteY176" fmla="*/ 2359025 h 3559175"/>
              <a:gd name="connsiteX177" fmla="*/ 7811294 w 17200563"/>
              <a:gd name="connsiteY177" fmla="*/ 2359025 h 3559175"/>
              <a:gd name="connsiteX178" fmla="*/ 7918585 w 17200563"/>
              <a:gd name="connsiteY178" fmla="*/ 2400871 h 3559175"/>
              <a:gd name="connsiteX179" fmla="*/ 7962901 w 17200563"/>
              <a:gd name="connsiteY179" fmla="*/ 2503161 h 3559175"/>
              <a:gd name="connsiteX180" fmla="*/ 7918585 w 17200563"/>
              <a:gd name="connsiteY180" fmla="*/ 2605452 h 3559175"/>
              <a:gd name="connsiteX181" fmla="*/ 7811294 w 17200563"/>
              <a:gd name="connsiteY181" fmla="*/ 2644973 h 3559175"/>
              <a:gd name="connsiteX182" fmla="*/ 7704004 w 17200563"/>
              <a:gd name="connsiteY182" fmla="*/ 2605452 h 3559175"/>
              <a:gd name="connsiteX183" fmla="*/ 7659689 w 17200563"/>
              <a:gd name="connsiteY183" fmla="*/ 2503161 h 3559175"/>
              <a:gd name="connsiteX184" fmla="*/ 7704004 w 17200563"/>
              <a:gd name="connsiteY184" fmla="*/ 2400871 h 3559175"/>
              <a:gd name="connsiteX185" fmla="*/ 7811294 w 17200563"/>
              <a:gd name="connsiteY185" fmla="*/ 2359025 h 3559175"/>
              <a:gd name="connsiteX186" fmla="*/ 6398845 w 17200563"/>
              <a:gd name="connsiteY186" fmla="*/ 2359025 h 3559175"/>
              <a:gd name="connsiteX187" fmla="*/ 6505835 w 17200563"/>
              <a:gd name="connsiteY187" fmla="*/ 2400871 h 3559175"/>
              <a:gd name="connsiteX188" fmla="*/ 6550028 w 17200563"/>
              <a:gd name="connsiteY188" fmla="*/ 2503161 h 3559175"/>
              <a:gd name="connsiteX189" fmla="*/ 6505835 w 17200563"/>
              <a:gd name="connsiteY189" fmla="*/ 2605452 h 3559175"/>
              <a:gd name="connsiteX190" fmla="*/ 6398845 w 17200563"/>
              <a:gd name="connsiteY190" fmla="*/ 2644973 h 3559175"/>
              <a:gd name="connsiteX191" fmla="*/ 6291854 w 17200563"/>
              <a:gd name="connsiteY191" fmla="*/ 2605452 h 3559175"/>
              <a:gd name="connsiteX192" fmla="*/ 6249988 w 17200563"/>
              <a:gd name="connsiteY192" fmla="*/ 2503161 h 3559175"/>
              <a:gd name="connsiteX193" fmla="*/ 6291854 w 17200563"/>
              <a:gd name="connsiteY193" fmla="*/ 2400871 h 3559175"/>
              <a:gd name="connsiteX194" fmla="*/ 6398845 w 17200563"/>
              <a:gd name="connsiteY194" fmla="*/ 2359025 h 3559175"/>
              <a:gd name="connsiteX195" fmla="*/ 3428112 w 17200563"/>
              <a:gd name="connsiteY195" fmla="*/ 1635447 h 3559175"/>
              <a:gd name="connsiteX196" fmla="*/ 3353689 w 17200563"/>
              <a:gd name="connsiteY196" fmla="*/ 1647079 h 3559175"/>
              <a:gd name="connsiteX197" fmla="*/ 3016459 w 17200563"/>
              <a:gd name="connsiteY197" fmla="*/ 2679993 h 3559175"/>
              <a:gd name="connsiteX198" fmla="*/ 3293220 w 17200563"/>
              <a:gd name="connsiteY198" fmla="*/ 2679993 h 3559175"/>
              <a:gd name="connsiteX199" fmla="*/ 3607192 w 17200563"/>
              <a:gd name="connsiteY199" fmla="*/ 1842495 h 3559175"/>
              <a:gd name="connsiteX200" fmla="*/ 3428112 w 17200563"/>
              <a:gd name="connsiteY200" fmla="*/ 1635447 h 3559175"/>
              <a:gd name="connsiteX201" fmla="*/ 527939 w 17200563"/>
              <a:gd name="connsiteY201" fmla="*/ 1635447 h 3559175"/>
              <a:gd name="connsiteX202" fmla="*/ 351184 w 17200563"/>
              <a:gd name="connsiteY202" fmla="*/ 1842495 h 3559175"/>
              <a:gd name="connsiteX203" fmla="*/ 662831 w 17200563"/>
              <a:gd name="connsiteY203" fmla="*/ 2679993 h 3559175"/>
              <a:gd name="connsiteX204" fmla="*/ 939591 w 17200563"/>
              <a:gd name="connsiteY204" fmla="*/ 2679993 h 3559175"/>
              <a:gd name="connsiteX205" fmla="*/ 602362 w 17200563"/>
              <a:gd name="connsiteY205" fmla="*/ 1647079 h 3559175"/>
              <a:gd name="connsiteX206" fmla="*/ 527939 w 17200563"/>
              <a:gd name="connsiteY206" fmla="*/ 1635447 h 3559175"/>
              <a:gd name="connsiteX207" fmla="*/ 5123753 w 17200563"/>
              <a:gd name="connsiteY207" fmla="*/ 1404582 h 3559175"/>
              <a:gd name="connsiteX208" fmla="*/ 5123753 w 17200563"/>
              <a:gd name="connsiteY208" fmla="*/ 1653621 h 3559175"/>
              <a:gd name="connsiteX209" fmla="*/ 5305319 w 17200563"/>
              <a:gd name="connsiteY209" fmla="*/ 1653621 h 3559175"/>
              <a:gd name="connsiteX210" fmla="*/ 5419381 w 17200563"/>
              <a:gd name="connsiteY210" fmla="*/ 1621037 h 3559175"/>
              <a:gd name="connsiteX211" fmla="*/ 5458952 w 17200563"/>
              <a:gd name="connsiteY211" fmla="*/ 1527938 h 3559175"/>
              <a:gd name="connsiteX212" fmla="*/ 5300664 w 17200563"/>
              <a:gd name="connsiteY212" fmla="*/ 1404582 h 3559175"/>
              <a:gd name="connsiteX213" fmla="*/ 5123753 w 17200563"/>
              <a:gd name="connsiteY213" fmla="*/ 1404582 h 3559175"/>
              <a:gd name="connsiteX214" fmla="*/ 2653647 w 17200563"/>
              <a:gd name="connsiteY214" fmla="*/ 1363260 h 3559175"/>
              <a:gd name="connsiteX215" fmla="*/ 2390840 w 17200563"/>
              <a:gd name="connsiteY215" fmla="*/ 1444684 h 3559175"/>
              <a:gd name="connsiteX216" fmla="*/ 2390840 w 17200563"/>
              <a:gd name="connsiteY216" fmla="*/ 2679993 h 3559175"/>
              <a:gd name="connsiteX217" fmla="*/ 2746676 w 17200563"/>
              <a:gd name="connsiteY217" fmla="*/ 2679993 h 3559175"/>
              <a:gd name="connsiteX218" fmla="*/ 2993202 w 17200563"/>
              <a:gd name="connsiteY218" fmla="*/ 1733155 h 3559175"/>
              <a:gd name="connsiteX219" fmla="*/ 2653647 w 17200563"/>
              <a:gd name="connsiteY219" fmla="*/ 1363260 h 3559175"/>
              <a:gd name="connsiteX220" fmla="*/ 1302404 w 17200563"/>
              <a:gd name="connsiteY220" fmla="*/ 1363260 h 3559175"/>
              <a:gd name="connsiteX221" fmla="*/ 965174 w 17200563"/>
              <a:gd name="connsiteY221" fmla="*/ 1733155 h 3559175"/>
              <a:gd name="connsiteX222" fmla="*/ 1209375 w 17200563"/>
              <a:gd name="connsiteY222" fmla="*/ 2679993 h 3559175"/>
              <a:gd name="connsiteX223" fmla="*/ 1567536 w 17200563"/>
              <a:gd name="connsiteY223" fmla="*/ 2679993 h 3559175"/>
              <a:gd name="connsiteX224" fmla="*/ 1567536 w 17200563"/>
              <a:gd name="connsiteY224" fmla="*/ 1444684 h 3559175"/>
              <a:gd name="connsiteX225" fmla="*/ 1302404 w 17200563"/>
              <a:gd name="connsiteY225" fmla="*/ 1363260 h 3559175"/>
              <a:gd name="connsiteX226" fmla="*/ 16725900 w 17200563"/>
              <a:gd name="connsiteY226" fmla="*/ 1339850 h 3559175"/>
              <a:gd name="connsiteX227" fmla="*/ 17200563 w 17200563"/>
              <a:gd name="connsiteY227" fmla="*/ 1339850 h 3559175"/>
              <a:gd name="connsiteX228" fmla="*/ 17200563 w 17200563"/>
              <a:gd name="connsiteY228" fmla="*/ 1555750 h 3559175"/>
              <a:gd name="connsiteX229" fmla="*/ 16725900 w 17200563"/>
              <a:gd name="connsiteY229" fmla="*/ 1555750 h 3559175"/>
              <a:gd name="connsiteX230" fmla="*/ 12247403 w 17200563"/>
              <a:gd name="connsiteY230" fmla="*/ 1316078 h 3559175"/>
              <a:gd name="connsiteX231" fmla="*/ 12135657 w 17200563"/>
              <a:gd name="connsiteY231" fmla="*/ 1362633 h 3559175"/>
              <a:gd name="connsiteX232" fmla="*/ 12091425 w 17200563"/>
              <a:gd name="connsiteY232" fmla="*/ 1486001 h 3559175"/>
              <a:gd name="connsiteX233" fmla="*/ 12135657 w 17200563"/>
              <a:gd name="connsiteY233" fmla="*/ 1597730 h 3559175"/>
              <a:gd name="connsiteX234" fmla="*/ 12247403 w 17200563"/>
              <a:gd name="connsiteY234" fmla="*/ 1641957 h 3559175"/>
              <a:gd name="connsiteX235" fmla="*/ 12359149 w 17200563"/>
              <a:gd name="connsiteY235" fmla="*/ 1597730 h 3559175"/>
              <a:gd name="connsiteX236" fmla="*/ 12403382 w 17200563"/>
              <a:gd name="connsiteY236" fmla="*/ 1486001 h 3559175"/>
              <a:gd name="connsiteX237" fmla="*/ 12359149 w 17200563"/>
              <a:gd name="connsiteY237" fmla="*/ 1362633 h 3559175"/>
              <a:gd name="connsiteX238" fmla="*/ 12247403 w 17200563"/>
              <a:gd name="connsiteY238" fmla="*/ 1316078 h 3559175"/>
              <a:gd name="connsiteX239" fmla="*/ 8953362 w 17200563"/>
              <a:gd name="connsiteY239" fmla="*/ 1316019 h 3559175"/>
              <a:gd name="connsiteX240" fmla="*/ 8841610 w 17200563"/>
              <a:gd name="connsiteY240" fmla="*/ 1362562 h 3559175"/>
              <a:gd name="connsiteX241" fmla="*/ 8797376 w 17200563"/>
              <a:gd name="connsiteY241" fmla="*/ 1485900 h 3559175"/>
              <a:gd name="connsiteX242" fmla="*/ 8841610 w 17200563"/>
              <a:gd name="connsiteY242" fmla="*/ 1609238 h 3559175"/>
              <a:gd name="connsiteX243" fmla="*/ 8953362 w 17200563"/>
              <a:gd name="connsiteY243" fmla="*/ 1655781 h 3559175"/>
              <a:gd name="connsiteX244" fmla="*/ 9065113 w 17200563"/>
              <a:gd name="connsiteY244" fmla="*/ 1609238 h 3559175"/>
              <a:gd name="connsiteX245" fmla="*/ 9109348 w 17200563"/>
              <a:gd name="connsiteY245" fmla="*/ 1485900 h 3559175"/>
              <a:gd name="connsiteX246" fmla="*/ 9065113 w 17200563"/>
              <a:gd name="connsiteY246" fmla="*/ 1362562 h 3559175"/>
              <a:gd name="connsiteX247" fmla="*/ 8953362 w 17200563"/>
              <a:gd name="connsiteY247" fmla="*/ 1316019 h 3559175"/>
              <a:gd name="connsiteX248" fmla="*/ 15380700 w 17200563"/>
              <a:gd name="connsiteY248" fmla="*/ 1264822 h 3559175"/>
              <a:gd name="connsiteX249" fmla="*/ 15243422 w 17200563"/>
              <a:gd name="connsiteY249" fmla="*/ 1392815 h 3559175"/>
              <a:gd name="connsiteX250" fmla="*/ 15513325 w 17200563"/>
              <a:gd name="connsiteY250" fmla="*/ 1392815 h 3559175"/>
              <a:gd name="connsiteX251" fmla="*/ 15471444 w 17200563"/>
              <a:gd name="connsiteY251" fmla="*/ 1299729 h 3559175"/>
              <a:gd name="connsiteX252" fmla="*/ 15380700 w 17200563"/>
              <a:gd name="connsiteY252" fmla="*/ 1264822 h 3559175"/>
              <a:gd name="connsiteX253" fmla="*/ 13215350 w 17200563"/>
              <a:gd name="connsiteY253" fmla="*/ 1264822 h 3559175"/>
              <a:gd name="connsiteX254" fmla="*/ 13078072 w 17200563"/>
              <a:gd name="connsiteY254" fmla="*/ 1392815 h 3559175"/>
              <a:gd name="connsiteX255" fmla="*/ 13347975 w 17200563"/>
              <a:gd name="connsiteY255" fmla="*/ 1392815 h 3559175"/>
              <a:gd name="connsiteX256" fmla="*/ 13306094 w 17200563"/>
              <a:gd name="connsiteY256" fmla="*/ 1299729 h 3559175"/>
              <a:gd name="connsiteX257" fmla="*/ 13215350 w 17200563"/>
              <a:gd name="connsiteY257" fmla="*/ 1264822 h 3559175"/>
              <a:gd name="connsiteX258" fmla="*/ 9505134 w 17200563"/>
              <a:gd name="connsiteY258" fmla="*/ 1264822 h 3559175"/>
              <a:gd name="connsiteX259" fmla="*/ 9367773 w 17200563"/>
              <a:gd name="connsiteY259" fmla="*/ 1392815 h 3559175"/>
              <a:gd name="connsiteX260" fmla="*/ 9635510 w 17200563"/>
              <a:gd name="connsiteY260" fmla="*/ 1392815 h 3559175"/>
              <a:gd name="connsiteX261" fmla="*/ 9593604 w 17200563"/>
              <a:gd name="connsiteY261" fmla="*/ 1299729 h 3559175"/>
              <a:gd name="connsiteX262" fmla="*/ 9505134 w 17200563"/>
              <a:gd name="connsiteY262" fmla="*/ 1264822 h 3559175"/>
              <a:gd name="connsiteX263" fmla="*/ 6282741 w 17200563"/>
              <a:gd name="connsiteY263" fmla="*/ 1264822 h 3559175"/>
              <a:gd name="connsiteX264" fmla="*/ 6145460 w 17200563"/>
              <a:gd name="connsiteY264" fmla="*/ 1392815 h 3559175"/>
              <a:gd name="connsiteX265" fmla="*/ 6415363 w 17200563"/>
              <a:gd name="connsiteY265" fmla="*/ 1392815 h 3559175"/>
              <a:gd name="connsiteX266" fmla="*/ 6373484 w 17200563"/>
              <a:gd name="connsiteY266" fmla="*/ 1299729 h 3559175"/>
              <a:gd name="connsiteX267" fmla="*/ 6282741 w 17200563"/>
              <a:gd name="connsiteY267" fmla="*/ 1264822 h 3559175"/>
              <a:gd name="connsiteX268" fmla="*/ 11395481 w 17200563"/>
              <a:gd name="connsiteY268" fmla="*/ 1102899 h 3559175"/>
              <a:gd name="connsiteX269" fmla="*/ 11662957 w 17200563"/>
              <a:gd name="connsiteY269" fmla="*/ 1102899 h 3559175"/>
              <a:gd name="connsiteX270" fmla="*/ 11662957 w 17200563"/>
              <a:gd name="connsiteY270" fmla="*/ 1870075 h 3559175"/>
              <a:gd name="connsiteX271" fmla="*/ 11395481 w 17200563"/>
              <a:gd name="connsiteY271" fmla="*/ 1870075 h 3559175"/>
              <a:gd name="connsiteX272" fmla="*/ 16265221 w 17200563"/>
              <a:gd name="connsiteY272" fmla="*/ 1076325 h 3559175"/>
              <a:gd name="connsiteX273" fmla="*/ 16419040 w 17200563"/>
              <a:gd name="connsiteY273" fmla="*/ 1092615 h 3559175"/>
              <a:gd name="connsiteX274" fmla="*/ 16544891 w 17200563"/>
              <a:gd name="connsiteY274" fmla="*/ 1139157 h 3559175"/>
              <a:gd name="connsiteX275" fmla="*/ 16516924 w 17200563"/>
              <a:gd name="connsiteY275" fmla="*/ 1329982 h 3559175"/>
              <a:gd name="connsiteX276" fmla="*/ 16400395 w 17200563"/>
              <a:gd name="connsiteY276" fmla="*/ 1288094 h 3559175"/>
              <a:gd name="connsiteX277" fmla="*/ 16281535 w 17200563"/>
              <a:gd name="connsiteY277" fmla="*/ 1271804 h 3559175"/>
              <a:gd name="connsiteX278" fmla="*/ 16199965 w 17200563"/>
              <a:gd name="connsiteY278" fmla="*/ 1318346 h 3559175"/>
              <a:gd name="connsiteX279" fmla="*/ 16223270 w 17200563"/>
              <a:gd name="connsiteY279" fmla="*/ 1355581 h 3559175"/>
              <a:gd name="connsiteX280" fmla="*/ 16316494 w 17200563"/>
              <a:gd name="connsiteY280" fmla="*/ 1385834 h 3559175"/>
              <a:gd name="connsiteX281" fmla="*/ 16516924 w 17200563"/>
              <a:gd name="connsiteY281" fmla="*/ 1483573 h 3559175"/>
              <a:gd name="connsiteX282" fmla="*/ 16579850 w 17200563"/>
              <a:gd name="connsiteY282" fmla="*/ 1651126 h 3559175"/>
              <a:gd name="connsiteX283" fmla="*/ 16488957 w 17200563"/>
              <a:gd name="connsiteY283" fmla="*/ 1830315 h 3559175"/>
              <a:gd name="connsiteX284" fmla="*/ 16232593 w 17200563"/>
              <a:gd name="connsiteY284" fmla="*/ 1895475 h 3559175"/>
              <a:gd name="connsiteX285" fmla="*/ 16055468 w 17200563"/>
              <a:gd name="connsiteY285" fmla="*/ 1874531 h 3559175"/>
              <a:gd name="connsiteX286" fmla="*/ 15922625 w 17200563"/>
              <a:gd name="connsiteY286" fmla="*/ 1818680 h 3559175"/>
              <a:gd name="connsiteX287" fmla="*/ 15952923 w 17200563"/>
              <a:gd name="connsiteY287" fmla="*/ 1623201 h 3559175"/>
              <a:gd name="connsiteX288" fmla="*/ 16078774 w 17200563"/>
              <a:gd name="connsiteY288" fmla="*/ 1679052 h 3559175"/>
              <a:gd name="connsiteX289" fmla="*/ 16216279 w 17200563"/>
              <a:gd name="connsiteY289" fmla="*/ 1699996 h 3559175"/>
              <a:gd name="connsiteX290" fmla="*/ 16311833 w 17200563"/>
              <a:gd name="connsiteY290" fmla="*/ 1653454 h 3559175"/>
              <a:gd name="connsiteX291" fmla="*/ 16290857 w 17200563"/>
              <a:gd name="connsiteY291" fmla="*/ 1616219 h 3559175"/>
              <a:gd name="connsiteX292" fmla="*/ 16199965 w 17200563"/>
              <a:gd name="connsiteY292" fmla="*/ 1583640 h 3559175"/>
              <a:gd name="connsiteX293" fmla="*/ 15997204 w 17200563"/>
              <a:gd name="connsiteY293" fmla="*/ 1488227 h 3559175"/>
              <a:gd name="connsiteX294" fmla="*/ 15936609 w 17200563"/>
              <a:gd name="connsiteY294" fmla="*/ 1323001 h 3559175"/>
              <a:gd name="connsiteX295" fmla="*/ 16025171 w 17200563"/>
              <a:gd name="connsiteY295" fmla="*/ 1143812 h 3559175"/>
              <a:gd name="connsiteX296" fmla="*/ 16265221 w 17200563"/>
              <a:gd name="connsiteY296" fmla="*/ 1076325 h 3559175"/>
              <a:gd name="connsiteX297" fmla="*/ 15385354 w 17200563"/>
              <a:gd name="connsiteY297" fmla="*/ 1076325 h 3559175"/>
              <a:gd name="connsiteX298" fmla="*/ 15662237 w 17200563"/>
              <a:gd name="connsiteY298" fmla="*/ 1181046 h 3559175"/>
              <a:gd name="connsiteX299" fmla="*/ 15762288 w 17200563"/>
              <a:gd name="connsiteY299" fmla="*/ 1462629 h 3559175"/>
              <a:gd name="connsiteX300" fmla="*/ 15755308 w 17200563"/>
              <a:gd name="connsiteY300" fmla="*/ 1555714 h 3559175"/>
              <a:gd name="connsiteX301" fmla="*/ 15248075 w 17200563"/>
              <a:gd name="connsiteY301" fmla="*/ 1555714 h 3559175"/>
              <a:gd name="connsiteX302" fmla="*/ 15324858 w 17200563"/>
              <a:gd name="connsiteY302" fmla="*/ 1653454 h 3559175"/>
              <a:gd name="connsiteX303" fmla="*/ 15483077 w 17200563"/>
              <a:gd name="connsiteY303" fmla="*/ 1686033 h 3559175"/>
              <a:gd name="connsiteX304" fmla="*/ 15613376 w 17200563"/>
              <a:gd name="connsiteY304" fmla="*/ 1672071 h 3559175"/>
              <a:gd name="connsiteX305" fmla="*/ 15729713 w 17200563"/>
              <a:gd name="connsiteY305" fmla="*/ 1634837 h 3559175"/>
              <a:gd name="connsiteX306" fmla="*/ 15752981 w 17200563"/>
              <a:gd name="connsiteY306" fmla="*/ 1837297 h 3559175"/>
              <a:gd name="connsiteX307" fmla="*/ 15611049 w 17200563"/>
              <a:gd name="connsiteY307" fmla="*/ 1879185 h 3559175"/>
              <a:gd name="connsiteX308" fmla="*/ 15448176 w 17200563"/>
              <a:gd name="connsiteY308" fmla="*/ 1895475 h 3559175"/>
              <a:gd name="connsiteX309" fmla="*/ 15201540 w 17200563"/>
              <a:gd name="connsiteY309" fmla="*/ 1846605 h 3559175"/>
              <a:gd name="connsiteX310" fmla="*/ 15040994 w 17200563"/>
              <a:gd name="connsiteY310" fmla="*/ 1706978 h 3559175"/>
              <a:gd name="connsiteX311" fmla="*/ 14982825 w 17200563"/>
              <a:gd name="connsiteY311" fmla="*/ 1485900 h 3559175"/>
              <a:gd name="connsiteX312" fmla="*/ 15031687 w 17200563"/>
              <a:gd name="connsiteY312" fmla="*/ 1276458 h 3559175"/>
              <a:gd name="connsiteX313" fmla="*/ 15173619 w 17200563"/>
              <a:gd name="connsiteY313" fmla="*/ 1129849 h 3559175"/>
              <a:gd name="connsiteX314" fmla="*/ 15385354 w 17200563"/>
              <a:gd name="connsiteY314" fmla="*/ 1076325 h 3559175"/>
              <a:gd name="connsiteX315" fmla="*/ 14544282 w 17200563"/>
              <a:gd name="connsiteY315" fmla="*/ 1076325 h 3559175"/>
              <a:gd name="connsiteX316" fmla="*/ 14695404 w 17200563"/>
              <a:gd name="connsiteY316" fmla="*/ 1092615 h 3559175"/>
              <a:gd name="connsiteX317" fmla="*/ 14820952 w 17200563"/>
              <a:gd name="connsiteY317" fmla="*/ 1139157 h 3559175"/>
              <a:gd name="connsiteX318" fmla="*/ 14793052 w 17200563"/>
              <a:gd name="connsiteY318" fmla="*/ 1329982 h 3559175"/>
              <a:gd name="connsiteX319" fmla="*/ 14676804 w 17200563"/>
              <a:gd name="connsiteY319" fmla="*/ 1288094 h 3559175"/>
              <a:gd name="connsiteX320" fmla="*/ 14560556 w 17200563"/>
              <a:gd name="connsiteY320" fmla="*/ 1271804 h 3559175"/>
              <a:gd name="connsiteX321" fmla="*/ 14476858 w 17200563"/>
              <a:gd name="connsiteY321" fmla="*/ 1318346 h 3559175"/>
              <a:gd name="connsiteX322" fmla="*/ 14502432 w 17200563"/>
              <a:gd name="connsiteY322" fmla="*/ 1355581 h 3559175"/>
              <a:gd name="connsiteX323" fmla="*/ 14593106 w 17200563"/>
              <a:gd name="connsiteY323" fmla="*/ 1385834 h 3559175"/>
              <a:gd name="connsiteX324" fmla="*/ 14793052 w 17200563"/>
              <a:gd name="connsiteY324" fmla="*/ 1483573 h 3559175"/>
              <a:gd name="connsiteX325" fmla="*/ 14855826 w 17200563"/>
              <a:gd name="connsiteY325" fmla="*/ 1651126 h 3559175"/>
              <a:gd name="connsiteX326" fmla="*/ 14765153 w 17200563"/>
              <a:gd name="connsiteY326" fmla="*/ 1830315 h 3559175"/>
              <a:gd name="connsiteX327" fmla="*/ 14509407 w 17200563"/>
              <a:gd name="connsiteY327" fmla="*/ 1895475 h 3559175"/>
              <a:gd name="connsiteX328" fmla="*/ 14335036 w 17200563"/>
              <a:gd name="connsiteY328" fmla="*/ 1874531 h 3559175"/>
              <a:gd name="connsiteX329" fmla="*/ 14200188 w 17200563"/>
              <a:gd name="connsiteY329" fmla="*/ 1818680 h 3559175"/>
              <a:gd name="connsiteX330" fmla="*/ 14230412 w 17200563"/>
              <a:gd name="connsiteY330" fmla="*/ 1623201 h 3559175"/>
              <a:gd name="connsiteX331" fmla="*/ 14355960 w 17200563"/>
              <a:gd name="connsiteY331" fmla="*/ 1679052 h 3559175"/>
              <a:gd name="connsiteX332" fmla="*/ 14493133 w 17200563"/>
              <a:gd name="connsiteY332" fmla="*/ 1699996 h 3559175"/>
              <a:gd name="connsiteX333" fmla="*/ 14588456 w 17200563"/>
              <a:gd name="connsiteY333" fmla="*/ 1653454 h 3559175"/>
              <a:gd name="connsiteX334" fmla="*/ 14567531 w 17200563"/>
              <a:gd name="connsiteY334" fmla="*/ 1616219 h 3559175"/>
              <a:gd name="connsiteX335" fmla="*/ 14476858 w 17200563"/>
              <a:gd name="connsiteY335" fmla="*/ 1583640 h 3559175"/>
              <a:gd name="connsiteX336" fmla="*/ 14274587 w 17200563"/>
              <a:gd name="connsiteY336" fmla="*/ 1488227 h 3559175"/>
              <a:gd name="connsiteX337" fmla="*/ 14214138 w 17200563"/>
              <a:gd name="connsiteY337" fmla="*/ 1323001 h 3559175"/>
              <a:gd name="connsiteX338" fmla="*/ 14302486 w 17200563"/>
              <a:gd name="connsiteY338" fmla="*/ 1143812 h 3559175"/>
              <a:gd name="connsiteX339" fmla="*/ 14544282 w 17200563"/>
              <a:gd name="connsiteY339" fmla="*/ 1076325 h 3559175"/>
              <a:gd name="connsiteX340" fmla="*/ 13220004 w 17200563"/>
              <a:gd name="connsiteY340" fmla="*/ 1076325 h 3559175"/>
              <a:gd name="connsiteX341" fmla="*/ 13494561 w 17200563"/>
              <a:gd name="connsiteY341" fmla="*/ 1181046 h 3559175"/>
              <a:gd name="connsiteX342" fmla="*/ 13596938 w 17200563"/>
              <a:gd name="connsiteY342" fmla="*/ 1462629 h 3559175"/>
              <a:gd name="connsiteX343" fmla="*/ 13587631 w 17200563"/>
              <a:gd name="connsiteY343" fmla="*/ 1555714 h 3559175"/>
              <a:gd name="connsiteX344" fmla="*/ 13082725 w 17200563"/>
              <a:gd name="connsiteY344" fmla="*/ 1555714 h 3559175"/>
              <a:gd name="connsiteX345" fmla="*/ 13159508 w 17200563"/>
              <a:gd name="connsiteY345" fmla="*/ 1653454 h 3559175"/>
              <a:gd name="connsiteX346" fmla="*/ 13317727 w 17200563"/>
              <a:gd name="connsiteY346" fmla="*/ 1686033 h 3559175"/>
              <a:gd name="connsiteX347" fmla="*/ 13448026 w 17200563"/>
              <a:gd name="connsiteY347" fmla="*/ 1672071 h 3559175"/>
              <a:gd name="connsiteX348" fmla="*/ 13564363 w 17200563"/>
              <a:gd name="connsiteY348" fmla="*/ 1634837 h 3559175"/>
              <a:gd name="connsiteX349" fmla="*/ 13587631 w 17200563"/>
              <a:gd name="connsiteY349" fmla="*/ 1837297 h 3559175"/>
              <a:gd name="connsiteX350" fmla="*/ 13445699 w 17200563"/>
              <a:gd name="connsiteY350" fmla="*/ 1879185 h 3559175"/>
              <a:gd name="connsiteX351" fmla="*/ 13280499 w 17200563"/>
              <a:gd name="connsiteY351" fmla="*/ 1895475 h 3559175"/>
              <a:gd name="connsiteX352" fmla="*/ 13036190 w 17200563"/>
              <a:gd name="connsiteY352" fmla="*/ 1846605 h 3559175"/>
              <a:gd name="connsiteX353" fmla="*/ 12875644 w 17200563"/>
              <a:gd name="connsiteY353" fmla="*/ 1706978 h 3559175"/>
              <a:gd name="connsiteX354" fmla="*/ 12817475 w 17200563"/>
              <a:gd name="connsiteY354" fmla="*/ 1485900 h 3559175"/>
              <a:gd name="connsiteX355" fmla="*/ 12866337 w 17200563"/>
              <a:gd name="connsiteY355" fmla="*/ 1276458 h 3559175"/>
              <a:gd name="connsiteX356" fmla="*/ 13008269 w 17200563"/>
              <a:gd name="connsiteY356" fmla="*/ 1129849 h 3559175"/>
              <a:gd name="connsiteX357" fmla="*/ 13220004 w 17200563"/>
              <a:gd name="connsiteY357" fmla="*/ 1076325 h 3559175"/>
              <a:gd name="connsiteX358" fmla="*/ 12182218 w 17200563"/>
              <a:gd name="connsiteY358" fmla="*/ 1076325 h 3559175"/>
              <a:gd name="connsiteX359" fmla="*/ 12310260 w 17200563"/>
              <a:gd name="connsiteY359" fmla="*/ 1106585 h 3559175"/>
              <a:gd name="connsiteX360" fmla="*/ 12401054 w 17200563"/>
              <a:gd name="connsiteY360" fmla="*/ 1190382 h 3559175"/>
              <a:gd name="connsiteX361" fmla="*/ 12405710 w 17200563"/>
              <a:gd name="connsiteY361" fmla="*/ 1101930 h 3559175"/>
              <a:gd name="connsiteX362" fmla="*/ 12657138 w 17200563"/>
              <a:gd name="connsiteY362" fmla="*/ 1101930 h 3559175"/>
              <a:gd name="connsiteX363" fmla="*/ 12657138 w 17200563"/>
              <a:gd name="connsiteY363" fmla="*/ 1807224 h 3559175"/>
              <a:gd name="connsiteX364" fmla="*/ 12543064 w 17200563"/>
              <a:gd name="connsiteY364" fmla="*/ 2137757 h 3559175"/>
              <a:gd name="connsiteX365" fmla="*/ 12212483 w 17200563"/>
              <a:gd name="connsiteY365" fmla="*/ 2249487 h 3559175"/>
              <a:gd name="connsiteX366" fmla="*/ 12044864 w 17200563"/>
              <a:gd name="connsiteY366" fmla="*/ 2230866 h 3559175"/>
              <a:gd name="connsiteX367" fmla="*/ 11909837 w 17200563"/>
              <a:gd name="connsiteY367" fmla="*/ 2188967 h 3559175"/>
              <a:gd name="connsiteX368" fmla="*/ 11937774 w 17200563"/>
              <a:gd name="connsiteY368" fmla="*/ 1953869 h 3559175"/>
              <a:gd name="connsiteX369" fmla="*/ 12051848 w 17200563"/>
              <a:gd name="connsiteY369" fmla="*/ 1998095 h 3559175"/>
              <a:gd name="connsiteX370" fmla="*/ 12175234 w 17200563"/>
              <a:gd name="connsiteY370" fmla="*/ 2016717 h 3559175"/>
              <a:gd name="connsiteX371" fmla="*/ 12401054 w 17200563"/>
              <a:gd name="connsiteY371" fmla="*/ 1816535 h 3559175"/>
              <a:gd name="connsiteX372" fmla="*/ 12401054 w 17200563"/>
              <a:gd name="connsiteY372" fmla="*/ 1781619 h 3559175"/>
              <a:gd name="connsiteX373" fmla="*/ 12305604 w 17200563"/>
              <a:gd name="connsiteY373" fmla="*/ 1856105 h 3559175"/>
              <a:gd name="connsiteX374" fmla="*/ 12175234 w 17200563"/>
              <a:gd name="connsiteY374" fmla="*/ 1881710 h 3559175"/>
              <a:gd name="connsiteX375" fmla="*/ 11998303 w 17200563"/>
              <a:gd name="connsiteY375" fmla="*/ 1832828 h 3559175"/>
              <a:gd name="connsiteX376" fmla="*/ 11870261 w 17200563"/>
              <a:gd name="connsiteY376" fmla="*/ 1695494 h 3559175"/>
              <a:gd name="connsiteX377" fmla="*/ 11823700 w 17200563"/>
              <a:gd name="connsiteY377" fmla="*/ 1488328 h 3559175"/>
              <a:gd name="connsiteX378" fmla="*/ 11870261 w 17200563"/>
              <a:gd name="connsiteY378" fmla="*/ 1283490 h 3559175"/>
              <a:gd name="connsiteX379" fmla="*/ 11995975 w 17200563"/>
              <a:gd name="connsiteY379" fmla="*/ 1132190 h 3559175"/>
              <a:gd name="connsiteX380" fmla="*/ 12182218 w 17200563"/>
              <a:gd name="connsiteY380" fmla="*/ 1076325 h 3559175"/>
              <a:gd name="connsiteX381" fmla="*/ 8953362 w 17200563"/>
              <a:gd name="connsiteY381" fmla="*/ 1076325 h 3559175"/>
              <a:gd name="connsiteX382" fmla="*/ 9116333 w 17200563"/>
              <a:gd name="connsiteY382" fmla="*/ 1113559 h 3559175"/>
              <a:gd name="connsiteX383" fmla="*/ 9237396 w 17200563"/>
              <a:gd name="connsiteY383" fmla="*/ 1218280 h 3559175"/>
              <a:gd name="connsiteX384" fmla="*/ 9356132 w 17200563"/>
              <a:gd name="connsiteY384" fmla="*/ 1113559 h 3559175"/>
              <a:gd name="connsiteX385" fmla="*/ 9516775 w 17200563"/>
              <a:gd name="connsiteY385" fmla="*/ 1076325 h 3559175"/>
              <a:gd name="connsiteX386" fmla="*/ 9710011 w 17200563"/>
              <a:gd name="connsiteY386" fmla="*/ 1122867 h 3559175"/>
              <a:gd name="connsiteX387" fmla="*/ 9840388 w 17200563"/>
              <a:gd name="connsiteY387" fmla="*/ 1255514 h 3559175"/>
              <a:gd name="connsiteX388" fmla="*/ 9886951 w 17200563"/>
              <a:gd name="connsiteY388" fmla="*/ 1462629 h 3559175"/>
              <a:gd name="connsiteX389" fmla="*/ 9877638 w 17200563"/>
              <a:gd name="connsiteY389" fmla="*/ 1555714 h 3559175"/>
              <a:gd name="connsiteX390" fmla="*/ 9370101 w 17200563"/>
              <a:gd name="connsiteY390" fmla="*/ 1555714 h 3559175"/>
              <a:gd name="connsiteX391" fmla="*/ 9607572 w 17200563"/>
              <a:gd name="connsiteY391" fmla="*/ 1686033 h 3559175"/>
              <a:gd name="connsiteX392" fmla="*/ 9735621 w 17200563"/>
              <a:gd name="connsiteY392" fmla="*/ 1672071 h 3559175"/>
              <a:gd name="connsiteX393" fmla="*/ 9852029 w 17200563"/>
              <a:gd name="connsiteY393" fmla="*/ 1634837 h 3559175"/>
              <a:gd name="connsiteX394" fmla="*/ 9877638 w 17200563"/>
              <a:gd name="connsiteY394" fmla="*/ 1837297 h 3559175"/>
              <a:gd name="connsiteX395" fmla="*/ 9581963 w 17200563"/>
              <a:gd name="connsiteY395" fmla="*/ 1895475 h 3559175"/>
              <a:gd name="connsiteX396" fmla="*/ 9388726 w 17200563"/>
              <a:gd name="connsiteY396" fmla="*/ 1858241 h 3559175"/>
              <a:gd name="connsiteX397" fmla="*/ 9246709 w 17200563"/>
              <a:gd name="connsiteY397" fmla="*/ 1753520 h 3559175"/>
              <a:gd name="connsiteX398" fmla="*/ 9116333 w 17200563"/>
              <a:gd name="connsiteY398" fmla="*/ 1858241 h 3559175"/>
              <a:gd name="connsiteX399" fmla="*/ 8953362 w 17200563"/>
              <a:gd name="connsiteY399" fmla="*/ 1895475 h 3559175"/>
              <a:gd name="connsiteX400" fmla="*/ 8741500 w 17200563"/>
              <a:gd name="connsiteY400" fmla="*/ 1844278 h 3559175"/>
              <a:gd name="connsiteX401" fmla="*/ 8587842 w 17200563"/>
              <a:gd name="connsiteY401" fmla="*/ 1699996 h 3559175"/>
              <a:gd name="connsiteX402" fmla="*/ 8529638 w 17200563"/>
              <a:gd name="connsiteY402" fmla="*/ 1485900 h 3559175"/>
              <a:gd name="connsiteX403" fmla="*/ 8583186 w 17200563"/>
              <a:gd name="connsiteY403" fmla="*/ 1281112 h 3559175"/>
              <a:gd name="connsiteX404" fmla="*/ 8732187 w 17200563"/>
              <a:gd name="connsiteY404" fmla="*/ 1132176 h 3559175"/>
              <a:gd name="connsiteX405" fmla="*/ 8953362 w 17200563"/>
              <a:gd name="connsiteY405" fmla="*/ 1076325 h 3559175"/>
              <a:gd name="connsiteX406" fmla="*/ 7166432 w 17200563"/>
              <a:gd name="connsiteY406" fmla="*/ 1076325 h 3559175"/>
              <a:gd name="connsiteX407" fmla="*/ 7319880 w 17200563"/>
              <a:gd name="connsiteY407" fmla="*/ 1092615 h 3559175"/>
              <a:gd name="connsiteX408" fmla="*/ 7443101 w 17200563"/>
              <a:gd name="connsiteY408" fmla="*/ 1139157 h 3559175"/>
              <a:gd name="connsiteX409" fmla="*/ 7417527 w 17200563"/>
              <a:gd name="connsiteY409" fmla="*/ 1329982 h 3559175"/>
              <a:gd name="connsiteX410" fmla="*/ 7301280 w 17200563"/>
              <a:gd name="connsiteY410" fmla="*/ 1288094 h 3559175"/>
              <a:gd name="connsiteX411" fmla="*/ 7182706 w 17200563"/>
              <a:gd name="connsiteY411" fmla="*/ 1271804 h 3559175"/>
              <a:gd name="connsiteX412" fmla="*/ 7101333 w 17200563"/>
              <a:gd name="connsiteY412" fmla="*/ 1318346 h 3559175"/>
              <a:gd name="connsiteX413" fmla="*/ 7124583 w 17200563"/>
              <a:gd name="connsiteY413" fmla="*/ 1355581 h 3559175"/>
              <a:gd name="connsiteX414" fmla="*/ 7215257 w 17200563"/>
              <a:gd name="connsiteY414" fmla="*/ 1385834 h 3559175"/>
              <a:gd name="connsiteX415" fmla="*/ 7417527 w 17200563"/>
              <a:gd name="connsiteY415" fmla="*/ 1483573 h 3559175"/>
              <a:gd name="connsiteX416" fmla="*/ 7480301 w 17200563"/>
              <a:gd name="connsiteY416" fmla="*/ 1651126 h 3559175"/>
              <a:gd name="connsiteX417" fmla="*/ 7389629 w 17200563"/>
              <a:gd name="connsiteY417" fmla="*/ 1830315 h 3559175"/>
              <a:gd name="connsiteX418" fmla="*/ 7131558 w 17200563"/>
              <a:gd name="connsiteY418" fmla="*/ 1895475 h 3559175"/>
              <a:gd name="connsiteX419" fmla="*/ 6957186 w 17200563"/>
              <a:gd name="connsiteY419" fmla="*/ 1874531 h 3559175"/>
              <a:gd name="connsiteX420" fmla="*/ 6824663 w 17200563"/>
              <a:gd name="connsiteY420" fmla="*/ 1818680 h 3559175"/>
              <a:gd name="connsiteX421" fmla="*/ 6854888 w 17200563"/>
              <a:gd name="connsiteY421" fmla="*/ 1623201 h 3559175"/>
              <a:gd name="connsiteX422" fmla="*/ 6980436 w 17200563"/>
              <a:gd name="connsiteY422" fmla="*/ 1679052 h 3559175"/>
              <a:gd name="connsiteX423" fmla="*/ 7115282 w 17200563"/>
              <a:gd name="connsiteY423" fmla="*/ 1699996 h 3559175"/>
              <a:gd name="connsiteX424" fmla="*/ 7212932 w 17200563"/>
              <a:gd name="connsiteY424" fmla="*/ 1653454 h 3559175"/>
              <a:gd name="connsiteX425" fmla="*/ 7189682 w 17200563"/>
              <a:gd name="connsiteY425" fmla="*/ 1616219 h 3559175"/>
              <a:gd name="connsiteX426" fmla="*/ 7099008 w 17200563"/>
              <a:gd name="connsiteY426" fmla="*/ 1583640 h 3559175"/>
              <a:gd name="connsiteX427" fmla="*/ 6899062 w 17200563"/>
              <a:gd name="connsiteY427" fmla="*/ 1488227 h 3559175"/>
              <a:gd name="connsiteX428" fmla="*/ 6838612 w 17200563"/>
              <a:gd name="connsiteY428" fmla="*/ 1323001 h 3559175"/>
              <a:gd name="connsiteX429" fmla="*/ 6924636 w 17200563"/>
              <a:gd name="connsiteY429" fmla="*/ 1143812 h 3559175"/>
              <a:gd name="connsiteX430" fmla="*/ 7166432 w 17200563"/>
              <a:gd name="connsiteY430" fmla="*/ 1076325 h 3559175"/>
              <a:gd name="connsiteX431" fmla="*/ 6287393 w 17200563"/>
              <a:gd name="connsiteY431" fmla="*/ 1076325 h 3559175"/>
              <a:gd name="connsiteX432" fmla="*/ 6561951 w 17200563"/>
              <a:gd name="connsiteY432" fmla="*/ 1181046 h 3559175"/>
              <a:gd name="connsiteX433" fmla="*/ 6664328 w 17200563"/>
              <a:gd name="connsiteY433" fmla="*/ 1462629 h 3559175"/>
              <a:gd name="connsiteX434" fmla="*/ 6655019 w 17200563"/>
              <a:gd name="connsiteY434" fmla="*/ 1555714 h 3559175"/>
              <a:gd name="connsiteX435" fmla="*/ 6150114 w 17200563"/>
              <a:gd name="connsiteY435" fmla="*/ 1555714 h 3559175"/>
              <a:gd name="connsiteX436" fmla="*/ 6226898 w 17200563"/>
              <a:gd name="connsiteY436" fmla="*/ 1653454 h 3559175"/>
              <a:gd name="connsiteX437" fmla="*/ 6385116 w 17200563"/>
              <a:gd name="connsiteY437" fmla="*/ 1686033 h 3559175"/>
              <a:gd name="connsiteX438" fmla="*/ 6515414 w 17200563"/>
              <a:gd name="connsiteY438" fmla="*/ 1672071 h 3559175"/>
              <a:gd name="connsiteX439" fmla="*/ 6631752 w 17200563"/>
              <a:gd name="connsiteY439" fmla="*/ 1634837 h 3559175"/>
              <a:gd name="connsiteX440" fmla="*/ 6655019 w 17200563"/>
              <a:gd name="connsiteY440" fmla="*/ 1837297 h 3559175"/>
              <a:gd name="connsiteX441" fmla="*/ 6513087 w 17200563"/>
              <a:gd name="connsiteY441" fmla="*/ 1879185 h 3559175"/>
              <a:gd name="connsiteX442" fmla="*/ 6347888 w 17200563"/>
              <a:gd name="connsiteY442" fmla="*/ 1895475 h 3559175"/>
              <a:gd name="connsiteX443" fmla="*/ 6103578 w 17200563"/>
              <a:gd name="connsiteY443" fmla="*/ 1846605 h 3559175"/>
              <a:gd name="connsiteX444" fmla="*/ 5943032 w 17200563"/>
              <a:gd name="connsiteY444" fmla="*/ 1706978 h 3559175"/>
              <a:gd name="connsiteX445" fmla="*/ 5884864 w 17200563"/>
              <a:gd name="connsiteY445" fmla="*/ 1485900 h 3559175"/>
              <a:gd name="connsiteX446" fmla="*/ 5933726 w 17200563"/>
              <a:gd name="connsiteY446" fmla="*/ 1276458 h 3559175"/>
              <a:gd name="connsiteX447" fmla="*/ 6075657 w 17200563"/>
              <a:gd name="connsiteY447" fmla="*/ 1129849 h 3559175"/>
              <a:gd name="connsiteX448" fmla="*/ 6287393 w 17200563"/>
              <a:gd name="connsiteY448" fmla="*/ 1076325 h 3559175"/>
              <a:gd name="connsiteX449" fmla="*/ 2702487 w 17200563"/>
              <a:gd name="connsiteY449" fmla="*/ 1070136 h 3559175"/>
              <a:gd name="connsiteX450" fmla="*/ 3300197 w 17200563"/>
              <a:gd name="connsiteY450" fmla="*/ 1412114 h 3559175"/>
              <a:gd name="connsiteX451" fmla="*/ 3490906 w 17200563"/>
              <a:gd name="connsiteY451" fmla="*/ 1388851 h 3559175"/>
              <a:gd name="connsiteX452" fmla="*/ 3956050 w 17200563"/>
              <a:gd name="connsiteY452" fmla="*/ 1837842 h 3559175"/>
              <a:gd name="connsiteX453" fmla="*/ 3588587 w 17200563"/>
              <a:gd name="connsiteY453" fmla="*/ 2654403 h 3559175"/>
              <a:gd name="connsiteX454" fmla="*/ 3576958 w 17200563"/>
              <a:gd name="connsiteY454" fmla="*/ 2673014 h 3559175"/>
              <a:gd name="connsiteX455" fmla="*/ 3483929 w 17200563"/>
              <a:gd name="connsiteY455" fmla="*/ 2973117 h 3559175"/>
              <a:gd name="connsiteX456" fmla="*/ 2069891 w 17200563"/>
              <a:gd name="connsiteY456" fmla="*/ 2973117 h 3559175"/>
              <a:gd name="connsiteX457" fmla="*/ 2069891 w 17200563"/>
              <a:gd name="connsiteY457" fmla="*/ 1314406 h 3559175"/>
              <a:gd name="connsiteX458" fmla="*/ 2702487 w 17200563"/>
              <a:gd name="connsiteY458" fmla="*/ 1070136 h 3559175"/>
              <a:gd name="connsiteX459" fmla="*/ 1253563 w 17200563"/>
              <a:gd name="connsiteY459" fmla="*/ 1070136 h 3559175"/>
              <a:gd name="connsiteX460" fmla="*/ 1886159 w 17200563"/>
              <a:gd name="connsiteY460" fmla="*/ 1314406 h 3559175"/>
              <a:gd name="connsiteX461" fmla="*/ 1886159 w 17200563"/>
              <a:gd name="connsiteY461" fmla="*/ 2973117 h 3559175"/>
              <a:gd name="connsiteX462" fmla="*/ 472121 w 17200563"/>
              <a:gd name="connsiteY462" fmla="*/ 2973117 h 3559175"/>
              <a:gd name="connsiteX463" fmla="*/ 381418 w 17200563"/>
              <a:gd name="connsiteY463" fmla="*/ 2673014 h 3559175"/>
              <a:gd name="connsiteX464" fmla="*/ 369790 w 17200563"/>
              <a:gd name="connsiteY464" fmla="*/ 2654403 h 3559175"/>
              <a:gd name="connsiteX465" fmla="*/ 0 w 17200563"/>
              <a:gd name="connsiteY465" fmla="*/ 1837842 h 3559175"/>
              <a:gd name="connsiteX466" fmla="*/ 467470 w 17200563"/>
              <a:gd name="connsiteY466" fmla="*/ 1388851 h 3559175"/>
              <a:gd name="connsiteX467" fmla="*/ 658179 w 17200563"/>
              <a:gd name="connsiteY467" fmla="*/ 1412114 h 3559175"/>
              <a:gd name="connsiteX468" fmla="*/ 1253563 w 17200563"/>
              <a:gd name="connsiteY468" fmla="*/ 1070136 h 3559175"/>
              <a:gd name="connsiteX469" fmla="*/ 5123753 w 17200563"/>
              <a:gd name="connsiteY469" fmla="*/ 955381 h 3559175"/>
              <a:gd name="connsiteX470" fmla="*/ 5123753 w 17200563"/>
              <a:gd name="connsiteY470" fmla="*/ 1188128 h 3559175"/>
              <a:gd name="connsiteX471" fmla="*/ 5265746 w 17200563"/>
              <a:gd name="connsiteY471" fmla="*/ 1188128 h 3559175"/>
              <a:gd name="connsiteX472" fmla="*/ 5414725 w 17200563"/>
              <a:gd name="connsiteY472" fmla="*/ 1069427 h 3559175"/>
              <a:gd name="connsiteX473" fmla="*/ 5268074 w 17200563"/>
              <a:gd name="connsiteY473" fmla="*/ 955381 h 3559175"/>
              <a:gd name="connsiteX474" fmla="*/ 5123753 w 17200563"/>
              <a:gd name="connsiteY474" fmla="*/ 955381 h 3559175"/>
              <a:gd name="connsiteX475" fmla="*/ 10807700 w 17200563"/>
              <a:gd name="connsiteY475" fmla="*/ 901700 h 3559175"/>
              <a:gd name="connsiteX476" fmla="*/ 11077575 w 17200563"/>
              <a:gd name="connsiteY476" fmla="*/ 901700 h 3559175"/>
              <a:gd name="connsiteX477" fmla="*/ 11077575 w 17200563"/>
              <a:gd name="connsiteY477" fmla="*/ 1101725 h 3559175"/>
              <a:gd name="connsiteX478" fmla="*/ 11236325 w 17200563"/>
              <a:gd name="connsiteY478" fmla="*/ 1101725 h 3559175"/>
              <a:gd name="connsiteX479" fmla="*/ 11236325 w 17200563"/>
              <a:gd name="connsiteY479" fmla="*/ 1319212 h 3559175"/>
              <a:gd name="connsiteX480" fmla="*/ 11077575 w 17200563"/>
              <a:gd name="connsiteY480" fmla="*/ 1319212 h 3559175"/>
              <a:gd name="connsiteX481" fmla="*/ 11077575 w 17200563"/>
              <a:gd name="connsiteY481" fmla="*/ 1870075 h 3559175"/>
              <a:gd name="connsiteX482" fmla="*/ 10807700 w 17200563"/>
              <a:gd name="connsiteY482" fmla="*/ 1870075 h 3559175"/>
              <a:gd name="connsiteX483" fmla="*/ 10807700 w 17200563"/>
              <a:gd name="connsiteY483" fmla="*/ 1319212 h 3559175"/>
              <a:gd name="connsiteX484" fmla="*/ 10677525 w 17200563"/>
              <a:gd name="connsiteY484" fmla="*/ 1319212 h 3559175"/>
              <a:gd name="connsiteX485" fmla="*/ 10677525 w 17200563"/>
              <a:gd name="connsiteY485" fmla="*/ 1101725 h 3559175"/>
              <a:gd name="connsiteX486" fmla="*/ 10807700 w 17200563"/>
              <a:gd name="connsiteY486" fmla="*/ 1101725 h 3559175"/>
              <a:gd name="connsiteX487" fmla="*/ 13766800 w 17200563"/>
              <a:gd name="connsiteY487" fmla="*/ 736600 h 3559175"/>
              <a:gd name="connsiteX488" fmla="*/ 14036675 w 17200563"/>
              <a:gd name="connsiteY488" fmla="*/ 736600 h 3559175"/>
              <a:gd name="connsiteX489" fmla="*/ 14036675 w 17200563"/>
              <a:gd name="connsiteY489" fmla="*/ 1870075 h 3559175"/>
              <a:gd name="connsiteX490" fmla="*/ 13766800 w 17200563"/>
              <a:gd name="connsiteY490" fmla="*/ 1870075 h 3559175"/>
              <a:gd name="connsiteX491" fmla="*/ 7643813 w 17200563"/>
              <a:gd name="connsiteY491" fmla="*/ 736600 h 3559175"/>
              <a:gd name="connsiteX492" fmla="*/ 7913688 w 17200563"/>
              <a:gd name="connsiteY492" fmla="*/ 736600 h 3559175"/>
              <a:gd name="connsiteX493" fmla="*/ 7913688 w 17200563"/>
              <a:gd name="connsiteY493" fmla="*/ 1376363 h 3559175"/>
              <a:gd name="connsiteX494" fmla="*/ 8145463 w 17200563"/>
              <a:gd name="connsiteY494" fmla="*/ 1101725 h 3559175"/>
              <a:gd name="connsiteX495" fmla="*/ 8459788 w 17200563"/>
              <a:gd name="connsiteY495" fmla="*/ 1101725 h 3559175"/>
              <a:gd name="connsiteX496" fmla="*/ 8148639 w 17200563"/>
              <a:gd name="connsiteY496" fmla="*/ 1450975 h 3559175"/>
              <a:gd name="connsiteX497" fmla="*/ 8512177 w 17200563"/>
              <a:gd name="connsiteY497" fmla="*/ 1870075 h 3559175"/>
              <a:gd name="connsiteX498" fmla="*/ 8178801 w 17200563"/>
              <a:gd name="connsiteY498" fmla="*/ 1870075 h 3559175"/>
              <a:gd name="connsiteX499" fmla="*/ 7913688 w 17200563"/>
              <a:gd name="connsiteY499" fmla="*/ 1546225 h 3559175"/>
              <a:gd name="connsiteX500" fmla="*/ 7913688 w 17200563"/>
              <a:gd name="connsiteY500" fmla="*/ 1870075 h 3559175"/>
              <a:gd name="connsiteX501" fmla="*/ 7643813 w 17200563"/>
              <a:gd name="connsiteY501" fmla="*/ 1870075 h 3559175"/>
              <a:gd name="connsiteX502" fmla="*/ 4851400 w 17200563"/>
              <a:gd name="connsiteY502" fmla="*/ 736600 h 3559175"/>
              <a:gd name="connsiteX503" fmla="*/ 5296008 w 17200563"/>
              <a:gd name="connsiteY503" fmla="*/ 736600 h 3559175"/>
              <a:gd name="connsiteX504" fmla="*/ 5591636 w 17200563"/>
              <a:gd name="connsiteY504" fmla="*/ 811079 h 3559175"/>
              <a:gd name="connsiteX505" fmla="*/ 5691731 w 17200563"/>
              <a:gd name="connsiteY505" fmla="*/ 1029860 h 3559175"/>
              <a:gd name="connsiteX506" fmla="*/ 5659141 w 17200563"/>
              <a:gd name="connsiteY506" fmla="*/ 1167181 h 3559175"/>
              <a:gd name="connsiteX507" fmla="*/ 5568358 w 17200563"/>
              <a:gd name="connsiteY507" fmla="*/ 1264934 h 3559175"/>
              <a:gd name="connsiteX508" fmla="*/ 5701042 w 17200563"/>
              <a:gd name="connsiteY508" fmla="*/ 1367343 h 3559175"/>
              <a:gd name="connsiteX509" fmla="*/ 5749925 w 17200563"/>
              <a:gd name="connsiteY509" fmla="*/ 1539575 h 3559175"/>
              <a:gd name="connsiteX510" fmla="*/ 5645176 w 17200563"/>
              <a:gd name="connsiteY510" fmla="*/ 1786286 h 3559175"/>
              <a:gd name="connsiteX511" fmla="*/ 5330925 w 17200563"/>
              <a:gd name="connsiteY511" fmla="*/ 1870075 h 3559175"/>
              <a:gd name="connsiteX512" fmla="*/ 4851400 w 17200563"/>
              <a:gd name="connsiteY512" fmla="*/ 1870075 h 3559175"/>
              <a:gd name="connsiteX513" fmla="*/ 11528056 w 17200563"/>
              <a:gd name="connsiteY513" fmla="*/ 693738 h 3559175"/>
              <a:gd name="connsiteX514" fmla="*/ 11637372 w 17200563"/>
              <a:gd name="connsiteY514" fmla="*/ 735584 h 3559175"/>
              <a:gd name="connsiteX515" fmla="*/ 11679238 w 17200563"/>
              <a:gd name="connsiteY515" fmla="*/ 837874 h 3559175"/>
              <a:gd name="connsiteX516" fmla="*/ 11637372 w 17200563"/>
              <a:gd name="connsiteY516" fmla="*/ 940164 h 3559175"/>
              <a:gd name="connsiteX517" fmla="*/ 11528056 w 17200563"/>
              <a:gd name="connsiteY517" fmla="*/ 982010 h 3559175"/>
              <a:gd name="connsiteX518" fmla="*/ 11421066 w 17200563"/>
              <a:gd name="connsiteY518" fmla="*/ 940164 h 3559175"/>
              <a:gd name="connsiteX519" fmla="*/ 11379200 w 17200563"/>
              <a:gd name="connsiteY519" fmla="*/ 837874 h 3559175"/>
              <a:gd name="connsiteX520" fmla="*/ 11421066 w 17200563"/>
              <a:gd name="connsiteY520" fmla="*/ 735584 h 3559175"/>
              <a:gd name="connsiteX521" fmla="*/ 11528056 w 17200563"/>
              <a:gd name="connsiteY521" fmla="*/ 693738 h 3559175"/>
              <a:gd name="connsiteX522" fmla="*/ 10474949 w 17200563"/>
              <a:gd name="connsiteY522" fmla="*/ 655638 h 3559175"/>
              <a:gd name="connsiteX523" fmla="*/ 10579554 w 17200563"/>
              <a:gd name="connsiteY523" fmla="*/ 667270 h 3559175"/>
              <a:gd name="connsiteX524" fmla="*/ 10663238 w 17200563"/>
              <a:gd name="connsiteY524" fmla="*/ 690535 h 3559175"/>
              <a:gd name="connsiteX525" fmla="*/ 10637668 w 17200563"/>
              <a:gd name="connsiteY525" fmla="*/ 906901 h 3559175"/>
              <a:gd name="connsiteX526" fmla="*/ 10584203 w 17200563"/>
              <a:gd name="connsiteY526" fmla="*/ 892942 h 3559175"/>
              <a:gd name="connsiteX527" fmla="*/ 10530738 w 17200563"/>
              <a:gd name="connsiteY527" fmla="*/ 888289 h 3559175"/>
              <a:gd name="connsiteX528" fmla="*/ 10435432 w 17200563"/>
              <a:gd name="connsiteY528" fmla="*/ 927839 h 3559175"/>
              <a:gd name="connsiteX529" fmla="*/ 10405212 w 17200563"/>
              <a:gd name="connsiteY529" fmla="*/ 1044165 h 3559175"/>
              <a:gd name="connsiteX530" fmla="*/ 10405212 w 17200563"/>
              <a:gd name="connsiteY530" fmla="*/ 1102327 h 3559175"/>
              <a:gd name="connsiteX531" fmla="*/ 10586528 w 17200563"/>
              <a:gd name="connsiteY531" fmla="*/ 1102327 h 3559175"/>
              <a:gd name="connsiteX532" fmla="*/ 10586528 w 17200563"/>
              <a:gd name="connsiteY532" fmla="*/ 1318693 h 3559175"/>
              <a:gd name="connsiteX533" fmla="*/ 10405212 w 17200563"/>
              <a:gd name="connsiteY533" fmla="*/ 1318693 h 3559175"/>
              <a:gd name="connsiteX534" fmla="*/ 10405212 w 17200563"/>
              <a:gd name="connsiteY534" fmla="*/ 1870075 h 3559175"/>
              <a:gd name="connsiteX535" fmla="*/ 10135564 w 17200563"/>
              <a:gd name="connsiteY535" fmla="*/ 1870075 h 3559175"/>
              <a:gd name="connsiteX536" fmla="*/ 10135564 w 17200563"/>
              <a:gd name="connsiteY536" fmla="*/ 1318693 h 3559175"/>
              <a:gd name="connsiteX537" fmla="*/ 10012363 w 17200563"/>
              <a:gd name="connsiteY537" fmla="*/ 1318693 h 3559175"/>
              <a:gd name="connsiteX538" fmla="*/ 10012363 w 17200563"/>
              <a:gd name="connsiteY538" fmla="*/ 1102327 h 3559175"/>
              <a:gd name="connsiteX539" fmla="*/ 10135564 w 17200563"/>
              <a:gd name="connsiteY539" fmla="*/ 1102327 h 3559175"/>
              <a:gd name="connsiteX540" fmla="*/ 10135564 w 17200563"/>
              <a:gd name="connsiteY540" fmla="*/ 1027879 h 3559175"/>
              <a:gd name="connsiteX541" fmla="*/ 10223897 w 17200563"/>
              <a:gd name="connsiteY541" fmla="*/ 753351 h 3559175"/>
              <a:gd name="connsiteX542" fmla="*/ 10474949 w 17200563"/>
              <a:gd name="connsiteY542" fmla="*/ 655638 h 3559175"/>
              <a:gd name="connsiteX543" fmla="*/ 1893137 w 17200563"/>
              <a:gd name="connsiteY543" fmla="*/ 0 h 3559175"/>
              <a:gd name="connsiteX544" fmla="*/ 2065240 w 17200563"/>
              <a:gd name="connsiteY544" fmla="*/ 0 h 3559175"/>
              <a:gd name="connsiteX545" fmla="*/ 2065240 w 17200563"/>
              <a:gd name="connsiteY545" fmla="*/ 227986 h 3559175"/>
              <a:gd name="connsiteX546" fmla="*/ 2335023 w 17200563"/>
              <a:gd name="connsiteY546" fmla="*/ 227986 h 3559175"/>
              <a:gd name="connsiteX547" fmla="*/ 2335023 w 17200563"/>
              <a:gd name="connsiteY547" fmla="*/ 400138 h 3559175"/>
              <a:gd name="connsiteX548" fmla="*/ 2065240 w 17200563"/>
              <a:gd name="connsiteY548" fmla="*/ 400138 h 3559175"/>
              <a:gd name="connsiteX549" fmla="*/ 2065240 w 17200563"/>
              <a:gd name="connsiteY549" fmla="*/ 528089 h 3559175"/>
              <a:gd name="connsiteX550" fmla="*/ 2286183 w 17200563"/>
              <a:gd name="connsiteY550" fmla="*/ 828192 h 3559175"/>
              <a:gd name="connsiteX551" fmla="*/ 1979188 w 17200563"/>
              <a:gd name="connsiteY551" fmla="*/ 1137601 h 3559175"/>
              <a:gd name="connsiteX552" fmla="*/ 1665216 w 17200563"/>
              <a:gd name="connsiteY552" fmla="*/ 828192 h 3559175"/>
              <a:gd name="connsiteX553" fmla="*/ 1893137 w 17200563"/>
              <a:gd name="connsiteY553" fmla="*/ 528089 h 3559175"/>
              <a:gd name="connsiteX554" fmla="*/ 1893137 w 17200563"/>
              <a:gd name="connsiteY554" fmla="*/ 400138 h 3559175"/>
              <a:gd name="connsiteX555" fmla="*/ 1621027 w 17200563"/>
              <a:gd name="connsiteY555" fmla="*/ 400138 h 3559175"/>
              <a:gd name="connsiteX556" fmla="*/ 1621027 w 17200563"/>
              <a:gd name="connsiteY556" fmla="*/ 227986 h 3559175"/>
              <a:gd name="connsiteX557" fmla="*/ 1893137 w 17200563"/>
              <a:gd name="connsiteY557" fmla="*/ 227986 h 3559175"/>
              <a:gd name="connsiteX558" fmla="*/ 1893137 w 17200563"/>
              <a:gd name="connsiteY558" fmla="*/ 0 h 355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Lst>
            <a:rect l="l" t="t" r="r" b="b"/>
            <a:pathLst>
              <a:path w="17200563" h="3559175">
                <a:moveTo>
                  <a:pt x="490727" y="3140616"/>
                </a:moveTo>
                <a:cubicBezTo>
                  <a:pt x="490727" y="3140616"/>
                  <a:pt x="490727" y="3140616"/>
                  <a:pt x="3465323" y="3140616"/>
                </a:cubicBezTo>
                <a:cubicBezTo>
                  <a:pt x="3465323" y="3140616"/>
                  <a:pt x="3465323" y="3140616"/>
                  <a:pt x="3465323" y="3533775"/>
                </a:cubicBezTo>
                <a:cubicBezTo>
                  <a:pt x="3465323" y="3533775"/>
                  <a:pt x="3465323" y="3533775"/>
                  <a:pt x="490727" y="3533775"/>
                </a:cubicBezTo>
                <a:close/>
                <a:moveTo>
                  <a:pt x="11973549" y="2931502"/>
                </a:moveTo>
                <a:cubicBezTo>
                  <a:pt x="11899163" y="2931502"/>
                  <a:pt x="11852672" y="2973347"/>
                  <a:pt x="11836400" y="3059361"/>
                </a:cubicBezTo>
                <a:lnTo>
                  <a:pt x="12106048" y="3059361"/>
                </a:lnTo>
                <a:cubicBezTo>
                  <a:pt x="12101399" y="3019841"/>
                  <a:pt x="12087452" y="2987295"/>
                  <a:pt x="12064206" y="2966373"/>
                </a:cubicBezTo>
                <a:cubicBezTo>
                  <a:pt x="12040961" y="2943126"/>
                  <a:pt x="12010742" y="2931502"/>
                  <a:pt x="11973549" y="2931502"/>
                </a:cubicBezTo>
                <a:close/>
                <a:moveTo>
                  <a:pt x="9911763" y="2931502"/>
                </a:moveTo>
                <a:cubicBezTo>
                  <a:pt x="9837307" y="2931502"/>
                  <a:pt x="9790772" y="2973347"/>
                  <a:pt x="9774484" y="3059361"/>
                </a:cubicBezTo>
                <a:lnTo>
                  <a:pt x="10044388" y="3059361"/>
                </a:lnTo>
                <a:cubicBezTo>
                  <a:pt x="10039734" y="3019841"/>
                  <a:pt x="10025774" y="2987295"/>
                  <a:pt x="10002506" y="2966373"/>
                </a:cubicBezTo>
                <a:cubicBezTo>
                  <a:pt x="9979239" y="2943126"/>
                  <a:pt x="9948991" y="2931502"/>
                  <a:pt x="9911763" y="2931502"/>
                </a:cubicBezTo>
                <a:close/>
                <a:moveTo>
                  <a:pt x="11147831" y="2765861"/>
                </a:moveTo>
                <a:cubicBezTo>
                  <a:pt x="11415307" y="2765861"/>
                  <a:pt x="11415307" y="2765861"/>
                  <a:pt x="11415307" y="2765861"/>
                </a:cubicBezTo>
                <a:cubicBezTo>
                  <a:pt x="11415307" y="3535362"/>
                  <a:pt x="11415307" y="3535362"/>
                  <a:pt x="11415307" y="3535362"/>
                </a:cubicBezTo>
                <a:cubicBezTo>
                  <a:pt x="11147831" y="3535362"/>
                  <a:pt x="11147831" y="3535362"/>
                  <a:pt x="11147831" y="3535362"/>
                </a:cubicBezTo>
                <a:close/>
                <a:moveTo>
                  <a:pt x="7678348" y="2765861"/>
                </a:moveTo>
                <a:cubicBezTo>
                  <a:pt x="7946575" y="2765861"/>
                  <a:pt x="7946575" y="2765861"/>
                  <a:pt x="7946575" y="2765861"/>
                </a:cubicBezTo>
                <a:cubicBezTo>
                  <a:pt x="7946575" y="3535362"/>
                  <a:pt x="7946575" y="3535362"/>
                  <a:pt x="7946575" y="3535362"/>
                </a:cubicBezTo>
                <a:cubicBezTo>
                  <a:pt x="7678348" y="3535362"/>
                  <a:pt x="7678348" y="3535362"/>
                  <a:pt x="7678348" y="3535362"/>
                </a:cubicBezTo>
                <a:close/>
                <a:moveTo>
                  <a:pt x="6266270" y="2765861"/>
                </a:moveTo>
                <a:cubicBezTo>
                  <a:pt x="6533746" y="2765861"/>
                  <a:pt x="6533746" y="2765861"/>
                  <a:pt x="6533746" y="2765861"/>
                </a:cubicBezTo>
                <a:cubicBezTo>
                  <a:pt x="6533746" y="3535362"/>
                  <a:pt x="6533746" y="3535362"/>
                  <a:pt x="6533746" y="3535362"/>
                </a:cubicBezTo>
                <a:cubicBezTo>
                  <a:pt x="6266270" y="3535362"/>
                  <a:pt x="6266270" y="3535362"/>
                  <a:pt x="6266270" y="3535362"/>
                </a:cubicBezTo>
                <a:close/>
                <a:moveTo>
                  <a:pt x="10919301" y="2751138"/>
                </a:moveTo>
                <a:cubicBezTo>
                  <a:pt x="10954205" y="2751138"/>
                  <a:pt x="10982129" y="2755792"/>
                  <a:pt x="11007726" y="2767428"/>
                </a:cubicBezTo>
                <a:cubicBezTo>
                  <a:pt x="10986783" y="3021079"/>
                  <a:pt x="10986783" y="3021079"/>
                  <a:pt x="10986783" y="3021079"/>
                </a:cubicBezTo>
                <a:cubicBezTo>
                  <a:pt x="10956532" y="3007117"/>
                  <a:pt x="10923955" y="3002463"/>
                  <a:pt x="10889050" y="3002463"/>
                </a:cubicBezTo>
                <a:cubicBezTo>
                  <a:pt x="10837857" y="3002463"/>
                  <a:pt x="10798298" y="3018752"/>
                  <a:pt x="10772701" y="3053658"/>
                </a:cubicBezTo>
                <a:cubicBezTo>
                  <a:pt x="10744777" y="3086237"/>
                  <a:pt x="10733142" y="3137433"/>
                  <a:pt x="10733142" y="3204918"/>
                </a:cubicBezTo>
                <a:cubicBezTo>
                  <a:pt x="10733142" y="3535363"/>
                  <a:pt x="10733142" y="3535363"/>
                  <a:pt x="10733142" y="3535363"/>
                </a:cubicBezTo>
                <a:cubicBezTo>
                  <a:pt x="10463213" y="3535363"/>
                  <a:pt x="10463213" y="3535363"/>
                  <a:pt x="10463213" y="3535363"/>
                </a:cubicBezTo>
                <a:lnTo>
                  <a:pt x="10463213" y="2765101"/>
                </a:lnTo>
                <a:cubicBezTo>
                  <a:pt x="10723834" y="2765101"/>
                  <a:pt x="10723834" y="2765101"/>
                  <a:pt x="10723834" y="2765101"/>
                </a:cubicBezTo>
                <a:cubicBezTo>
                  <a:pt x="10728488" y="2881455"/>
                  <a:pt x="10728488" y="2881455"/>
                  <a:pt x="10728488" y="2881455"/>
                </a:cubicBezTo>
                <a:cubicBezTo>
                  <a:pt x="10747104" y="2839567"/>
                  <a:pt x="10772701" y="2806988"/>
                  <a:pt x="10805279" y="2783717"/>
                </a:cubicBezTo>
                <a:cubicBezTo>
                  <a:pt x="10837857" y="2762774"/>
                  <a:pt x="10877415" y="2751138"/>
                  <a:pt x="10919301" y="2751138"/>
                </a:cubicBezTo>
                <a:close/>
                <a:moveTo>
                  <a:pt x="11978198" y="2743200"/>
                </a:moveTo>
                <a:cubicBezTo>
                  <a:pt x="12094425" y="2743200"/>
                  <a:pt x="12185083" y="2778071"/>
                  <a:pt x="12254820" y="2847812"/>
                </a:cubicBezTo>
                <a:cubicBezTo>
                  <a:pt x="12322232" y="2915229"/>
                  <a:pt x="12357100" y="3010542"/>
                  <a:pt x="12357100" y="3126778"/>
                </a:cubicBezTo>
                <a:cubicBezTo>
                  <a:pt x="12357100" y="3161649"/>
                  <a:pt x="12352451" y="3194195"/>
                  <a:pt x="12347802" y="3219767"/>
                </a:cubicBezTo>
                <a:cubicBezTo>
                  <a:pt x="11841049" y="3219767"/>
                  <a:pt x="11841049" y="3219767"/>
                  <a:pt x="11841049" y="3219767"/>
                </a:cubicBezTo>
                <a:cubicBezTo>
                  <a:pt x="11854996" y="3263936"/>
                  <a:pt x="11880567" y="3298807"/>
                  <a:pt x="11917759" y="3319730"/>
                </a:cubicBezTo>
                <a:cubicBezTo>
                  <a:pt x="11957277" y="3340652"/>
                  <a:pt x="12008417" y="3352276"/>
                  <a:pt x="12075829" y="3352276"/>
                </a:cubicBezTo>
                <a:cubicBezTo>
                  <a:pt x="12117671" y="3352276"/>
                  <a:pt x="12161837" y="3347626"/>
                  <a:pt x="12206004" y="3338327"/>
                </a:cubicBezTo>
                <a:cubicBezTo>
                  <a:pt x="12250171" y="3329028"/>
                  <a:pt x="12287363" y="3317405"/>
                  <a:pt x="12322232" y="3301132"/>
                </a:cubicBezTo>
                <a:cubicBezTo>
                  <a:pt x="12345477" y="3501057"/>
                  <a:pt x="12345477" y="3501057"/>
                  <a:pt x="12345477" y="3501057"/>
                </a:cubicBezTo>
                <a:cubicBezTo>
                  <a:pt x="12303635" y="3519655"/>
                  <a:pt x="12257144" y="3535928"/>
                  <a:pt x="12203679" y="3545227"/>
                </a:cubicBezTo>
                <a:cubicBezTo>
                  <a:pt x="12152539" y="3554526"/>
                  <a:pt x="12096750" y="3559175"/>
                  <a:pt x="12040961" y="3559175"/>
                </a:cubicBezTo>
                <a:cubicBezTo>
                  <a:pt x="11945654" y="3559175"/>
                  <a:pt x="11864295" y="3542902"/>
                  <a:pt x="11796883" y="3510356"/>
                </a:cubicBezTo>
                <a:cubicBezTo>
                  <a:pt x="11727146" y="3480135"/>
                  <a:pt x="11671357" y="3431316"/>
                  <a:pt x="11634164" y="3370873"/>
                </a:cubicBezTo>
                <a:cubicBezTo>
                  <a:pt x="11596971" y="3310431"/>
                  <a:pt x="11576050" y="3236040"/>
                  <a:pt x="11576050" y="3152350"/>
                </a:cubicBezTo>
                <a:cubicBezTo>
                  <a:pt x="11576050" y="3073310"/>
                  <a:pt x="11592322" y="3003568"/>
                  <a:pt x="11624866" y="2943126"/>
                </a:cubicBezTo>
                <a:cubicBezTo>
                  <a:pt x="11659734" y="2880358"/>
                  <a:pt x="11706225" y="2833864"/>
                  <a:pt x="11766663" y="2796669"/>
                </a:cubicBezTo>
                <a:cubicBezTo>
                  <a:pt x="11827102" y="2761798"/>
                  <a:pt x="11899163" y="2743200"/>
                  <a:pt x="11978198" y="2743200"/>
                </a:cubicBezTo>
                <a:close/>
                <a:moveTo>
                  <a:pt x="9916417" y="2743200"/>
                </a:moveTo>
                <a:cubicBezTo>
                  <a:pt x="10032754" y="2743200"/>
                  <a:pt x="10123498" y="2778071"/>
                  <a:pt x="10190974" y="2847812"/>
                </a:cubicBezTo>
                <a:cubicBezTo>
                  <a:pt x="10260776" y="2915229"/>
                  <a:pt x="10293351" y="3010542"/>
                  <a:pt x="10293351" y="3126778"/>
                </a:cubicBezTo>
                <a:cubicBezTo>
                  <a:pt x="10293351" y="3161649"/>
                  <a:pt x="10291024" y="3194195"/>
                  <a:pt x="10284044" y="3219767"/>
                </a:cubicBezTo>
                <a:cubicBezTo>
                  <a:pt x="9776811" y="3219767"/>
                  <a:pt x="9776811" y="3219767"/>
                  <a:pt x="9776811" y="3219767"/>
                </a:cubicBezTo>
                <a:cubicBezTo>
                  <a:pt x="9790772" y="3263936"/>
                  <a:pt x="9818693" y="3298807"/>
                  <a:pt x="9855921" y="3319730"/>
                </a:cubicBezTo>
                <a:cubicBezTo>
                  <a:pt x="9895476" y="3340652"/>
                  <a:pt x="9946664" y="3352276"/>
                  <a:pt x="10014141" y="3352276"/>
                </a:cubicBezTo>
                <a:cubicBezTo>
                  <a:pt x="10056022" y="3352276"/>
                  <a:pt x="10100230" y="3347626"/>
                  <a:pt x="10142112" y="3338327"/>
                </a:cubicBezTo>
                <a:cubicBezTo>
                  <a:pt x="10186320" y="3329028"/>
                  <a:pt x="10225875" y="3317405"/>
                  <a:pt x="10258449" y="3301132"/>
                </a:cubicBezTo>
                <a:cubicBezTo>
                  <a:pt x="10284044" y="3501057"/>
                  <a:pt x="10284044" y="3501057"/>
                  <a:pt x="10284044" y="3501057"/>
                </a:cubicBezTo>
                <a:cubicBezTo>
                  <a:pt x="10242162" y="3519655"/>
                  <a:pt x="10195627" y="3535928"/>
                  <a:pt x="10142112" y="3545227"/>
                </a:cubicBezTo>
                <a:cubicBezTo>
                  <a:pt x="10088596" y="3554526"/>
                  <a:pt x="10035081" y="3559175"/>
                  <a:pt x="9976912" y="3559175"/>
                </a:cubicBezTo>
                <a:cubicBezTo>
                  <a:pt x="9883842" y="3559175"/>
                  <a:pt x="9802405" y="3542902"/>
                  <a:pt x="9732603" y="3510356"/>
                </a:cubicBezTo>
                <a:cubicBezTo>
                  <a:pt x="9662800" y="3480135"/>
                  <a:pt x="9609285" y="3431316"/>
                  <a:pt x="9572057" y="3370873"/>
                </a:cubicBezTo>
                <a:cubicBezTo>
                  <a:pt x="9532502" y="3310431"/>
                  <a:pt x="9513888" y="3236040"/>
                  <a:pt x="9513888" y="3152350"/>
                </a:cubicBezTo>
                <a:cubicBezTo>
                  <a:pt x="9513888" y="3073310"/>
                  <a:pt x="9530175" y="3003568"/>
                  <a:pt x="9562750" y="2943126"/>
                </a:cubicBezTo>
                <a:cubicBezTo>
                  <a:pt x="9595324" y="2880358"/>
                  <a:pt x="9641859" y="2833864"/>
                  <a:pt x="9704682" y="2796669"/>
                </a:cubicBezTo>
                <a:cubicBezTo>
                  <a:pt x="9765177" y="2761798"/>
                  <a:pt x="9834980" y="2743200"/>
                  <a:pt x="9916417" y="2743200"/>
                </a:cubicBezTo>
                <a:close/>
                <a:moveTo>
                  <a:pt x="8453045" y="2743200"/>
                </a:moveTo>
                <a:cubicBezTo>
                  <a:pt x="8504193" y="2743200"/>
                  <a:pt x="8555343" y="2747850"/>
                  <a:pt x="8604166" y="2759473"/>
                </a:cubicBezTo>
                <a:cubicBezTo>
                  <a:pt x="8655315" y="2771097"/>
                  <a:pt x="8697164" y="2785045"/>
                  <a:pt x="8729713" y="2803643"/>
                </a:cubicBezTo>
                <a:cubicBezTo>
                  <a:pt x="8701814" y="2996594"/>
                  <a:pt x="8701814" y="2996594"/>
                  <a:pt x="8701814" y="2996594"/>
                </a:cubicBezTo>
                <a:cubicBezTo>
                  <a:pt x="8666940" y="2977996"/>
                  <a:pt x="8627416" y="2964048"/>
                  <a:pt x="8585566" y="2954749"/>
                </a:cubicBezTo>
                <a:cubicBezTo>
                  <a:pt x="8543717" y="2943126"/>
                  <a:pt x="8506518" y="2938476"/>
                  <a:pt x="8469319" y="2938476"/>
                </a:cubicBezTo>
                <a:cubicBezTo>
                  <a:pt x="8413519" y="2938476"/>
                  <a:pt x="8387946" y="2952425"/>
                  <a:pt x="8387946" y="2982646"/>
                </a:cubicBezTo>
                <a:cubicBezTo>
                  <a:pt x="8387946" y="2998919"/>
                  <a:pt x="8394920" y="3012867"/>
                  <a:pt x="8411194" y="3022166"/>
                </a:cubicBezTo>
                <a:cubicBezTo>
                  <a:pt x="8427470" y="3031465"/>
                  <a:pt x="8457693" y="3040764"/>
                  <a:pt x="8501868" y="3052387"/>
                </a:cubicBezTo>
                <a:cubicBezTo>
                  <a:pt x="8594867" y="3075634"/>
                  <a:pt x="8659965" y="3105856"/>
                  <a:pt x="8701814" y="3147701"/>
                </a:cubicBezTo>
                <a:cubicBezTo>
                  <a:pt x="8743663" y="3189546"/>
                  <a:pt x="8764588" y="3245339"/>
                  <a:pt x="8764588" y="3315080"/>
                </a:cubicBezTo>
                <a:cubicBezTo>
                  <a:pt x="8764588" y="3391796"/>
                  <a:pt x="8734363" y="3452238"/>
                  <a:pt x="8673914" y="3496408"/>
                </a:cubicBezTo>
                <a:cubicBezTo>
                  <a:pt x="8613466" y="3538253"/>
                  <a:pt x="8527443" y="3559175"/>
                  <a:pt x="8418169" y="3559175"/>
                </a:cubicBezTo>
                <a:cubicBezTo>
                  <a:pt x="8357721" y="3559175"/>
                  <a:pt x="8299597" y="3552201"/>
                  <a:pt x="8243797" y="3538253"/>
                </a:cubicBezTo>
                <a:cubicBezTo>
                  <a:pt x="8188000" y="3524304"/>
                  <a:pt x="8141499" y="3505707"/>
                  <a:pt x="8108951" y="3484784"/>
                </a:cubicBezTo>
                <a:cubicBezTo>
                  <a:pt x="8139174" y="3289508"/>
                  <a:pt x="8139174" y="3289508"/>
                  <a:pt x="8139174" y="3289508"/>
                </a:cubicBezTo>
                <a:cubicBezTo>
                  <a:pt x="8176374" y="3312755"/>
                  <a:pt x="8218223" y="3331353"/>
                  <a:pt x="8264722" y="3345301"/>
                </a:cubicBezTo>
                <a:cubicBezTo>
                  <a:pt x="8311221" y="3356925"/>
                  <a:pt x="8357721" y="3363899"/>
                  <a:pt x="8401895" y="3363899"/>
                </a:cubicBezTo>
                <a:cubicBezTo>
                  <a:pt x="8466994" y="3363899"/>
                  <a:pt x="8499543" y="3349951"/>
                  <a:pt x="8499543" y="3317405"/>
                </a:cubicBezTo>
                <a:cubicBezTo>
                  <a:pt x="8499543" y="3303457"/>
                  <a:pt x="8490244" y="3289508"/>
                  <a:pt x="8476294" y="3280209"/>
                </a:cubicBezTo>
                <a:cubicBezTo>
                  <a:pt x="8462344" y="3273235"/>
                  <a:pt x="8432119" y="3261612"/>
                  <a:pt x="8385621" y="3249988"/>
                </a:cubicBezTo>
                <a:cubicBezTo>
                  <a:pt x="8290296" y="3224416"/>
                  <a:pt x="8222873" y="3191870"/>
                  <a:pt x="8183348" y="3152350"/>
                </a:cubicBezTo>
                <a:cubicBezTo>
                  <a:pt x="8143825" y="3112830"/>
                  <a:pt x="8122900" y="3059361"/>
                  <a:pt x="8122900" y="2989620"/>
                </a:cubicBezTo>
                <a:cubicBezTo>
                  <a:pt x="8122900" y="2912904"/>
                  <a:pt x="8153125" y="2852462"/>
                  <a:pt x="8211249" y="2808292"/>
                </a:cubicBezTo>
                <a:cubicBezTo>
                  <a:pt x="8269372" y="2764123"/>
                  <a:pt x="8350745" y="2743200"/>
                  <a:pt x="8453045" y="2743200"/>
                </a:cubicBezTo>
                <a:close/>
                <a:moveTo>
                  <a:pt x="7215090" y="2743200"/>
                </a:moveTo>
                <a:cubicBezTo>
                  <a:pt x="7303529" y="2743200"/>
                  <a:pt x="7371023" y="2771077"/>
                  <a:pt x="7417569" y="2826830"/>
                </a:cubicBezTo>
                <a:cubicBezTo>
                  <a:pt x="7461790" y="2880261"/>
                  <a:pt x="7485063" y="2961567"/>
                  <a:pt x="7485063" y="3068428"/>
                </a:cubicBezTo>
                <a:cubicBezTo>
                  <a:pt x="7485063" y="3535362"/>
                  <a:pt x="7485063" y="3535362"/>
                  <a:pt x="7485063" y="3535362"/>
                </a:cubicBezTo>
                <a:cubicBezTo>
                  <a:pt x="7215090" y="3535362"/>
                  <a:pt x="7215090" y="3535362"/>
                  <a:pt x="7215090" y="3535362"/>
                </a:cubicBezTo>
                <a:cubicBezTo>
                  <a:pt x="7215090" y="3119535"/>
                  <a:pt x="7215090" y="3119535"/>
                  <a:pt x="7215090" y="3119535"/>
                </a:cubicBezTo>
                <a:cubicBezTo>
                  <a:pt x="7215090" y="3026613"/>
                  <a:pt x="7182508" y="2982475"/>
                  <a:pt x="7112687" y="2982475"/>
                </a:cubicBezTo>
                <a:cubicBezTo>
                  <a:pt x="7075449" y="2982475"/>
                  <a:pt x="7047520" y="2994090"/>
                  <a:pt x="7028901" y="3019644"/>
                </a:cubicBezTo>
                <a:cubicBezTo>
                  <a:pt x="7007955" y="3045197"/>
                  <a:pt x="6998647" y="3082366"/>
                  <a:pt x="6998647" y="3128827"/>
                </a:cubicBezTo>
                <a:cubicBezTo>
                  <a:pt x="6998647" y="3535362"/>
                  <a:pt x="6998647" y="3535362"/>
                  <a:pt x="6998647" y="3535362"/>
                </a:cubicBezTo>
                <a:cubicBezTo>
                  <a:pt x="6731001" y="3535362"/>
                  <a:pt x="6731001" y="3535362"/>
                  <a:pt x="6731001" y="3535362"/>
                </a:cubicBezTo>
                <a:lnTo>
                  <a:pt x="6731001" y="2766431"/>
                </a:lnTo>
                <a:cubicBezTo>
                  <a:pt x="6991664" y="2766431"/>
                  <a:pt x="6991664" y="2766431"/>
                  <a:pt x="6991664" y="2766431"/>
                </a:cubicBezTo>
                <a:cubicBezTo>
                  <a:pt x="6996320" y="2861676"/>
                  <a:pt x="6996320" y="2861676"/>
                  <a:pt x="6996320" y="2861676"/>
                </a:cubicBezTo>
                <a:cubicBezTo>
                  <a:pt x="7014937" y="2824507"/>
                  <a:pt x="7042866" y="2796631"/>
                  <a:pt x="7082430" y="2775723"/>
                </a:cubicBezTo>
                <a:cubicBezTo>
                  <a:pt x="7119669" y="2754816"/>
                  <a:pt x="7166216" y="2743200"/>
                  <a:pt x="7215090" y="2743200"/>
                </a:cubicBezTo>
                <a:close/>
                <a:moveTo>
                  <a:pt x="5338022" y="2743200"/>
                </a:moveTo>
                <a:cubicBezTo>
                  <a:pt x="5389245" y="2743200"/>
                  <a:pt x="5433484" y="2754816"/>
                  <a:pt x="5470737" y="2775723"/>
                </a:cubicBezTo>
                <a:cubicBezTo>
                  <a:pt x="5507991" y="2798954"/>
                  <a:pt x="5538258" y="2829153"/>
                  <a:pt x="5559215" y="2870968"/>
                </a:cubicBezTo>
                <a:cubicBezTo>
                  <a:pt x="5582497" y="2831476"/>
                  <a:pt x="5615094" y="2798954"/>
                  <a:pt x="5654676" y="2778046"/>
                </a:cubicBezTo>
                <a:cubicBezTo>
                  <a:pt x="5696585" y="2754816"/>
                  <a:pt x="5745481" y="2743200"/>
                  <a:pt x="5801361" y="2743200"/>
                </a:cubicBezTo>
                <a:cubicBezTo>
                  <a:pt x="5889837" y="2743200"/>
                  <a:pt x="5957358" y="2771077"/>
                  <a:pt x="6003925" y="2826830"/>
                </a:cubicBezTo>
                <a:cubicBezTo>
                  <a:pt x="6050492" y="2880261"/>
                  <a:pt x="6073777" y="2961567"/>
                  <a:pt x="6073777" y="3068428"/>
                </a:cubicBezTo>
                <a:cubicBezTo>
                  <a:pt x="6073777" y="3535362"/>
                  <a:pt x="6073777" y="3535362"/>
                  <a:pt x="6073777" y="3535362"/>
                </a:cubicBezTo>
                <a:cubicBezTo>
                  <a:pt x="5806017" y="3535362"/>
                  <a:pt x="5806017" y="3535362"/>
                  <a:pt x="5806017" y="3535362"/>
                </a:cubicBezTo>
                <a:cubicBezTo>
                  <a:pt x="5806017" y="3119535"/>
                  <a:pt x="5806017" y="3119535"/>
                  <a:pt x="5806017" y="3119535"/>
                </a:cubicBezTo>
                <a:cubicBezTo>
                  <a:pt x="5806017" y="3073074"/>
                  <a:pt x="5799033" y="3038228"/>
                  <a:pt x="5782733" y="3014998"/>
                </a:cubicBezTo>
                <a:cubicBezTo>
                  <a:pt x="5766437" y="2991767"/>
                  <a:pt x="5740824" y="2982475"/>
                  <a:pt x="5705899" y="2982475"/>
                </a:cubicBezTo>
                <a:cubicBezTo>
                  <a:pt x="5670976" y="2982475"/>
                  <a:pt x="5643034" y="2994090"/>
                  <a:pt x="5624408" y="3019644"/>
                </a:cubicBezTo>
                <a:cubicBezTo>
                  <a:pt x="5605782" y="3045197"/>
                  <a:pt x="5596467" y="3082366"/>
                  <a:pt x="5596467" y="3128827"/>
                </a:cubicBezTo>
                <a:cubicBezTo>
                  <a:pt x="5596467" y="3535362"/>
                  <a:pt x="5596467" y="3535362"/>
                  <a:pt x="5596467" y="3535362"/>
                </a:cubicBezTo>
                <a:cubicBezTo>
                  <a:pt x="5328710" y="3535362"/>
                  <a:pt x="5328710" y="3535362"/>
                  <a:pt x="5328710" y="3535362"/>
                </a:cubicBezTo>
                <a:cubicBezTo>
                  <a:pt x="5328710" y="3119535"/>
                  <a:pt x="5328710" y="3119535"/>
                  <a:pt x="5328710" y="3119535"/>
                </a:cubicBezTo>
                <a:cubicBezTo>
                  <a:pt x="5328710" y="3073074"/>
                  <a:pt x="5321724" y="3038228"/>
                  <a:pt x="5305425" y="3014998"/>
                </a:cubicBezTo>
                <a:cubicBezTo>
                  <a:pt x="5286799" y="2991767"/>
                  <a:pt x="5263515" y="2982475"/>
                  <a:pt x="5228590" y="2982475"/>
                </a:cubicBezTo>
                <a:cubicBezTo>
                  <a:pt x="5193665" y="2982475"/>
                  <a:pt x="5165727" y="2994090"/>
                  <a:pt x="5147099" y="3019644"/>
                </a:cubicBezTo>
                <a:cubicBezTo>
                  <a:pt x="5128472" y="3045197"/>
                  <a:pt x="5119160" y="3082366"/>
                  <a:pt x="5119160" y="3128827"/>
                </a:cubicBezTo>
                <a:cubicBezTo>
                  <a:pt x="5119160" y="3535362"/>
                  <a:pt x="5119160" y="3535362"/>
                  <a:pt x="5119160" y="3535362"/>
                </a:cubicBezTo>
                <a:cubicBezTo>
                  <a:pt x="4851400" y="3535362"/>
                  <a:pt x="4851400" y="3535362"/>
                  <a:pt x="4851400" y="3535362"/>
                </a:cubicBezTo>
                <a:lnTo>
                  <a:pt x="4851400" y="2766431"/>
                </a:lnTo>
                <a:cubicBezTo>
                  <a:pt x="5112173" y="2766431"/>
                  <a:pt x="5112173" y="2766431"/>
                  <a:pt x="5112173" y="2766431"/>
                </a:cubicBezTo>
                <a:cubicBezTo>
                  <a:pt x="5116830" y="2861676"/>
                  <a:pt x="5116830" y="2861676"/>
                  <a:pt x="5116830" y="2861676"/>
                </a:cubicBezTo>
                <a:cubicBezTo>
                  <a:pt x="5135458" y="2822184"/>
                  <a:pt x="5165727" y="2794307"/>
                  <a:pt x="5202980" y="2773400"/>
                </a:cubicBezTo>
                <a:cubicBezTo>
                  <a:pt x="5240232" y="2752492"/>
                  <a:pt x="5286799" y="2743200"/>
                  <a:pt x="5338022" y="2743200"/>
                </a:cubicBezTo>
                <a:close/>
                <a:moveTo>
                  <a:pt x="12596813" y="2568575"/>
                </a:moveTo>
                <a:lnTo>
                  <a:pt x="12863513" y="2568575"/>
                </a:lnTo>
                <a:lnTo>
                  <a:pt x="12863513" y="2765425"/>
                </a:lnTo>
                <a:lnTo>
                  <a:pt x="13022263" y="2765425"/>
                </a:lnTo>
                <a:lnTo>
                  <a:pt x="13022263" y="2981325"/>
                </a:lnTo>
                <a:lnTo>
                  <a:pt x="12863513" y="2981325"/>
                </a:lnTo>
                <a:lnTo>
                  <a:pt x="12863513" y="3535362"/>
                </a:lnTo>
                <a:lnTo>
                  <a:pt x="12596813" y="3535362"/>
                </a:lnTo>
                <a:lnTo>
                  <a:pt x="12596813" y="2981325"/>
                </a:lnTo>
                <a:lnTo>
                  <a:pt x="12466638" y="2981325"/>
                </a:lnTo>
                <a:lnTo>
                  <a:pt x="12466638" y="2765425"/>
                </a:lnTo>
                <a:lnTo>
                  <a:pt x="12596813" y="2765425"/>
                </a:lnTo>
                <a:close/>
                <a:moveTo>
                  <a:pt x="8999538" y="2568575"/>
                </a:moveTo>
                <a:lnTo>
                  <a:pt x="9267826" y="2568575"/>
                </a:lnTo>
                <a:lnTo>
                  <a:pt x="9267826" y="2765425"/>
                </a:lnTo>
                <a:lnTo>
                  <a:pt x="9424988" y="2765425"/>
                </a:lnTo>
                <a:lnTo>
                  <a:pt x="9424988" y="2981325"/>
                </a:lnTo>
                <a:lnTo>
                  <a:pt x="9267826" y="2981325"/>
                </a:lnTo>
                <a:lnTo>
                  <a:pt x="9267826" y="3535362"/>
                </a:lnTo>
                <a:lnTo>
                  <a:pt x="8999538" y="3535362"/>
                </a:lnTo>
                <a:lnTo>
                  <a:pt x="8999538" y="2981325"/>
                </a:lnTo>
                <a:lnTo>
                  <a:pt x="8869363" y="2981325"/>
                </a:lnTo>
                <a:lnTo>
                  <a:pt x="8869363" y="2765425"/>
                </a:lnTo>
                <a:lnTo>
                  <a:pt x="8999538" y="2765425"/>
                </a:lnTo>
                <a:close/>
                <a:moveTo>
                  <a:pt x="11280406" y="2359025"/>
                </a:moveTo>
                <a:cubicBezTo>
                  <a:pt x="11324598" y="2359025"/>
                  <a:pt x="11359486" y="2372974"/>
                  <a:pt x="11389722" y="2400871"/>
                </a:cubicBezTo>
                <a:cubicBezTo>
                  <a:pt x="11417633" y="2428769"/>
                  <a:pt x="11431588" y="2461315"/>
                  <a:pt x="11431588" y="2503161"/>
                </a:cubicBezTo>
                <a:cubicBezTo>
                  <a:pt x="11431588" y="2542683"/>
                  <a:pt x="11417633" y="2577554"/>
                  <a:pt x="11389722" y="2605452"/>
                </a:cubicBezTo>
                <a:cubicBezTo>
                  <a:pt x="11359486" y="2633349"/>
                  <a:pt x="11324598" y="2644973"/>
                  <a:pt x="11280406" y="2644973"/>
                </a:cubicBezTo>
                <a:cubicBezTo>
                  <a:pt x="11238540" y="2644973"/>
                  <a:pt x="11203652" y="2633349"/>
                  <a:pt x="11173416" y="2605452"/>
                </a:cubicBezTo>
                <a:cubicBezTo>
                  <a:pt x="11145505" y="2577554"/>
                  <a:pt x="11131550" y="2542683"/>
                  <a:pt x="11131550" y="2503161"/>
                </a:cubicBezTo>
                <a:cubicBezTo>
                  <a:pt x="11131550" y="2461315"/>
                  <a:pt x="11145505" y="2428769"/>
                  <a:pt x="11173416" y="2400871"/>
                </a:cubicBezTo>
                <a:cubicBezTo>
                  <a:pt x="11203652" y="2372974"/>
                  <a:pt x="11238540" y="2359025"/>
                  <a:pt x="11280406" y="2359025"/>
                </a:cubicBezTo>
                <a:close/>
                <a:moveTo>
                  <a:pt x="7811294" y="2359025"/>
                </a:moveTo>
                <a:cubicBezTo>
                  <a:pt x="7855610" y="2359025"/>
                  <a:pt x="7890598" y="2372974"/>
                  <a:pt x="7918585" y="2400871"/>
                </a:cubicBezTo>
                <a:cubicBezTo>
                  <a:pt x="7948906" y="2428769"/>
                  <a:pt x="7962901" y="2461315"/>
                  <a:pt x="7962901" y="2503161"/>
                </a:cubicBezTo>
                <a:cubicBezTo>
                  <a:pt x="7962901" y="2542683"/>
                  <a:pt x="7948906" y="2577554"/>
                  <a:pt x="7918585" y="2605452"/>
                </a:cubicBezTo>
                <a:cubicBezTo>
                  <a:pt x="7890598" y="2633349"/>
                  <a:pt x="7855610" y="2644973"/>
                  <a:pt x="7811294" y="2644973"/>
                </a:cubicBezTo>
                <a:cubicBezTo>
                  <a:pt x="7769311" y="2644973"/>
                  <a:pt x="7731992" y="2633349"/>
                  <a:pt x="7704004" y="2605452"/>
                </a:cubicBezTo>
                <a:cubicBezTo>
                  <a:pt x="7676015" y="2577554"/>
                  <a:pt x="7659689" y="2542683"/>
                  <a:pt x="7659689" y="2503161"/>
                </a:cubicBezTo>
                <a:cubicBezTo>
                  <a:pt x="7659689" y="2461315"/>
                  <a:pt x="7676015" y="2428769"/>
                  <a:pt x="7704004" y="2400871"/>
                </a:cubicBezTo>
                <a:cubicBezTo>
                  <a:pt x="7731992" y="2372974"/>
                  <a:pt x="7769311" y="2359025"/>
                  <a:pt x="7811294" y="2359025"/>
                </a:cubicBezTo>
                <a:close/>
                <a:moveTo>
                  <a:pt x="6398845" y="2359025"/>
                </a:moveTo>
                <a:cubicBezTo>
                  <a:pt x="6443036" y="2359025"/>
                  <a:pt x="6477924" y="2372974"/>
                  <a:pt x="6505835" y="2400871"/>
                </a:cubicBezTo>
                <a:cubicBezTo>
                  <a:pt x="6536071" y="2428769"/>
                  <a:pt x="6550028" y="2461315"/>
                  <a:pt x="6550028" y="2503161"/>
                </a:cubicBezTo>
                <a:cubicBezTo>
                  <a:pt x="6550028" y="2542683"/>
                  <a:pt x="6536071" y="2577554"/>
                  <a:pt x="6505835" y="2605452"/>
                </a:cubicBezTo>
                <a:cubicBezTo>
                  <a:pt x="6477924" y="2633349"/>
                  <a:pt x="6443036" y="2644973"/>
                  <a:pt x="6398845" y="2644973"/>
                </a:cubicBezTo>
                <a:cubicBezTo>
                  <a:pt x="6356982" y="2644973"/>
                  <a:pt x="6322091" y="2633349"/>
                  <a:pt x="6291854" y="2605452"/>
                </a:cubicBezTo>
                <a:cubicBezTo>
                  <a:pt x="6263943" y="2577554"/>
                  <a:pt x="6249988" y="2542683"/>
                  <a:pt x="6249988" y="2503161"/>
                </a:cubicBezTo>
                <a:cubicBezTo>
                  <a:pt x="6249988" y="2461315"/>
                  <a:pt x="6263943" y="2428769"/>
                  <a:pt x="6291854" y="2400871"/>
                </a:cubicBezTo>
                <a:cubicBezTo>
                  <a:pt x="6322091" y="2372974"/>
                  <a:pt x="6356982" y="2359025"/>
                  <a:pt x="6398845" y="2359025"/>
                </a:cubicBezTo>
                <a:close/>
                <a:moveTo>
                  <a:pt x="3428112" y="1635447"/>
                </a:moveTo>
                <a:cubicBezTo>
                  <a:pt x="3404855" y="1635447"/>
                  <a:pt x="3372295" y="1640100"/>
                  <a:pt x="3353689" y="1647079"/>
                </a:cubicBezTo>
                <a:cubicBezTo>
                  <a:pt x="3353689" y="2009995"/>
                  <a:pt x="3128094" y="2475271"/>
                  <a:pt x="3016459" y="2679993"/>
                </a:cubicBezTo>
                <a:cubicBezTo>
                  <a:pt x="3016459" y="2679993"/>
                  <a:pt x="3016459" y="2679993"/>
                  <a:pt x="3293220" y="2679993"/>
                </a:cubicBezTo>
                <a:cubicBezTo>
                  <a:pt x="3446718" y="2421764"/>
                  <a:pt x="3607192" y="2063501"/>
                  <a:pt x="3607192" y="1842495"/>
                </a:cubicBezTo>
                <a:cubicBezTo>
                  <a:pt x="3607192" y="1714544"/>
                  <a:pt x="3563003" y="1635447"/>
                  <a:pt x="3428112" y="1635447"/>
                </a:cubicBezTo>
                <a:close/>
                <a:moveTo>
                  <a:pt x="527939" y="1635447"/>
                </a:moveTo>
                <a:cubicBezTo>
                  <a:pt x="393047" y="1635447"/>
                  <a:pt x="351184" y="1714544"/>
                  <a:pt x="351184" y="1842495"/>
                </a:cubicBezTo>
                <a:cubicBezTo>
                  <a:pt x="351184" y="2063501"/>
                  <a:pt x="509333" y="2421764"/>
                  <a:pt x="662831" y="2679993"/>
                </a:cubicBezTo>
                <a:lnTo>
                  <a:pt x="939591" y="2679993"/>
                </a:lnTo>
                <a:cubicBezTo>
                  <a:pt x="830282" y="2475271"/>
                  <a:pt x="602362" y="2009995"/>
                  <a:pt x="602362" y="1647079"/>
                </a:cubicBezTo>
                <a:cubicBezTo>
                  <a:pt x="583756" y="1640100"/>
                  <a:pt x="553522" y="1635447"/>
                  <a:pt x="527939" y="1635447"/>
                </a:cubicBezTo>
                <a:close/>
                <a:moveTo>
                  <a:pt x="5123753" y="1404582"/>
                </a:moveTo>
                <a:lnTo>
                  <a:pt x="5123753" y="1653621"/>
                </a:lnTo>
                <a:cubicBezTo>
                  <a:pt x="5305319" y="1653621"/>
                  <a:pt x="5305319" y="1653621"/>
                  <a:pt x="5305319" y="1653621"/>
                </a:cubicBezTo>
                <a:cubicBezTo>
                  <a:pt x="5356529" y="1653621"/>
                  <a:pt x="5393775" y="1641984"/>
                  <a:pt x="5419381" y="1621037"/>
                </a:cubicBezTo>
                <a:cubicBezTo>
                  <a:pt x="5444985" y="1600089"/>
                  <a:pt x="5458952" y="1569832"/>
                  <a:pt x="5458952" y="1527938"/>
                </a:cubicBezTo>
                <a:cubicBezTo>
                  <a:pt x="5458952" y="1446477"/>
                  <a:pt x="5405414" y="1404582"/>
                  <a:pt x="5300664" y="1404582"/>
                </a:cubicBezTo>
                <a:cubicBezTo>
                  <a:pt x="5123753" y="1404582"/>
                  <a:pt x="5123753" y="1404582"/>
                  <a:pt x="5123753" y="1404582"/>
                </a:cubicBezTo>
                <a:close/>
                <a:moveTo>
                  <a:pt x="2653647" y="1363260"/>
                </a:moveTo>
                <a:cubicBezTo>
                  <a:pt x="2544338" y="1363260"/>
                  <a:pt x="2432704" y="1407462"/>
                  <a:pt x="2390840" y="1444684"/>
                </a:cubicBezTo>
                <a:cubicBezTo>
                  <a:pt x="2390840" y="1444684"/>
                  <a:pt x="2390840" y="1444684"/>
                  <a:pt x="2390840" y="2679993"/>
                </a:cubicBezTo>
                <a:cubicBezTo>
                  <a:pt x="2390840" y="2679993"/>
                  <a:pt x="2390840" y="2679993"/>
                  <a:pt x="2746676" y="2679993"/>
                </a:cubicBezTo>
                <a:cubicBezTo>
                  <a:pt x="2855984" y="2440375"/>
                  <a:pt x="2993202" y="2040238"/>
                  <a:pt x="2993202" y="1733155"/>
                </a:cubicBezTo>
                <a:cubicBezTo>
                  <a:pt x="2993202" y="1505170"/>
                  <a:pt x="2893196" y="1363260"/>
                  <a:pt x="2653647" y="1363260"/>
                </a:cubicBezTo>
                <a:close/>
                <a:moveTo>
                  <a:pt x="1302404" y="1363260"/>
                </a:moveTo>
                <a:cubicBezTo>
                  <a:pt x="1062855" y="1363260"/>
                  <a:pt x="965174" y="1505170"/>
                  <a:pt x="965174" y="1733155"/>
                </a:cubicBezTo>
                <a:cubicBezTo>
                  <a:pt x="965174" y="2040238"/>
                  <a:pt x="1100066" y="2440375"/>
                  <a:pt x="1209375" y="2679993"/>
                </a:cubicBezTo>
                <a:cubicBezTo>
                  <a:pt x="1209375" y="2679993"/>
                  <a:pt x="1209375" y="2679993"/>
                  <a:pt x="1567536" y="2679993"/>
                </a:cubicBezTo>
                <a:lnTo>
                  <a:pt x="1567536" y="1444684"/>
                </a:lnTo>
                <a:cubicBezTo>
                  <a:pt x="1523347" y="1407462"/>
                  <a:pt x="1414038" y="1363260"/>
                  <a:pt x="1302404" y="1363260"/>
                </a:cubicBezTo>
                <a:close/>
                <a:moveTo>
                  <a:pt x="16725900" y="1339850"/>
                </a:moveTo>
                <a:lnTo>
                  <a:pt x="17200563" y="1339850"/>
                </a:lnTo>
                <a:lnTo>
                  <a:pt x="17200563" y="1555750"/>
                </a:lnTo>
                <a:lnTo>
                  <a:pt x="16725900" y="1555750"/>
                </a:lnTo>
                <a:close/>
                <a:moveTo>
                  <a:pt x="12247403" y="1316078"/>
                </a:moveTo>
                <a:cubicBezTo>
                  <a:pt x="12203170" y="1316078"/>
                  <a:pt x="12163594" y="1332372"/>
                  <a:pt x="12135657" y="1362633"/>
                </a:cubicBezTo>
                <a:cubicBezTo>
                  <a:pt x="12105393" y="1395220"/>
                  <a:pt x="12091425" y="1437119"/>
                  <a:pt x="12091425" y="1486001"/>
                </a:cubicBezTo>
                <a:cubicBezTo>
                  <a:pt x="12091425" y="1532555"/>
                  <a:pt x="12105393" y="1569798"/>
                  <a:pt x="12135657" y="1597730"/>
                </a:cubicBezTo>
                <a:cubicBezTo>
                  <a:pt x="12163594" y="1627991"/>
                  <a:pt x="12203170" y="1641957"/>
                  <a:pt x="12247403" y="1641957"/>
                </a:cubicBezTo>
                <a:cubicBezTo>
                  <a:pt x="12293964" y="1641957"/>
                  <a:pt x="12331213" y="1627991"/>
                  <a:pt x="12359149" y="1597730"/>
                </a:cubicBezTo>
                <a:cubicBezTo>
                  <a:pt x="12389413" y="1569798"/>
                  <a:pt x="12403382" y="1532555"/>
                  <a:pt x="12403382" y="1486001"/>
                </a:cubicBezTo>
                <a:cubicBezTo>
                  <a:pt x="12403382" y="1437119"/>
                  <a:pt x="12389413" y="1395220"/>
                  <a:pt x="12359149" y="1362633"/>
                </a:cubicBezTo>
                <a:cubicBezTo>
                  <a:pt x="12331213" y="1332372"/>
                  <a:pt x="12293964" y="1316078"/>
                  <a:pt x="12247403" y="1316078"/>
                </a:cubicBezTo>
                <a:close/>
                <a:moveTo>
                  <a:pt x="8953362" y="1316019"/>
                </a:moveTo>
                <a:cubicBezTo>
                  <a:pt x="8909127" y="1316019"/>
                  <a:pt x="8871876" y="1332309"/>
                  <a:pt x="8841610" y="1362562"/>
                </a:cubicBezTo>
                <a:cubicBezTo>
                  <a:pt x="8811344" y="1395142"/>
                  <a:pt x="8797376" y="1434703"/>
                  <a:pt x="8797376" y="1485900"/>
                </a:cubicBezTo>
                <a:cubicBezTo>
                  <a:pt x="8797376" y="1534770"/>
                  <a:pt x="8811344" y="1576658"/>
                  <a:pt x="8841610" y="1609238"/>
                </a:cubicBezTo>
                <a:cubicBezTo>
                  <a:pt x="8869548" y="1639491"/>
                  <a:pt x="8906798" y="1655781"/>
                  <a:pt x="8953362" y="1655781"/>
                </a:cubicBezTo>
                <a:cubicBezTo>
                  <a:pt x="8997596" y="1655781"/>
                  <a:pt x="9034847" y="1639491"/>
                  <a:pt x="9065113" y="1609238"/>
                </a:cubicBezTo>
                <a:cubicBezTo>
                  <a:pt x="9093051" y="1576658"/>
                  <a:pt x="9109348" y="1537097"/>
                  <a:pt x="9109348" y="1485900"/>
                </a:cubicBezTo>
                <a:cubicBezTo>
                  <a:pt x="9109348" y="1434703"/>
                  <a:pt x="9093051" y="1395142"/>
                  <a:pt x="9065113" y="1362562"/>
                </a:cubicBezTo>
                <a:cubicBezTo>
                  <a:pt x="9034847" y="1332309"/>
                  <a:pt x="8997596" y="1316019"/>
                  <a:pt x="8953362" y="1316019"/>
                </a:cubicBezTo>
                <a:close/>
                <a:moveTo>
                  <a:pt x="15380700" y="1264822"/>
                </a:moveTo>
                <a:cubicBezTo>
                  <a:pt x="15306244" y="1264822"/>
                  <a:pt x="15259709" y="1309038"/>
                  <a:pt x="15243422" y="1392815"/>
                </a:cubicBezTo>
                <a:lnTo>
                  <a:pt x="15513325" y="1392815"/>
                </a:lnTo>
                <a:cubicBezTo>
                  <a:pt x="15508672" y="1353254"/>
                  <a:pt x="15494711" y="1323001"/>
                  <a:pt x="15471444" y="1299729"/>
                </a:cubicBezTo>
                <a:cubicBezTo>
                  <a:pt x="15448176" y="1276458"/>
                  <a:pt x="15417928" y="1264822"/>
                  <a:pt x="15380700" y="1264822"/>
                </a:cubicBezTo>
                <a:close/>
                <a:moveTo>
                  <a:pt x="13215350" y="1264822"/>
                </a:moveTo>
                <a:cubicBezTo>
                  <a:pt x="13140894" y="1264822"/>
                  <a:pt x="13094359" y="1309038"/>
                  <a:pt x="13078072" y="1392815"/>
                </a:cubicBezTo>
                <a:lnTo>
                  <a:pt x="13347975" y="1392815"/>
                </a:lnTo>
                <a:cubicBezTo>
                  <a:pt x="13343322" y="1353254"/>
                  <a:pt x="13329361" y="1323001"/>
                  <a:pt x="13306094" y="1299729"/>
                </a:cubicBezTo>
                <a:cubicBezTo>
                  <a:pt x="13282826" y="1276458"/>
                  <a:pt x="13252578" y="1264822"/>
                  <a:pt x="13215350" y="1264822"/>
                </a:cubicBezTo>
                <a:close/>
                <a:moveTo>
                  <a:pt x="9505134" y="1264822"/>
                </a:moveTo>
                <a:cubicBezTo>
                  <a:pt x="9430633" y="1264822"/>
                  <a:pt x="9384070" y="1309038"/>
                  <a:pt x="9367773" y="1392815"/>
                </a:cubicBezTo>
                <a:lnTo>
                  <a:pt x="9635510" y="1392815"/>
                </a:lnTo>
                <a:cubicBezTo>
                  <a:pt x="9630854" y="1353254"/>
                  <a:pt x="9616885" y="1320674"/>
                  <a:pt x="9593604" y="1299729"/>
                </a:cubicBezTo>
                <a:cubicBezTo>
                  <a:pt x="9570322" y="1276458"/>
                  <a:pt x="9542384" y="1264822"/>
                  <a:pt x="9505134" y="1264822"/>
                </a:cubicBezTo>
                <a:close/>
                <a:moveTo>
                  <a:pt x="6282741" y="1264822"/>
                </a:moveTo>
                <a:cubicBezTo>
                  <a:pt x="6208282" y="1264822"/>
                  <a:pt x="6161747" y="1309038"/>
                  <a:pt x="6145460" y="1392815"/>
                </a:cubicBezTo>
                <a:lnTo>
                  <a:pt x="6415363" y="1392815"/>
                </a:lnTo>
                <a:cubicBezTo>
                  <a:pt x="6410710" y="1353254"/>
                  <a:pt x="6396750" y="1323001"/>
                  <a:pt x="6373484" y="1299729"/>
                </a:cubicBezTo>
                <a:cubicBezTo>
                  <a:pt x="6350215" y="1276458"/>
                  <a:pt x="6319966" y="1264822"/>
                  <a:pt x="6282741" y="1264822"/>
                </a:cubicBezTo>
                <a:close/>
                <a:moveTo>
                  <a:pt x="11395481" y="1102899"/>
                </a:moveTo>
                <a:cubicBezTo>
                  <a:pt x="11662957" y="1102899"/>
                  <a:pt x="11662957" y="1102899"/>
                  <a:pt x="11662957" y="1102899"/>
                </a:cubicBezTo>
                <a:cubicBezTo>
                  <a:pt x="11662957" y="1870075"/>
                  <a:pt x="11662957" y="1870075"/>
                  <a:pt x="11662957" y="1870075"/>
                </a:cubicBezTo>
                <a:cubicBezTo>
                  <a:pt x="11395481" y="1870075"/>
                  <a:pt x="11395481" y="1870075"/>
                  <a:pt x="11395481" y="1870075"/>
                </a:cubicBezTo>
                <a:close/>
                <a:moveTo>
                  <a:pt x="16265221" y="1076325"/>
                </a:moveTo>
                <a:cubicBezTo>
                  <a:pt x="16318824" y="1076325"/>
                  <a:pt x="16370097" y="1083306"/>
                  <a:pt x="16419040" y="1092615"/>
                </a:cubicBezTo>
                <a:cubicBezTo>
                  <a:pt x="16470313" y="1104250"/>
                  <a:pt x="16509932" y="1120540"/>
                  <a:pt x="16544891" y="1139157"/>
                </a:cubicBezTo>
                <a:cubicBezTo>
                  <a:pt x="16516924" y="1329982"/>
                  <a:pt x="16516924" y="1329982"/>
                  <a:pt x="16516924" y="1329982"/>
                </a:cubicBezTo>
                <a:cubicBezTo>
                  <a:pt x="16481965" y="1313692"/>
                  <a:pt x="16442345" y="1299729"/>
                  <a:pt x="16400395" y="1288094"/>
                </a:cubicBezTo>
                <a:cubicBezTo>
                  <a:pt x="16358444" y="1278785"/>
                  <a:pt x="16318824" y="1271804"/>
                  <a:pt x="16281535" y="1271804"/>
                </a:cubicBezTo>
                <a:cubicBezTo>
                  <a:pt x="16227932" y="1271804"/>
                  <a:pt x="16199965" y="1288094"/>
                  <a:pt x="16199965" y="1318346"/>
                </a:cubicBezTo>
                <a:cubicBezTo>
                  <a:pt x="16199965" y="1332309"/>
                  <a:pt x="16209287" y="1346272"/>
                  <a:pt x="16223270" y="1355581"/>
                </a:cubicBezTo>
                <a:cubicBezTo>
                  <a:pt x="16239585" y="1364889"/>
                  <a:pt x="16269882" y="1374198"/>
                  <a:pt x="16316494" y="1385834"/>
                </a:cubicBezTo>
                <a:cubicBezTo>
                  <a:pt x="16407387" y="1409105"/>
                  <a:pt x="16474974" y="1441685"/>
                  <a:pt x="16516924" y="1483573"/>
                </a:cubicBezTo>
                <a:cubicBezTo>
                  <a:pt x="16558875" y="1525461"/>
                  <a:pt x="16579850" y="1581312"/>
                  <a:pt x="16579850" y="1651126"/>
                </a:cubicBezTo>
                <a:cubicBezTo>
                  <a:pt x="16579850" y="1727922"/>
                  <a:pt x="16549552" y="1788427"/>
                  <a:pt x="16488957" y="1830315"/>
                </a:cubicBezTo>
                <a:cubicBezTo>
                  <a:pt x="16428362" y="1872204"/>
                  <a:pt x="16342130" y="1895475"/>
                  <a:pt x="16232593" y="1895475"/>
                </a:cubicBezTo>
                <a:cubicBezTo>
                  <a:pt x="16171998" y="1895475"/>
                  <a:pt x="16111402" y="1888494"/>
                  <a:pt x="16055468" y="1874531"/>
                </a:cubicBezTo>
                <a:cubicBezTo>
                  <a:pt x="15999534" y="1860568"/>
                  <a:pt x="15955253" y="1841951"/>
                  <a:pt x="15922625" y="1818680"/>
                </a:cubicBezTo>
                <a:cubicBezTo>
                  <a:pt x="15952923" y="1623201"/>
                  <a:pt x="15952923" y="1623201"/>
                  <a:pt x="15952923" y="1623201"/>
                </a:cubicBezTo>
                <a:cubicBezTo>
                  <a:pt x="15990212" y="1646472"/>
                  <a:pt x="16032163" y="1665089"/>
                  <a:pt x="16078774" y="1679052"/>
                </a:cubicBezTo>
                <a:cubicBezTo>
                  <a:pt x="16125386" y="1693015"/>
                  <a:pt x="16169667" y="1699996"/>
                  <a:pt x="16216279" y="1699996"/>
                </a:cubicBezTo>
                <a:cubicBezTo>
                  <a:pt x="16279205" y="1699996"/>
                  <a:pt x="16311833" y="1683706"/>
                  <a:pt x="16311833" y="1653454"/>
                </a:cubicBezTo>
                <a:cubicBezTo>
                  <a:pt x="16311833" y="1637164"/>
                  <a:pt x="16304841" y="1625528"/>
                  <a:pt x="16290857" y="1616219"/>
                </a:cubicBezTo>
                <a:cubicBezTo>
                  <a:pt x="16274543" y="1606911"/>
                  <a:pt x="16244246" y="1595275"/>
                  <a:pt x="16199965" y="1583640"/>
                </a:cubicBezTo>
                <a:cubicBezTo>
                  <a:pt x="16104411" y="1560368"/>
                  <a:pt x="16036824" y="1527788"/>
                  <a:pt x="15997204" y="1488227"/>
                </a:cubicBezTo>
                <a:cubicBezTo>
                  <a:pt x="15955253" y="1448666"/>
                  <a:pt x="15936609" y="1392815"/>
                  <a:pt x="15936609" y="1323001"/>
                </a:cubicBezTo>
                <a:cubicBezTo>
                  <a:pt x="15936609" y="1246205"/>
                  <a:pt x="15964576" y="1185700"/>
                  <a:pt x="16025171" y="1143812"/>
                </a:cubicBezTo>
                <a:cubicBezTo>
                  <a:pt x="16083435" y="1099596"/>
                  <a:pt x="16162675" y="1076325"/>
                  <a:pt x="16265221" y="1076325"/>
                </a:cubicBezTo>
                <a:close/>
                <a:moveTo>
                  <a:pt x="15385354" y="1076325"/>
                </a:moveTo>
                <a:cubicBezTo>
                  <a:pt x="15501691" y="1076325"/>
                  <a:pt x="15592435" y="1111232"/>
                  <a:pt x="15662237" y="1181046"/>
                </a:cubicBezTo>
                <a:cubicBezTo>
                  <a:pt x="15729713" y="1250860"/>
                  <a:pt x="15762288" y="1343945"/>
                  <a:pt x="15762288" y="1462629"/>
                </a:cubicBezTo>
                <a:cubicBezTo>
                  <a:pt x="15762288" y="1497536"/>
                  <a:pt x="15759961" y="1527788"/>
                  <a:pt x="15755308" y="1555714"/>
                </a:cubicBezTo>
                <a:cubicBezTo>
                  <a:pt x="15248075" y="1555714"/>
                  <a:pt x="15248075" y="1555714"/>
                  <a:pt x="15248075" y="1555714"/>
                </a:cubicBezTo>
                <a:cubicBezTo>
                  <a:pt x="15262036" y="1599930"/>
                  <a:pt x="15287630" y="1632509"/>
                  <a:pt x="15324858" y="1653454"/>
                </a:cubicBezTo>
                <a:cubicBezTo>
                  <a:pt x="15364413" y="1674398"/>
                  <a:pt x="15415601" y="1686033"/>
                  <a:pt x="15483077" y="1686033"/>
                </a:cubicBezTo>
                <a:cubicBezTo>
                  <a:pt x="15524959" y="1686033"/>
                  <a:pt x="15569167" y="1681379"/>
                  <a:pt x="15613376" y="1672071"/>
                </a:cubicBezTo>
                <a:cubicBezTo>
                  <a:pt x="15657584" y="1662762"/>
                  <a:pt x="15694812" y="1651126"/>
                  <a:pt x="15729713" y="1634837"/>
                </a:cubicBezTo>
                <a:cubicBezTo>
                  <a:pt x="15752981" y="1837297"/>
                  <a:pt x="15752981" y="1837297"/>
                  <a:pt x="15752981" y="1837297"/>
                </a:cubicBezTo>
                <a:cubicBezTo>
                  <a:pt x="15711099" y="1855914"/>
                  <a:pt x="15664564" y="1869877"/>
                  <a:pt x="15611049" y="1879185"/>
                </a:cubicBezTo>
                <a:cubicBezTo>
                  <a:pt x="15559860" y="1888494"/>
                  <a:pt x="15504018" y="1895475"/>
                  <a:pt x="15448176" y="1895475"/>
                </a:cubicBezTo>
                <a:cubicBezTo>
                  <a:pt x="15352779" y="1895475"/>
                  <a:pt x="15271343" y="1879185"/>
                  <a:pt x="15201540" y="1846605"/>
                </a:cubicBezTo>
                <a:cubicBezTo>
                  <a:pt x="15134064" y="1814026"/>
                  <a:pt x="15078222" y="1767483"/>
                  <a:pt x="15040994" y="1706978"/>
                </a:cubicBezTo>
                <a:cubicBezTo>
                  <a:pt x="15001439" y="1644145"/>
                  <a:pt x="14982825" y="1572004"/>
                  <a:pt x="14982825" y="1485900"/>
                </a:cubicBezTo>
                <a:cubicBezTo>
                  <a:pt x="14982825" y="1409105"/>
                  <a:pt x="14999112" y="1339291"/>
                  <a:pt x="15031687" y="1276458"/>
                </a:cubicBezTo>
                <a:cubicBezTo>
                  <a:pt x="15066588" y="1215953"/>
                  <a:pt x="15113123" y="1167083"/>
                  <a:pt x="15173619" y="1129849"/>
                </a:cubicBezTo>
                <a:cubicBezTo>
                  <a:pt x="15234115" y="1094942"/>
                  <a:pt x="15306244" y="1076325"/>
                  <a:pt x="15385354" y="1076325"/>
                </a:cubicBezTo>
                <a:close/>
                <a:moveTo>
                  <a:pt x="14544282" y="1076325"/>
                </a:moveTo>
                <a:cubicBezTo>
                  <a:pt x="14595431" y="1076325"/>
                  <a:pt x="14646580" y="1083306"/>
                  <a:pt x="14695404" y="1092615"/>
                </a:cubicBezTo>
                <a:cubicBezTo>
                  <a:pt x="14746553" y="1104250"/>
                  <a:pt x="14788402" y="1120540"/>
                  <a:pt x="14820952" y="1139157"/>
                </a:cubicBezTo>
                <a:cubicBezTo>
                  <a:pt x="14793052" y="1329982"/>
                  <a:pt x="14793052" y="1329982"/>
                  <a:pt x="14793052" y="1329982"/>
                </a:cubicBezTo>
                <a:cubicBezTo>
                  <a:pt x="14758178" y="1313692"/>
                  <a:pt x="14718653" y="1299729"/>
                  <a:pt x="14676804" y="1288094"/>
                </a:cubicBezTo>
                <a:cubicBezTo>
                  <a:pt x="14634955" y="1278785"/>
                  <a:pt x="14595431" y="1271804"/>
                  <a:pt x="14560556" y="1271804"/>
                </a:cubicBezTo>
                <a:cubicBezTo>
                  <a:pt x="14504757" y="1271804"/>
                  <a:pt x="14476858" y="1288094"/>
                  <a:pt x="14476858" y="1318346"/>
                </a:cubicBezTo>
                <a:cubicBezTo>
                  <a:pt x="14476858" y="1332309"/>
                  <a:pt x="14486158" y="1346272"/>
                  <a:pt x="14502432" y="1355581"/>
                </a:cubicBezTo>
                <a:cubicBezTo>
                  <a:pt x="14516382" y="1364889"/>
                  <a:pt x="14546607" y="1374198"/>
                  <a:pt x="14593106" y="1385834"/>
                </a:cubicBezTo>
                <a:cubicBezTo>
                  <a:pt x="14683779" y="1409105"/>
                  <a:pt x="14751203" y="1441685"/>
                  <a:pt x="14793052" y="1483573"/>
                </a:cubicBezTo>
                <a:cubicBezTo>
                  <a:pt x="14834901" y="1525461"/>
                  <a:pt x="14855826" y="1581312"/>
                  <a:pt x="14855826" y="1651126"/>
                </a:cubicBezTo>
                <a:cubicBezTo>
                  <a:pt x="14855826" y="1727922"/>
                  <a:pt x="14825602" y="1788427"/>
                  <a:pt x="14765153" y="1830315"/>
                </a:cubicBezTo>
                <a:cubicBezTo>
                  <a:pt x="14704704" y="1872204"/>
                  <a:pt x="14618680" y="1895475"/>
                  <a:pt x="14509407" y="1895475"/>
                </a:cubicBezTo>
                <a:cubicBezTo>
                  <a:pt x="14448958" y="1895475"/>
                  <a:pt x="14390835" y="1888494"/>
                  <a:pt x="14335036" y="1874531"/>
                </a:cubicBezTo>
                <a:cubicBezTo>
                  <a:pt x="14276912" y="1860568"/>
                  <a:pt x="14232737" y="1841951"/>
                  <a:pt x="14200188" y="1818680"/>
                </a:cubicBezTo>
                <a:cubicBezTo>
                  <a:pt x="14230412" y="1623201"/>
                  <a:pt x="14230412" y="1623201"/>
                  <a:pt x="14230412" y="1623201"/>
                </a:cubicBezTo>
                <a:cubicBezTo>
                  <a:pt x="14267612" y="1646472"/>
                  <a:pt x="14309461" y="1665089"/>
                  <a:pt x="14355960" y="1679052"/>
                </a:cubicBezTo>
                <a:cubicBezTo>
                  <a:pt x="14402459" y="1693015"/>
                  <a:pt x="14448958" y="1699996"/>
                  <a:pt x="14493133" y="1699996"/>
                </a:cubicBezTo>
                <a:cubicBezTo>
                  <a:pt x="14558231" y="1699996"/>
                  <a:pt x="14588456" y="1683706"/>
                  <a:pt x="14588456" y="1653454"/>
                </a:cubicBezTo>
                <a:cubicBezTo>
                  <a:pt x="14588456" y="1637164"/>
                  <a:pt x="14581481" y="1625528"/>
                  <a:pt x="14567531" y="1616219"/>
                </a:cubicBezTo>
                <a:cubicBezTo>
                  <a:pt x="14551257" y="1606911"/>
                  <a:pt x="14521032" y="1595275"/>
                  <a:pt x="14476858" y="1583640"/>
                </a:cubicBezTo>
                <a:cubicBezTo>
                  <a:pt x="14381535" y="1560368"/>
                  <a:pt x="14314111" y="1527788"/>
                  <a:pt x="14274587" y="1488227"/>
                </a:cubicBezTo>
                <a:cubicBezTo>
                  <a:pt x="14235062" y="1448666"/>
                  <a:pt x="14214138" y="1392815"/>
                  <a:pt x="14214138" y="1323001"/>
                </a:cubicBezTo>
                <a:cubicBezTo>
                  <a:pt x="14214138" y="1246205"/>
                  <a:pt x="14244362" y="1185700"/>
                  <a:pt x="14302486" y="1143812"/>
                </a:cubicBezTo>
                <a:cubicBezTo>
                  <a:pt x="14360610" y="1099596"/>
                  <a:pt x="14441984" y="1076325"/>
                  <a:pt x="14544282" y="1076325"/>
                </a:cubicBezTo>
                <a:close/>
                <a:moveTo>
                  <a:pt x="13220004" y="1076325"/>
                </a:moveTo>
                <a:cubicBezTo>
                  <a:pt x="13336341" y="1076325"/>
                  <a:pt x="13427085" y="1111232"/>
                  <a:pt x="13494561" y="1181046"/>
                </a:cubicBezTo>
                <a:cubicBezTo>
                  <a:pt x="13564363" y="1250860"/>
                  <a:pt x="13596938" y="1343945"/>
                  <a:pt x="13596938" y="1462629"/>
                </a:cubicBezTo>
                <a:cubicBezTo>
                  <a:pt x="13596938" y="1497536"/>
                  <a:pt x="13594611" y="1527788"/>
                  <a:pt x="13587631" y="1555714"/>
                </a:cubicBezTo>
                <a:cubicBezTo>
                  <a:pt x="13082725" y="1555714"/>
                  <a:pt x="13082725" y="1555714"/>
                  <a:pt x="13082725" y="1555714"/>
                </a:cubicBezTo>
                <a:cubicBezTo>
                  <a:pt x="13096686" y="1599930"/>
                  <a:pt x="13122280" y="1632509"/>
                  <a:pt x="13159508" y="1653454"/>
                </a:cubicBezTo>
                <a:cubicBezTo>
                  <a:pt x="13199063" y="1674398"/>
                  <a:pt x="13250251" y="1686033"/>
                  <a:pt x="13317727" y="1686033"/>
                </a:cubicBezTo>
                <a:cubicBezTo>
                  <a:pt x="13359609" y="1686033"/>
                  <a:pt x="13403817" y="1681379"/>
                  <a:pt x="13448026" y="1672071"/>
                </a:cubicBezTo>
                <a:cubicBezTo>
                  <a:pt x="13489907" y="1662762"/>
                  <a:pt x="13529462" y="1651126"/>
                  <a:pt x="13564363" y="1634837"/>
                </a:cubicBezTo>
                <a:cubicBezTo>
                  <a:pt x="13587631" y="1837297"/>
                  <a:pt x="13587631" y="1837297"/>
                  <a:pt x="13587631" y="1837297"/>
                </a:cubicBezTo>
                <a:cubicBezTo>
                  <a:pt x="13545749" y="1855914"/>
                  <a:pt x="13499214" y="1869877"/>
                  <a:pt x="13445699" y="1879185"/>
                </a:cubicBezTo>
                <a:cubicBezTo>
                  <a:pt x="13392184" y="1888494"/>
                  <a:pt x="13338668" y="1895475"/>
                  <a:pt x="13280499" y="1895475"/>
                </a:cubicBezTo>
                <a:cubicBezTo>
                  <a:pt x="13187429" y="1895475"/>
                  <a:pt x="13105993" y="1879185"/>
                  <a:pt x="13036190" y="1846605"/>
                </a:cubicBezTo>
                <a:cubicBezTo>
                  <a:pt x="12966387" y="1814026"/>
                  <a:pt x="12912872" y="1767483"/>
                  <a:pt x="12875644" y="1706978"/>
                </a:cubicBezTo>
                <a:cubicBezTo>
                  <a:pt x="12836089" y="1644145"/>
                  <a:pt x="12817475" y="1572004"/>
                  <a:pt x="12817475" y="1485900"/>
                </a:cubicBezTo>
                <a:cubicBezTo>
                  <a:pt x="12817475" y="1409105"/>
                  <a:pt x="12833762" y="1339291"/>
                  <a:pt x="12866337" y="1276458"/>
                </a:cubicBezTo>
                <a:cubicBezTo>
                  <a:pt x="12898911" y="1215953"/>
                  <a:pt x="12947773" y="1167083"/>
                  <a:pt x="13008269" y="1129849"/>
                </a:cubicBezTo>
                <a:cubicBezTo>
                  <a:pt x="13068765" y="1094942"/>
                  <a:pt x="13140894" y="1076325"/>
                  <a:pt x="13220004" y="1076325"/>
                </a:cubicBezTo>
                <a:close/>
                <a:moveTo>
                  <a:pt x="12182218" y="1076325"/>
                </a:moveTo>
                <a:cubicBezTo>
                  <a:pt x="12228779" y="1076325"/>
                  <a:pt x="12270683" y="1087963"/>
                  <a:pt x="12310260" y="1106585"/>
                </a:cubicBezTo>
                <a:cubicBezTo>
                  <a:pt x="12347509" y="1127534"/>
                  <a:pt x="12377773" y="1155467"/>
                  <a:pt x="12401054" y="1190382"/>
                </a:cubicBezTo>
                <a:cubicBezTo>
                  <a:pt x="12405710" y="1101930"/>
                  <a:pt x="12405710" y="1101930"/>
                  <a:pt x="12405710" y="1101930"/>
                </a:cubicBezTo>
                <a:cubicBezTo>
                  <a:pt x="12657138" y="1101930"/>
                  <a:pt x="12657138" y="1101930"/>
                  <a:pt x="12657138" y="1101930"/>
                </a:cubicBezTo>
                <a:cubicBezTo>
                  <a:pt x="12657138" y="1807224"/>
                  <a:pt x="12657138" y="1807224"/>
                  <a:pt x="12657138" y="1807224"/>
                </a:cubicBezTo>
                <a:cubicBezTo>
                  <a:pt x="12657138" y="1953869"/>
                  <a:pt x="12619889" y="2063271"/>
                  <a:pt x="12543064" y="2137757"/>
                </a:cubicBezTo>
                <a:cubicBezTo>
                  <a:pt x="12468567" y="2212244"/>
                  <a:pt x="12359149" y="2249487"/>
                  <a:pt x="12212483" y="2249487"/>
                </a:cubicBezTo>
                <a:cubicBezTo>
                  <a:pt x="12158938" y="2249487"/>
                  <a:pt x="12103065" y="2244832"/>
                  <a:pt x="12044864" y="2230866"/>
                </a:cubicBezTo>
                <a:cubicBezTo>
                  <a:pt x="11986663" y="2219227"/>
                  <a:pt x="11942430" y="2205261"/>
                  <a:pt x="11909837" y="2188967"/>
                </a:cubicBezTo>
                <a:cubicBezTo>
                  <a:pt x="11937774" y="1953869"/>
                  <a:pt x="11937774" y="1953869"/>
                  <a:pt x="11937774" y="1953869"/>
                </a:cubicBezTo>
                <a:cubicBezTo>
                  <a:pt x="11968038" y="1972491"/>
                  <a:pt x="12005287" y="1986457"/>
                  <a:pt x="12051848" y="1998095"/>
                </a:cubicBezTo>
                <a:cubicBezTo>
                  <a:pt x="12096081" y="2009734"/>
                  <a:pt x="12137985" y="2016717"/>
                  <a:pt x="12175234" y="2016717"/>
                </a:cubicBezTo>
                <a:cubicBezTo>
                  <a:pt x="12324228" y="2016717"/>
                  <a:pt x="12401054" y="1949214"/>
                  <a:pt x="12401054" y="1816535"/>
                </a:cubicBezTo>
                <a:cubicBezTo>
                  <a:pt x="12401054" y="1781619"/>
                  <a:pt x="12401054" y="1781619"/>
                  <a:pt x="12401054" y="1781619"/>
                </a:cubicBezTo>
                <a:cubicBezTo>
                  <a:pt x="12375445" y="1814207"/>
                  <a:pt x="12345181" y="1837484"/>
                  <a:pt x="12305604" y="1856105"/>
                </a:cubicBezTo>
                <a:cubicBezTo>
                  <a:pt x="12268355" y="1872399"/>
                  <a:pt x="12224123" y="1881710"/>
                  <a:pt x="12175234" y="1881710"/>
                </a:cubicBezTo>
                <a:cubicBezTo>
                  <a:pt x="12110049" y="1881710"/>
                  <a:pt x="12049520" y="1865416"/>
                  <a:pt x="11998303" y="1832828"/>
                </a:cubicBezTo>
                <a:cubicBezTo>
                  <a:pt x="11944758" y="1802568"/>
                  <a:pt x="11902853" y="1756014"/>
                  <a:pt x="11870261" y="1695494"/>
                </a:cubicBezTo>
                <a:cubicBezTo>
                  <a:pt x="11839996" y="1637301"/>
                  <a:pt x="11823700" y="1567470"/>
                  <a:pt x="11823700" y="1488328"/>
                </a:cubicBezTo>
                <a:cubicBezTo>
                  <a:pt x="11823700" y="1413842"/>
                  <a:pt x="11839996" y="1344011"/>
                  <a:pt x="11870261" y="1283490"/>
                </a:cubicBezTo>
                <a:cubicBezTo>
                  <a:pt x="11898197" y="1220642"/>
                  <a:pt x="11940102" y="1169433"/>
                  <a:pt x="11995975" y="1132190"/>
                </a:cubicBezTo>
                <a:cubicBezTo>
                  <a:pt x="12049520" y="1094946"/>
                  <a:pt x="12112377" y="1076325"/>
                  <a:pt x="12182218" y="1076325"/>
                </a:cubicBezTo>
                <a:close/>
                <a:moveTo>
                  <a:pt x="8953362" y="1076325"/>
                </a:moveTo>
                <a:cubicBezTo>
                  <a:pt x="9011565" y="1076325"/>
                  <a:pt x="9065113" y="1090288"/>
                  <a:pt x="9116333" y="1113559"/>
                </a:cubicBezTo>
                <a:cubicBezTo>
                  <a:pt x="9165223" y="1139157"/>
                  <a:pt x="9207130" y="1174064"/>
                  <a:pt x="9237396" y="1218280"/>
                </a:cubicBezTo>
                <a:cubicBezTo>
                  <a:pt x="9267662" y="1174064"/>
                  <a:pt x="9307241" y="1139157"/>
                  <a:pt x="9356132" y="1113559"/>
                </a:cubicBezTo>
                <a:cubicBezTo>
                  <a:pt x="9405024" y="1090288"/>
                  <a:pt x="9458571" y="1076325"/>
                  <a:pt x="9516775" y="1076325"/>
                </a:cubicBezTo>
                <a:cubicBezTo>
                  <a:pt x="9588947" y="1076325"/>
                  <a:pt x="9651807" y="1092615"/>
                  <a:pt x="9710011" y="1122867"/>
                </a:cubicBezTo>
                <a:cubicBezTo>
                  <a:pt x="9765887" y="1153120"/>
                  <a:pt x="9810122" y="1197336"/>
                  <a:pt x="9840388" y="1255514"/>
                </a:cubicBezTo>
                <a:cubicBezTo>
                  <a:pt x="9870654" y="1313692"/>
                  <a:pt x="9886951" y="1383506"/>
                  <a:pt x="9886951" y="1462629"/>
                </a:cubicBezTo>
                <a:cubicBezTo>
                  <a:pt x="9886951" y="1497536"/>
                  <a:pt x="9884623" y="1527788"/>
                  <a:pt x="9877638" y="1555714"/>
                </a:cubicBezTo>
                <a:cubicBezTo>
                  <a:pt x="9370101" y="1555714"/>
                  <a:pt x="9370101" y="1555714"/>
                  <a:pt x="9370101" y="1555714"/>
                </a:cubicBezTo>
                <a:cubicBezTo>
                  <a:pt x="9398039" y="1641818"/>
                  <a:pt x="9474868" y="1686033"/>
                  <a:pt x="9607572" y="1686033"/>
                </a:cubicBezTo>
                <a:cubicBezTo>
                  <a:pt x="9649479" y="1686033"/>
                  <a:pt x="9693715" y="1681379"/>
                  <a:pt x="9735621" y="1672071"/>
                </a:cubicBezTo>
                <a:cubicBezTo>
                  <a:pt x="9779856" y="1662762"/>
                  <a:pt x="9819434" y="1651126"/>
                  <a:pt x="9852029" y="1634837"/>
                </a:cubicBezTo>
                <a:cubicBezTo>
                  <a:pt x="9877638" y="1837297"/>
                  <a:pt x="9877638" y="1837297"/>
                  <a:pt x="9877638" y="1837297"/>
                </a:cubicBezTo>
                <a:cubicBezTo>
                  <a:pt x="9793825" y="1874531"/>
                  <a:pt x="9696043" y="1895475"/>
                  <a:pt x="9581963" y="1895475"/>
                </a:cubicBezTo>
                <a:cubicBezTo>
                  <a:pt x="9512118" y="1895475"/>
                  <a:pt x="9446930" y="1881512"/>
                  <a:pt x="9388726" y="1858241"/>
                </a:cubicBezTo>
                <a:cubicBezTo>
                  <a:pt x="9330522" y="1834970"/>
                  <a:pt x="9281631" y="1800063"/>
                  <a:pt x="9246709" y="1753520"/>
                </a:cubicBezTo>
                <a:cubicBezTo>
                  <a:pt x="9211787" y="1797736"/>
                  <a:pt x="9167552" y="1832643"/>
                  <a:pt x="9116333" y="1858241"/>
                </a:cubicBezTo>
                <a:cubicBezTo>
                  <a:pt x="9065113" y="1881512"/>
                  <a:pt x="9009237" y="1895475"/>
                  <a:pt x="8953362" y="1895475"/>
                </a:cubicBezTo>
                <a:cubicBezTo>
                  <a:pt x="8876533" y="1895475"/>
                  <a:pt x="8804360" y="1876858"/>
                  <a:pt x="8741500" y="1844278"/>
                </a:cubicBezTo>
                <a:cubicBezTo>
                  <a:pt x="8676311" y="1809371"/>
                  <a:pt x="8625092" y="1762829"/>
                  <a:pt x="8587842" y="1699996"/>
                </a:cubicBezTo>
                <a:cubicBezTo>
                  <a:pt x="8548264" y="1637164"/>
                  <a:pt x="8529638" y="1567350"/>
                  <a:pt x="8529638" y="1485900"/>
                </a:cubicBezTo>
                <a:cubicBezTo>
                  <a:pt x="8529638" y="1411432"/>
                  <a:pt x="8548264" y="1341618"/>
                  <a:pt x="8583186" y="1281112"/>
                </a:cubicBezTo>
                <a:cubicBezTo>
                  <a:pt x="8618108" y="1218280"/>
                  <a:pt x="8666999" y="1169410"/>
                  <a:pt x="8732187" y="1132176"/>
                </a:cubicBezTo>
                <a:cubicBezTo>
                  <a:pt x="8797376" y="1094942"/>
                  <a:pt x="8871876" y="1076325"/>
                  <a:pt x="8953362" y="1076325"/>
                </a:cubicBezTo>
                <a:close/>
                <a:moveTo>
                  <a:pt x="7166432" y="1076325"/>
                </a:moveTo>
                <a:cubicBezTo>
                  <a:pt x="7217582" y="1076325"/>
                  <a:pt x="7268730" y="1083306"/>
                  <a:pt x="7319880" y="1092615"/>
                </a:cubicBezTo>
                <a:cubicBezTo>
                  <a:pt x="7368704" y="1104250"/>
                  <a:pt x="7410553" y="1120540"/>
                  <a:pt x="7443101" y="1139157"/>
                </a:cubicBezTo>
                <a:cubicBezTo>
                  <a:pt x="7417527" y="1329982"/>
                  <a:pt x="7417527" y="1329982"/>
                  <a:pt x="7417527" y="1329982"/>
                </a:cubicBezTo>
                <a:cubicBezTo>
                  <a:pt x="7382654" y="1313692"/>
                  <a:pt x="7343129" y="1299729"/>
                  <a:pt x="7301280" y="1288094"/>
                </a:cubicBezTo>
                <a:cubicBezTo>
                  <a:pt x="7259431" y="1278785"/>
                  <a:pt x="7219907" y="1271804"/>
                  <a:pt x="7182706" y="1271804"/>
                </a:cubicBezTo>
                <a:cubicBezTo>
                  <a:pt x="7129233" y="1271804"/>
                  <a:pt x="7101333" y="1288094"/>
                  <a:pt x="7101333" y="1318346"/>
                </a:cubicBezTo>
                <a:cubicBezTo>
                  <a:pt x="7101333" y="1332309"/>
                  <a:pt x="7108309" y="1346272"/>
                  <a:pt x="7124583" y="1355581"/>
                </a:cubicBezTo>
                <a:cubicBezTo>
                  <a:pt x="7140857" y="1364889"/>
                  <a:pt x="7171082" y="1374198"/>
                  <a:pt x="7215257" y="1385834"/>
                </a:cubicBezTo>
                <a:cubicBezTo>
                  <a:pt x="7308254" y="1409105"/>
                  <a:pt x="7375678" y="1441685"/>
                  <a:pt x="7417527" y="1483573"/>
                </a:cubicBezTo>
                <a:cubicBezTo>
                  <a:pt x="7459376" y="1525461"/>
                  <a:pt x="7480301" y="1581312"/>
                  <a:pt x="7480301" y="1651126"/>
                </a:cubicBezTo>
                <a:cubicBezTo>
                  <a:pt x="7480301" y="1727922"/>
                  <a:pt x="7450078" y="1788427"/>
                  <a:pt x="7389629" y="1830315"/>
                </a:cubicBezTo>
                <a:cubicBezTo>
                  <a:pt x="7329179" y="1872204"/>
                  <a:pt x="7243155" y="1895475"/>
                  <a:pt x="7131558" y="1895475"/>
                </a:cubicBezTo>
                <a:cubicBezTo>
                  <a:pt x="7071109" y="1895475"/>
                  <a:pt x="7012984" y="1888494"/>
                  <a:pt x="6957186" y="1874531"/>
                </a:cubicBezTo>
                <a:cubicBezTo>
                  <a:pt x="6901386" y="1860568"/>
                  <a:pt x="6857213" y="1841951"/>
                  <a:pt x="6824663" y="1818680"/>
                </a:cubicBezTo>
                <a:cubicBezTo>
                  <a:pt x="6854888" y="1623201"/>
                  <a:pt x="6854888" y="1623201"/>
                  <a:pt x="6854888" y="1623201"/>
                </a:cubicBezTo>
                <a:cubicBezTo>
                  <a:pt x="6889762" y="1646472"/>
                  <a:pt x="6931611" y="1665089"/>
                  <a:pt x="6980436" y="1679052"/>
                </a:cubicBezTo>
                <a:cubicBezTo>
                  <a:pt x="7026936" y="1693015"/>
                  <a:pt x="7071109" y="1699996"/>
                  <a:pt x="7115282" y="1699996"/>
                </a:cubicBezTo>
                <a:cubicBezTo>
                  <a:pt x="7180381" y="1699996"/>
                  <a:pt x="7212932" y="1683706"/>
                  <a:pt x="7212932" y="1653454"/>
                </a:cubicBezTo>
                <a:cubicBezTo>
                  <a:pt x="7212932" y="1637164"/>
                  <a:pt x="7205956" y="1625528"/>
                  <a:pt x="7189682" y="1616219"/>
                </a:cubicBezTo>
                <a:cubicBezTo>
                  <a:pt x="7175732" y="1606911"/>
                  <a:pt x="7145507" y="1595275"/>
                  <a:pt x="7099008" y="1583640"/>
                </a:cubicBezTo>
                <a:cubicBezTo>
                  <a:pt x="7006010" y="1560368"/>
                  <a:pt x="6938587" y="1527788"/>
                  <a:pt x="6899062" y="1488227"/>
                </a:cubicBezTo>
                <a:cubicBezTo>
                  <a:pt x="6857213" y="1448666"/>
                  <a:pt x="6838612" y="1392815"/>
                  <a:pt x="6838612" y="1323001"/>
                </a:cubicBezTo>
                <a:cubicBezTo>
                  <a:pt x="6838612" y="1246205"/>
                  <a:pt x="6866512" y="1185700"/>
                  <a:pt x="6924636" y="1143812"/>
                </a:cubicBezTo>
                <a:cubicBezTo>
                  <a:pt x="6985086" y="1099596"/>
                  <a:pt x="7064135" y="1076325"/>
                  <a:pt x="7166432" y="1076325"/>
                </a:cubicBezTo>
                <a:close/>
                <a:moveTo>
                  <a:pt x="6287393" y="1076325"/>
                </a:moveTo>
                <a:cubicBezTo>
                  <a:pt x="6403729" y="1076325"/>
                  <a:pt x="6494473" y="1111232"/>
                  <a:pt x="6561951" y="1181046"/>
                </a:cubicBezTo>
                <a:cubicBezTo>
                  <a:pt x="6631752" y="1250860"/>
                  <a:pt x="6664328" y="1343945"/>
                  <a:pt x="6664328" y="1462629"/>
                </a:cubicBezTo>
                <a:cubicBezTo>
                  <a:pt x="6664328" y="1497536"/>
                  <a:pt x="6662001" y="1527788"/>
                  <a:pt x="6655019" y="1555714"/>
                </a:cubicBezTo>
                <a:cubicBezTo>
                  <a:pt x="6150114" y="1555714"/>
                  <a:pt x="6150114" y="1555714"/>
                  <a:pt x="6150114" y="1555714"/>
                </a:cubicBezTo>
                <a:cubicBezTo>
                  <a:pt x="6164075" y="1599930"/>
                  <a:pt x="6189669" y="1632509"/>
                  <a:pt x="6226898" y="1653454"/>
                </a:cubicBezTo>
                <a:cubicBezTo>
                  <a:pt x="6266451" y="1674398"/>
                  <a:pt x="6317642" y="1686033"/>
                  <a:pt x="6385116" y="1686033"/>
                </a:cubicBezTo>
                <a:cubicBezTo>
                  <a:pt x="6426998" y="1686033"/>
                  <a:pt x="6471208" y="1681379"/>
                  <a:pt x="6515414" y="1672071"/>
                </a:cubicBezTo>
                <a:cubicBezTo>
                  <a:pt x="6557295" y="1662762"/>
                  <a:pt x="6596851" y="1651126"/>
                  <a:pt x="6631752" y="1634837"/>
                </a:cubicBezTo>
                <a:cubicBezTo>
                  <a:pt x="6655019" y="1837297"/>
                  <a:pt x="6655019" y="1837297"/>
                  <a:pt x="6655019" y="1837297"/>
                </a:cubicBezTo>
                <a:cubicBezTo>
                  <a:pt x="6613138" y="1855914"/>
                  <a:pt x="6566604" y="1869877"/>
                  <a:pt x="6513087" y="1879185"/>
                </a:cubicBezTo>
                <a:cubicBezTo>
                  <a:pt x="6459572" y="1888494"/>
                  <a:pt x="6406057" y="1895475"/>
                  <a:pt x="6347888" y="1895475"/>
                </a:cubicBezTo>
                <a:cubicBezTo>
                  <a:pt x="6254819" y="1895475"/>
                  <a:pt x="6173381" y="1879185"/>
                  <a:pt x="6103578" y="1846605"/>
                </a:cubicBezTo>
                <a:cubicBezTo>
                  <a:pt x="6033776" y="1814026"/>
                  <a:pt x="5980260" y="1767483"/>
                  <a:pt x="5943032" y="1706978"/>
                </a:cubicBezTo>
                <a:cubicBezTo>
                  <a:pt x="5903477" y="1644145"/>
                  <a:pt x="5884864" y="1572004"/>
                  <a:pt x="5884864" y="1485900"/>
                </a:cubicBezTo>
                <a:cubicBezTo>
                  <a:pt x="5884864" y="1409105"/>
                  <a:pt x="5901153" y="1339291"/>
                  <a:pt x="5933726" y="1276458"/>
                </a:cubicBezTo>
                <a:cubicBezTo>
                  <a:pt x="5966299" y="1215953"/>
                  <a:pt x="6015161" y="1167083"/>
                  <a:pt x="6075657" y="1129849"/>
                </a:cubicBezTo>
                <a:cubicBezTo>
                  <a:pt x="6136154" y="1094942"/>
                  <a:pt x="6208282" y="1076325"/>
                  <a:pt x="6287393" y="1076325"/>
                </a:cubicBezTo>
                <a:close/>
                <a:moveTo>
                  <a:pt x="2702487" y="1070136"/>
                </a:moveTo>
                <a:cubicBezTo>
                  <a:pt x="2974596" y="1070136"/>
                  <a:pt x="3200191" y="1205066"/>
                  <a:pt x="3300197" y="1412114"/>
                </a:cubicBezTo>
                <a:cubicBezTo>
                  <a:pt x="3367643" y="1395830"/>
                  <a:pt x="3428112" y="1388851"/>
                  <a:pt x="3490906" y="1388851"/>
                </a:cubicBezTo>
                <a:cubicBezTo>
                  <a:pt x="3760690" y="1388851"/>
                  <a:pt x="3956050" y="1542392"/>
                  <a:pt x="3956050" y="1837842"/>
                </a:cubicBezTo>
                <a:cubicBezTo>
                  <a:pt x="3956050" y="2133293"/>
                  <a:pt x="3686267" y="2512493"/>
                  <a:pt x="3588587" y="2654403"/>
                </a:cubicBezTo>
                <a:cubicBezTo>
                  <a:pt x="3588587" y="2654403"/>
                  <a:pt x="3588587" y="2654403"/>
                  <a:pt x="3576958" y="2673014"/>
                </a:cubicBezTo>
                <a:cubicBezTo>
                  <a:pt x="3576958" y="2673014"/>
                  <a:pt x="3576958" y="2673014"/>
                  <a:pt x="3483929" y="2973117"/>
                </a:cubicBezTo>
                <a:cubicBezTo>
                  <a:pt x="3483929" y="2973117"/>
                  <a:pt x="3483929" y="2973117"/>
                  <a:pt x="2069891" y="2973117"/>
                </a:cubicBezTo>
                <a:cubicBezTo>
                  <a:pt x="2069891" y="2973117"/>
                  <a:pt x="2069891" y="2973117"/>
                  <a:pt x="2069891" y="1314406"/>
                </a:cubicBezTo>
                <a:cubicBezTo>
                  <a:pt x="2241994" y="1186455"/>
                  <a:pt x="2495498" y="1070136"/>
                  <a:pt x="2702487" y="1070136"/>
                </a:cubicBezTo>
                <a:close/>
                <a:moveTo>
                  <a:pt x="1253563" y="1070136"/>
                </a:moveTo>
                <a:cubicBezTo>
                  <a:pt x="1462878" y="1070136"/>
                  <a:pt x="1714056" y="1186455"/>
                  <a:pt x="1886159" y="1314406"/>
                </a:cubicBezTo>
                <a:lnTo>
                  <a:pt x="1886159" y="2973117"/>
                </a:lnTo>
                <a:cubicBezTo>
                  <a:pt x="1886159" y="2973117"/>
                  <a:pt x="1886159" y="2973117"/>
                  <a:pt x="472121" y="2973117"/>
                </a:cubicBezTo>
                <a:cubicBezTo>
                  <a:pt x="472121" y="2973117"/>
                  <a:pt x="472121" y="2973117"/>
                  <a:pt x="381418" y="2673014"/>
                </a:cubicBezTo>
                <a:cubicBezTo>
                  <a:pt x="381418" y="2673014"/>
                  <a:pt x="381418" y="2673014"/>
                  <a:pt x="369790" y="2654403"/>
                </a:cubicBezTo>
                <a:cubicBezTo>
                  <a:pt x="269784" y="2512493"/>
                  <a:pt x="0" y="2133293"/>
                  <a:pt x="0" y="1837842"/>
                </a:cubicBezTo>
                <a:cubicBezTo>
                  <a:pt x="0" y="1542392"/>
                  <a:pt x="197687" y="1388851"/>
                  <a:pt x="467470" y="1388851"/>
                </a:cubicBezTo>
                <a:cubicBezTo>
                  <a:pt x="527939" y="1388851"/>
                  <a:pt x="590733" y="1395830"/>
                  <a:pt x="658179" y="1412114"/>
                </a:cubicBezTo>
                <a:cubicBezTo>
                  <a:pt x="755859" y="1205066"/>
                  <a:pt x="983780" y="1070136"/>
                  <a:pt x="1253563" y="1070136"/>
                </a:cubicBezTo>
                <a:close/>
                <a:moveTo>
                  <a:pt x="5123753" y="955381"/>
                </a:moveTo>
                <a:lnTo>
                  <a:pt x="5123753" y="1188128"/>
                </a:lnTo>
                <a:cubicBezTo>
                  <a:pt x="5265746" y="1188128"/>
                  <a:pt x="5265746" y="1188128"/>
                  <a:pt x="5265746" y="1188128"/>
                </a:cubicBezTo>
                <a:cubicBezTo>
                  <a:pt x="5365840" y="1188128"/>
                  <a:pt x="5414725" y="1148561"/>
                  <a:pt x="5414725" y="1069427"/>
                </a:cubicBezTo>
                <a:cubicBezTo>
                  <a:pt x="5414725" y="992621"/>
                  <a:pt x="5365840" y="955381"/>
                  <a:pt x="5268074" y="955381"/>
                </a:cubicBezTo>
                <a:cubicBezTo>
                  <a:pt x="5123753" y="955381"/>
                  <a:pt x="5123753" y="955381"/>
                  <a:pt x="5123753" y="955381"/>
                </a:cubicBezTo>
                <a:close/>
                <a:moveTo>
                  <a:pt x="10807700" y="901700"/>
                </a:moveTo>
                <a:lnTo>
                  <a:pt x="11077575" y="901700"/>
                </a:lnTo>
                <a:lnTo>
                  <a:pt x="11077575" y="1101725"/>
                </a:lnTo>
                <a:lnTo>
                  <a:pt x="11236325" y="1101725"/>
                </a:lnTo>
                <a:lnTo>
                  <a:pt x="11236325" y="1319212"/>
                </a:lnTo>
                <a:lnTo>
                  <a:pt x="11077575" y="1319212"/>
                </a:lnTo>
                <a:lnTo>
                  <a:pt x="11077575" y="1870075"/>
                </a:lnTo>
                <a:lnTo>
                  <a:pt x="10807700" y="1870075"/>
                </a:lnTo>
                <a:lnTo>
                  <a:pt x="10807700" y="1319212"/>
                </a:lnTo>
                <a:lnTo>
                  <a:pt x="10677525" y="1319212"/>
                </a:lnTo>
                <a:lnTo>
                  <a:pt x="10677525" y="1101725"/>
                </a:lnTo>
                <a:lnTo>
                  <a:pt x="10807700" y="1101725"/>
                </a:lnTo>
                <a:close/>
                <a:moveTo>
                  <a:pt x="13766800" y="736600"/>
                </a:moveTo>
                <a:lnTo>
                  <a:pt x="14036675" y="736600"/>
                </a:lnTo>
                <a:lnTo>
                  <a:pt x="14036675" y="1870075"/>
                </a:lnTo>
                <a:lnTo>
                  <a:pt x="13766800" y="1870075"/>
                </a:lnTo>
                <a:close/>
                <a:moveTo>
                  <a:pt x="7643813" y="736600"/>
                </a:moveTo>
                <a:lnTo>
                  <a:pt x="7913688" y="736600"/>
                </a:lnTo>
                <a:lnTo>
                  <a:pt x="7913688" y="1376363"/>
                </a:lnTo>
                <a:lnTo>
                  <a:pt x="8145463" y="1101725"/>
                </a:lnTo>
                <a:lnTo>
                  <a:pt x="8459788" y="1101725"/>
                </a:lnTo>
                <a:lnTo>
                  <a:pt x="8148639" y="1450975"/>
                </a:lnTo>
                <a:lnTo>
                  <a:pt x="8512177" y="1870075"/>
                </a:lnTo>
                <a:lnTo>
                  <a:pt x="8178801" y="1870075"/>
                </a:lnTo>
                <a:lnTo>
                  <a:pt x="7913688" y="1546225"/>
                </a:lnTo>
                <a:lnTo>
                  <a:pt x="7913688" y="1870075"/>
                </a:lnTo>
                <a:lnTo>
                  <a:pt x="7643813" y="1870075"/>
                </a:lnTo>
                <a:close/>
                <a:moveTo>
                  <a:pt x="4851400" y="736600"/>
                </a:moveTo>
                <a:cubicBezTo>
                  <a:pt x="5296008" y="736600"/>
                  <a:pt x="5296008" y="736600"/>
                  <a:pt x="5296008" y="736600"/>
                </a:cubicBezTo>
                <a:cubicBezTo>
                  <a:pt x="5424037" y="736600"/>
                  <a:pt x="5524132" y="762202"/>
                  <a:pt x="5591636" y="811079"/>
                </a:cubicBezTo>
                <a:cubicBezTo>
                  <a:pt x="5656813" y="862283"/>
                  <a:pt x="5691731" y="934434"/>
                  <a:pt x="5691731" y="1029860"/>
                </a:cubicBezTo>
                <a:cubicBezTo>
                  <a:pt x="5691731" y="1078737"/>
                  <a:pt x="5680092" y="1125286"/>
                  <a:pt x="5659141" y="1167181"/>
                </a:cubicBezTo>
                <a:cubicBezTo>
                  <a:pt x="5635866" y="1209075"/>
                  <a:pt x="5605603" y="1241660"/>
                  <a:pt x="5568358" y="1264934"/>
                </a:cubicBezTo>
                <a:cubicBezTo>
                  <a:pt x="5624226" y="1283554"/>
                  <a:pt x="5668453" y="1318466"/>
                  <a:pt x="5701042" y="1367343"/>
                </a:cubicBezTo>
                <a:cubicBezTo>
                  <a:pt x="5733632" y="1416220"/>
                  <a:pt x="5749925" y="1474406"/>
                  <a:pt x="5749925" y="1539575"/>
                </a:cubicBezTo>
                <a:cubicBezTo>
                  <a:pt x="5749925" y="1648966"/>
                  <a:pt x="5715010" y="1732755"/>
                  <a:pt x="5645176" y="1786286"/>
                </a:cubicBezTo>
                <a:cubicBezTo>
                  <a:pt x="5573013" y="1842146"/>
                  <a:pt x="5470591" y="1870075"/>
                  <a:pt x="5330925" y="1870075"/>
                </a:cubicBezTo>
                <a:cubicBezTo>
                  <a:pt x="4851400" y="1870075"/>
                  <a:pt x="4851400" y="1870075"/>
                  <a:pt x="4851400" y="1870075"/>
                </a:cubicBezTo>
                <a:close/>
                <a:moveTo>
                  <a:pt x="11528056" y="693738"/>
                </a:moveTo>
                <a:cubicBezTo>
                  <a:pt x="11572248" y="693738"/>
                  <a:pt x="11607136" y="707687"/>
                  <a:pt x="11637372" y="735584"/>
                </a:cubicBezTo>
                <a:cubicBezTo>
                  <a:pt x="11665283" y="763481"/>
                  <a:pt x="11679238" y="798353"/>
                  <a:pt x="11679238" y="837874"/>
                </a:cubicBezTo>
                <a:cubicBezTo>
                  <a:pt x="11679238" y="879720"/>
                  <a:pt x="11665283" y="912267"/>
                  <a:pt x="11637372" y="940164"/>
                </a:cubicBezTo>
                <a:cubicBezTo>
                  <a:pt x="11607136" y="968062"/>
                  <a:pt x="11572248" y="982010"/>
                  <a:pt x="11528056" y="982010"/>
                </a:cubicBezTo>
                <a:cubicBezTo>
                  <a:pt x="11486190" y="982010"/>
                  <a:pt x="11451302" y="968062"/>
                  <a:pt x="11421066" y="940164"/>
                </a:cubicBezTo>
                <a:cubicBezTo>
                  <a:pt x="11393155" y="912267"/>
                  <a:pt x="11379200" y="879720"/>
                  <a:pt x="11379200" y="837874"/>
                </a:cubicBezTo>
                <a:cubicBezTo>
                  <a:pt x="11379200" y="798353"/>
                  <a:pt x="11393155" y="763481"/>
                  <a:pt x="11421066" y="735584"/>
                </a:cubicBezTo>
                <a:cubicBezTo>
                  <a:pt x="11451302" y="707687"/>
                  <a:pt x="11486190" y="693738"/>
                  <a:pt x="11528056" y="693738"/>
                </a:cubicBezTo>
                <a:close/>
                <a:moveTo>
                  <a:pt x="10474949" y="655638"/>
                </a:moveTo>
                <a:cubicBezTo>
                  <a:pt x="10507493" y="655638"/>
                  <a:pt x="10542361" y="660291"/>
                  <a:pt x="10579554" y="667270"/>
                </a:cubicBezTo>
                <a:cubicBezTo>
                  <a:pt x="10614422" y="674250"/>
                  <a:pt x="10644641" y="681229"/>
                  <a:pt x="10663238" y="690535"/>
                </a:cubicBezTo>
                <a:cubicBezTo>
                  <a:pt x="10637668" y="906901"/>
                  <a:pt x="10637668" y="906901"/>
                  <a:pt x="10637668" y="906901"/>
                </a:cubicBezTo>
                <a:cubicBezTo>
                  <a:pt x="10621396" y="902248"/>
                  <a:pt x="10605124" y="897595"/>
                  <a:pt x="10584203" y="892942"/>
                </a:cubicBezTo>
                <a:cubicBezTo>
                  <a:pt x="10565607" y="890615"/>
                  <a:pt x="10547010" y="888289"/>
                  <a:pt x="10530738" y="888289"/>
                </a:cubicBezTo>
                <a:cubicBezTo>
                  <a:pt x="10488896" y="888289"/>
                  <a:pt x="10456352" y="902248"/>
                  <a:pt x="10435432" y="927839"/>
                </a:cubicBezTo>
                <a:cubicBezTo>
                  <a:pt x="10414511" y="953431"/>
                  <a:pt x="10405212" y="992981"/>
                  <a:pt x="10405212" y="1044165"/>
                </a:cubicBezTo>
                <a:cubicBezTo>
                  <a:pt x="10405212" y="1102327"/>
                  <a:pt x="10405212" y="1102327"/>
                  <a:pt x="10405212" y="1102327"/>
                </a:cubicBezTo>
                <a:cubicBezTo>
                  <a:pt x="10586528" y="1102327"/>
                  <a:pt x="10586528" y="1102327"/>
                  <a:pt x="10586528" y="1102327"/>
                </a:cubicBezTo>
                <a:cubicBezTo>
                  <a:pt x="10586528" y="1318693"/>
                  <a:pt x="10586528" y="1318693"/>
                  <a:pt x="10586528" y="1318693"/>
                </a:cubicBezTo>
                <a:cubicBezTo>
                  <a:pt x="10405212" y="1318693"/>
                  <a:pt x="10405212" y="1318693"/>
                  <a:pt x="10405212" y="1318693"/>
                </a:cubicBezTo>
                <a:cubicBezTo>
                  <a:pt x="10405212" y="1870075"/>
                  <a:pt x="10405212" y="1870075"/>
                  <a:pt x="10405212" y="1870075"/>
                </a:cubicBezTo>
                <a:cubicBezTo>
                  <a:pt x="10135564" y="1870075"/>
                  <a:pt x="10135564" y="1870075"/>
                  <a:pt x="10135564" y="1870075"/>
                </a:cubicBezTo>
                <a:lnTo>
                  <a:pt x="10135564" y="1318693"/>
                </a:lnTo>
                <a:cubicBezTo>
                  <a:pt x="10012363" y="1318693"/>
                  <a:pt x="10012363" y="1318693"/>
                  <a:pt x="10012363" y="1318693"/>
                </a:cubicBezTo>
                <a:cubicBezTo>
                  <a:pt x="10012363" y="1102327"/>
                  <a:pt x="10012363" y="1102327"/>
                  <a:pt x="10012363" y="1102327"/>
                </a:cubicBezTo>
                <a:cubicBezTo>
                  <a:pt x="10135564" y="1102327"/>
                  <a:pt x="10135564" y="1102327"/>
                  <a:pt x="10135564" y="1102327"/>
                </a:cubicBezTo>
                <a:cubicBezTo>
                  <a:pt x="10135564" y="1027879"/>
                  <a:pt x="10135564" y="1027879"/>
                  <a:pt x="10135564" y="1027879"/>
                </a:cubicBezTo>
                <a:cubicBezTo>
                  <a:pt x="10135564" y="909227"/>
                  <a:pt x="10165783" y="818493"/>
                  <a:pt x="10223897" y="753351"/>
                </a:cubicBezTo>
                <a:cubicBezTo>
                  <a:pt x="10284336" y="688209"/>
                  <a:pt x="10368019" y="655638"/>
                  <a:pt x="10474949" y="655638"/>
                </a:cubicBezTo>
                <a:close/>
                <a:moveTo>
                  <a:pt x="1893137" y="0"/>
                </a:moveTo>
                <a:cubicBezTo>
                  <a:pt x="1893137" y="0"/>
                  <a:pt x="1893137" y="0"/>
                  <a:pt x="2065240" y="0"/>
                </a:cubicBezTo>
                <a:cubicBezTo>
                  <a:pt x="2065240" y="0"/>
                  <a:pt x="2065240" y="0"/>
                  <a:pt x="2065240" y="227986"/>
                </a:cubicBezTo>
                <a:cubicBezTo>
                  <a:pt x="2065240" y="227986"/>
                  <a:pt x="2065240" y="227986"/>
                  <a:pt x="2335023" y="227986"/>
                </a:cubicBezTo>
                <a:cubicBezTo>
                  <a:pt x="2335023" y="227986"/>
                  <a:pt x="2335023" y="227986"/>
                  <a:pt x="2335023" y="400138"/>
                </a:cubicBezTo>
                <a:cubicBezTo>
                  <a:pt x="2335023" y="400138"/>
                  <a:pt x="2335023" y="400138"/>
                  <a:pt x="2065240" y="400138"/>
                </a:cubicBezTo>
                <a:cubicBezTo>
                  <a:pt x="2065240" y="400138"/>
                  <a:pt x="2065240" y="400138"/>
                  <a:pt x="2065240" y="528089"/>
                </a:cubicBezTo>
                <a:cubicBezTo>
                  <a:pt x="2193154" y="572290"/>
                  <a:pt x="2286183" y="688609"/>
                  <a:pt x="2286183" y="828192"/>
                </a:cubicBezTo>
                <a:cubicBezTo>
                  <a:pt x="2286183" y="995692"/>
                  <a:pt x="2151292" y="1137601"/>
                  <a:pt x="1979188" y="1137601"/>
                </a:cubicBezTo>
                <a:cubicBezTo>
                  <a:pt x="1807085" y="1137601"/>
                  <a:pt x="1665216" y="995692"/>
                  <a:pt x="1665216" y="828192"/>
                </a:cubicBezTo>
                <a:cubicBezTo>
                  <a:pt x="1665216" y="688609"/>
                  <a:pt x="1762896" y="565311"/>
                  <a:pt x="1893137" y="528089"/>
                </a:cubicBezTo>
                <a:lnTo>
                  <a:pt x="1893137" y="400138"/>
                </a:lnTo>
                <a:cubicBezTo>
                  <a:pt x="1893137" y="400138"/>
                  <a:pt x="1893137" y="400138"/>
                  <a:pt x="1621027" y="400138"/>
                </a:cubicBezTo>
                <a:cubicBezTo>
                  <a:pt x="1621027" y="400138"/>
                  <a:pt x="1621027" y="400138"/>
                  <a:pt x="1621027" y="227986"/>
                </a:cubicBezTo>
                <a:cubicBezTo>
                  <a:pt x="1621027" y="227986"/>
                  <a:pt x="1621027" y="227986"/>
                  <a:pt x="1893137" y="227986"/>
                </a:cubicBezTo>
                <a:cubicBezTo>
                  <a:pt x="1893137" y="227986"/>
                  <a:pt x="1893137" y="227986"/>
                  <a:pt x="1893137"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noAutofit/>
          </a:bodyPr>
          <a:lstStyle/>
          <a:p>
            <a:endParaRPr lang="da-DK" dirty="0"/>
          </a:p>
        </p:txBody>
      </p:sp>
    </p:spTree>
    <p:extLst>
      <p:ext uri="{BB962C8B-B14F-4D97-AF65-F5344CB8AC3E}">
        <p14:creationId xmlns:p14="http://schemas.microsoft.com/office/powerpoint/2010/main" val="3815379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g indhold 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1" y="2051999"/>
            <a:ext cx="7420879" cy="3761995"/>
          </a:xfrm>
        </p:spPr>
        <p:txBody>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p>
            <a:r>
              <a:rPr lang="da-DK" noProof="0" dirty="0"/>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p>
            <a:fld id="{859873C9-BF5D-4A9A-BB31-45BBB7BABAF7}" type="slidenum">
              <a:rPr lang="da-DK" noProof="0" smtClean="0"/>
              <a:t>‹nr.›</a:t>
            </a:fld>
            <a:endParaRPr lang="da-DK" noProof="0" dirty="0"/>
          </a:p>
        </p:txBody>
      </p:sp>
      <p:sp>
        <p:nvSpPr>
          <p:cNvPr id="18" name="Title Placeholder 1">
            <a:extLst>
              <a:ext uri="{FF2B5EF4-FFF2-40B4-BE49-F238E27FC236}">
                <a16:creationId xmlns="" xmlns:a16="http://schemas.microsoft.com/office/drawing/2014/main" id="{41DBED25-9FCF-4042-BE7C-9B92A9FF8C99}"/>
              </a:ext>
            </a:extLst>
          </p:cNvPr>
          <p:cNvSpPr>
            <a:spLocks noGrp="1"/>
          </p:cNvSpPr>
          <p:nvPr>
            <p:ph type="title"/>
            <p:custDataLst>
              <p:tags r:id="rId1"/>
            </p:custDataLst>
          </p:nvPr>
        </p:nvSpPr>
        <p:spPr>
          <a:xfrm>
            <a:off x="427121" y="617429"/>
            <a:ext cx="11332879" cy="352456"/>
          </a:xfrm>
          <a:prstGeom prst="rect">
            <a:avLst/>
          </a:prstGeom>
        </p:spPr>
        <p:txBody>
          <a:bodyPr vert="horz" lIns="0" tIns="0" rIns="0" bIns="0" rtlCol="0" anchor="t" anchorCtr="0">
            <a:noAutofit/>
          </a:bodyPr>
          <a:lstStyle/>
          <a:p>
            <a:r>
              <a:rPr lang="da-DK" smtClean="0"/>
              <a:t>Klik for at redigere i master</a:t>
            </a:r>
            <a:endParaRPr lang="da-DK" dirty="0"/>
          </a:p>
        </p:txBody>
      </p:sp>
      <p:sp>
        <p:nvSpPr>
          <p:cNvPr id="28" name="Text Placeholder 20">
            <a:extLst>
              <a:ext uri="{FF2B5EF4-FFF2-40B4-BE49-F238E27FC236}">
                <a16:creationId xmlns="" xmlns:a16="http://schemas.microsoft.com/office/drawing/2014/main" id="{F5C50BA5-F381-447A-A5C2-DE11561DBB25}"/>
              </a:ext>
            </a:extLst>
          </p:cNvPr>
          <p:cNvSpPr>
            <a:spLocks noGrp="1"/>
          </p:cNvSpPr>
          <p:nvPr>
            <p:ph type="body" sz="quarter" idx="16" hasCustomPrompt="1"/>
          </p:nvPr>
        </p:nvSpPr>
        <p:spPr>
          <a:xfrm>
            <a:off x="8208000" y="2051998"/>
            <a:ext cx="3549597" cy="1607495"/>
          </a:xfrm>
          <a:solidFill>
            <a:schemeClr val="tx2"/>
          </a:solidFill>
        </p:spPr>
        <p:txBody>
          <a:bodyPr lIns="216000" tIns="216000" rIns="216000" bIns="216000"/>
          <a:lstStyle>
            <a:lvl1pPr marL="0" indent="0">
              <a:buClr>
                <a:schemeClr val="bg1"/>
              </a:buClr>
              <a:buFont typeface="Calibri" panose="020F0502020204030204" pitchFamily="34" charset="0"/>
              <a:buChar char="​"/>
              <a:defRPr sz="4400" b="1">
                <a:solidFill>
                  <a:schemeClr val="bg1"/>
                </a:solidFill>
              </a:defRPr>
            </a:lvl1pPr>
            <a:lvl2pPr marL="0" indent="0">
              <a:buClr>
                <a:schemeClr val="bg1"/>
              </a:buClr>
              <a:buFont typeface="Calibri" panose="020F050202020403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56%</a:t>
            </a:r>
          </a:p>
          <a:p>
            <a:pPr lvl="1"/>
            <a:r>
              <a:rPr lang="da-DK" dirty="0"/>
              <a:t>Second </a:t>
            </a:r>
            <a:r>
              <a:rPr lang="da-DK" dirty="0" err="1"/>
              <a:t>level</a:t>
            </a:r>
            <a:endParaRPr lang="da-DK" dirty="0"/>
          </a:p>
        </p:txBody>
      </p:sp>
      <p:sp>
        <p:nvSpPr>
          <p:cNvPr id="30" name="Date_DateCustomA" hidden="1">
            <a:extLst>
              <a:ext uri="{FF2B5EF4-FFF2-40B4-BE49-F238E27FC236}">
                <a16:creationId xmlns="" xmlns:a16="http://schemas.microsoft.com/office/drawing/2014/main" id="{D3897813-E321-452C-B280-9AE7127CDBE7}"/>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
        <p:nvSpPr>
          <p:cNvPr id="10" name="Subtitle 2">
            <a:extLst>
              <a:ext uri="{FF2B5EF4-FFF2-40B4-BE49-F238E27FC236}">
                <a16:creationId xmlns="" xmlns:a16="http://schemas.microsoft.com/office/drawing/2014/main" id="{8D0F0542-3174-4669-BF1C-AC0ADE13A9E4}"/>
              </a:ext>
            </a:extLst>
          </p:cNvPr>
          <p:cNvSpPr>
            <a:spLocks noGrp="1"/>
          </p:cNvSpPr>
          <p:nvPr>
            <p:ph type="subTitle" idx="13"/>
          </p:nvPr>
        </p:nvSpPr>
        <p:spPr>
          <a:xfrm>
            <a:off x="427121" y="988154"/>
            <a:ext cx="11337758"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smtClean="0"/>
              <a:t>Klik for at redigere i master</a:t>
            </a:r>
            <a:endParaRPr lang="da-DK" dirty="0"/>
          </a:p>
        </p:txBody>
      </p:sp>
      <p:sp>
        <p:nvSpPr>
          <p:cNvPr id="12" name="Text Placeholder 20">
            <a:extLst>
              <a:ext uri="{FF2B5EF4-FFF2-40B4-BE49-F238E27FC236}">
                <a16:creationId xmlns="" xmlns:a16="http://schemas.microsoft.com/office/drawing/2014/main" id="{5C262016-37C5-41B6-8FC4-E5614F7A543C}"/>
              </a:ext>
            </a:extLst>
          </p:cNvPr>
          <p:cNvSpPr>
            <a:spLocks noGrp="1"/>
          </p:cNvSpPr>
          <p:nvPr>
            <p:ph type="body" sz="quarter" idx="19"/>
          </p:nvPr>
        </p:nvSpPr>
        <p:spPr>
          <a:xfrm>
            <a:off x="8208000" y="3853148"/>
            <a:ext cx="3549597" cy="1607495"/>
          </a:xfrm>
          <a:solidFill>
            <a:schemeClr val="accent2"/>
          </a:solidFill>
        </p:spPr>
        <p:txBody>
          <a:bodyPr lIns="216000" tIns="216000" rIns="216000" bIns="216000"/>
          <a:lstStyle>
            <a:lvl1pPr marL="0" indent="0">
              <a:buClr>
                <a:schemeClr val="bg1"/>
              </a:buClr>
              <a:buFont typeface="Calibri" panose="020F0502020204030204" pitchFamily="34" charset="0"/>
              <a:buChar char="​"/>
              <a:defRPr sz="1600" b="0">
                <a:solidFill>
                  <a:schemeClr val="tx2"/>
                </a:solidFill>
              </a:defRPr>
            </a:lvl1pPr>
            <a:lvl2pPr marL="0" indent="0">
              <a:buClr>
                <a:schemeClr val="bg1"/>
              </a:buClr>
              <a:buFont typeface="Calibri" panose="020F050202020403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Klik for at redigere i master</a:t>
            </a:r>
          </a:p>
        </p:txBody>
      </p:sp>
    </p:spTree>
    <p:extLst>
      <p:ext uri="{BB962C8B-B14F-4D97-AF65-F5344CB8AC3E}">
        <p14:creationId xmlns:p14="http://schemas.microsoft.com/office/powerpoint/2010/main" val="1407010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indhold og billede ">
    <p:spTree>
      <p:nvGrpSpPr>
        <p:cNvPr id="1" name=""/>
        <p:cNvGrpSpPr/>
        <p:nvPr/>
      </p:nvGrpSpPr>
      <p:grpSpPr>
        <a:xfrm>
          <a:off x="0" y="0"/>
          <a:ext cx="0" cy="0"/>
          <a:chOff x="0" y="0"/>
          <a:chExt cx="0" cy="0"/>
        </a:xfrm>
      </p:grpSpPr>
      <p:sp>
        <p:nvSpPr>
          <p:cNvPr id="20" name="Picture Placeholder 2">
            <a:extLst>
              <a:ext uri="{FF2B5EF4-FFF2-40B4-BE49-F238E27FC236}">
                <a16:creationId xmlns="" xmlns:a16="http://schemas.microsoft.com/office/drawing/2014/main" id="{FE571E61-9BE6-4D21-93C5-55BB00D16155}"/>
              </a:ext>
            </a:extLst>
          </p:cNvPr>
          <p:cNvSpPr>
            <a:spLocks noGrp="1"/>
          </p:cNvSpPr>
          <p:nvPr>
            <p:ph type="pic" idx="15" hasCustomPrompt="1"/>
          </p:nvPr>
        </p:nvSpPr>
        <p:spPr>
          <a:xfrm>
            <a:off x="6274800" y="0"/>
            <a:ext cx="5917200" cy="6858000"/>
          </a:xfrm>
          <a:solidFill>
            <a:schemeClr val="bg2"/>
          </a:solidFill>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ikon for at indsætte billede</a:t>
            </a:r>
            <a:endParaRPr lang="da-DK" dirty="0"/>
          </a:p>
        </p:txBody>
      </p:sp>
      <p:sp>
        <p:nvSpPr>
          <p:cNvPr id="3" name="Content Placeholder 2"/>
          <p:cNvSpPr>
            <a:spLocks noGrp="1"/>
          </p:cNvSpPr>
          <p:nvPr>
            <p:ph idx="1"/>
          </p:nvPr>
        </p:nvSpPr>
        <p:spPr>
          <a:xfrm>
            <a:off x="427122" y="2051999"/>
            <a:ext cx="5487678" cy="3761995"/>
          </a:xfrm>
        </p:spPr>
        <p:txBody>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lvl1pPr>
              <a:defRPr>
                <a:solidFill>
                  <a:schemeClr val="tx2"/>
                </a:solidFill>
              </a:defRPr>
            </a:lvl1pPr>
          </a:lstStyle>
          <a:p>
            <a:r>
              <a:rPr lang="da-DK" dirty="0"/>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lvl1pPr>
              <a:defRPr>
                <a:solidFill>
                  <a:schemeClr val="tx2"/>
                </a:solidFill>
              </a:defRPr>
            </a:lvl1pPr>
          </a:lstStyle>
          <a:p>
            <a:fld id="{859873C9-BF5D-4A9A-BB31-45BBB7BABAF7}" type="slidenum">
              <a:rPr lang="da-DK" smtClean="0"/>
              <a:pPr/>
              <a:t>‹nr.›</a:t>
            </a:fld>
            <a:endParaRPr lang="da-DK" dirty="0"/>
          </a:p>
        </p:txBody>
      </p:sp>
      <p:sp>
        <p:nvSpPr>
          <p:cNvPr id="19" name="Title Placeholder 1">
            <a:extLst>
              <a:ext uri="{FF2B5EF4-FFF2-40B4-BE49-F238E27FC236}">
                <a16:creationId xmlns="" xmlns:a16="http://schemas.microsoft.com/office/drawing/2014/main" id="{938FB493-B08C-476B-B49E-C8AD993273C8}"/>
              </a:ext>
            </a:extLst>
          </p:cNvPr>
          <p:cNvSpPr>
            <a:spLocks noGrp="1"/>
          </p:cNvSpPr>
          <p:nvPr>
            <p:ph type="title"/>
            <p:custDataLst>
              <p:tags r:id="rId1"/>
            </p:custDataLst>
          </p:nvPr>
        </p:nvSpPr>
        <p:spPr>
          <a:xfrm>
            <a:off x="427122" y="617429"/>
            <a:ext cx="5487670" cy="352456"/>
          </a:xfrm>
          <a:prstGeom prst="rect">
            <a:avLst/>
          </a:prstGeom>
        </p:spPr>
        <p:txBody>
          <a:bodyPr vert="horz" lIns="0" tIns="0" rIns="0" bIns="0" rtlCol="0" anchor="t" anchorCtr="0">
            <a:noAutofit/>
          </a:bodyPr>
          <a:lstStyle/>
          <a:p>
            <a:r>
              <a:rPr lang="da-DK" smtClean="0"/>
              <a:t>Klik for at redigere i master</a:t>
            </a:r>
            <a:endParaRPr lang="da-DK" dirty="0"/>
          </a:p>
        </p:txBody>
      </p:sp>
      <p:sp>
        <p:nvSpPr>
          <p:cNvPr id="21" name="Date_DateCustomA" hidden="1">
            <a:extLst>
              <a:ext uri="{FF2B5EF4-FFF2-40B4-BE49-F238E27FC236}">
                <a16:creationId xmlns="" xmlns:a16="http://schemas.microsoft.com/office/drawing/2014/main" id="{CF23EAF1-C319-4D2A-8C45-7DFF9A3BB66D}"/>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
        <p:nvSpPr>
          <p:cNvPr id="9" name="Subtitle 2">
            <a:extLst>
              <a:ext uri="{FF2B5EF4-FFF2-40B4-BE49-F238E27FC236}">
                <a16:creationId xmlns="" xmlns:a16="http://schemas.microsoft.com/office/drawing/2014/main" id="{334133B0-3967-4329-B503-D07DB7228048}"/>
              </a:ext>
            </a:extLst>
          </p:cNvPr>
          <p:cNvSpPr>
            <a:spLocks noGrp="1"/>
          </p:cNvSpPr>
          <p:nvPr>
            <p:ph type="subTitle" idx="13"/>
          </p:nvPr>
        </p:nvSpPr>
        <p:spPr>
          <a:xfrm>
            <a:off x="427121" y="988154"/>
            <a:ext cx="5487670"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smtClean="0"/>
              <a:t>Klik for at redigere i master</a:t>
            </a:r>
            <a:endParaRPr lang="da-DK" dirty="0"/>
          </a:p>
        </p:txBody>
      </p:sp>
    </p:spTree>
    <p:extLst>
      <p:ext uri="{BB962C8B-B14F-4D97-AF65-F5344CB8AC3E}">
        <p14:creationId xmlns:p14="http://schemas.microsoft.com/office/powerpoint/2010/main" val="3074628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ktion ">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E00E2174-B641-49F1-B88A-78B3D5337C9F}"/>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p:nvPr>
        </p:nvSpPr>
        <p:spPr>
          <a:xfrm>
            <a:off x="1054800" y="2462526"/>
            <a:ext cx="10082402" cy="1609200"/>
          </a:xfrm>
        </p:spPr>
        <p:txBody>
          <a:bodyPr anchor="ctr" anchorCtr="0"/>
          <a:lstStyle>
            <a:lvl1pPr algn="ctr">
              <a:lnSpc>
                <a:spcPct val="100000"/>
              </a:lnSpc>
              <a:defRPr sz="4000">
                <a:solidFill>
                  <a:schemeClr val="bg1"/>
                </a:solidFill>
              </a:defRPr>
            </a:lvl1pPr>
          </a:lstStyle>
          <a:p>
            <a:r>
              <a:rPr lang="da-DK" smtClean="0"/>
              <a:t>Klik for at redigere i master</a:t>
            </a:r>
            <a:endParaRPr lang="da-DK" dirty="0"/>
          </a:p>
        </p:txBody>
      </p:sp>
      <p:sp>
        <p:nvSpPr>
          <p:cNvPr id="4" name="Date_DateCustomA" hidden="1"/>
          <p:cNvSpPr>
            <a:spLocks noGrp="1"/>
          </p:cNvSpPr>
          <p:nvPr>
            <p:ph type="dt" sz="half" idx="10"/>
          </p:nvPr>
        </p:nvSpPr>
        <p:spPr>
          <a:xfrm>
            <a:off x="0" y="7224417"/>
            <a:ext cx="0" cy="0"/>
          </a:xfrm>
        </p:spPr>
        <p:txBody>
          <a:bodyPr/>
          <a:lstStyle>
            <a:lvl1pPr algn="l">
              <a:defRPr sz="100" b="0">
                <a:noFill/>
              </a:defRPr>
            </a:lvl1pPr>
          </a:lstStyle>
          <a:p>
            <a:endParaRPr lang="da-DK" dirty="0"/>
          </a:p>
        </p:txBody>
      </p:sp>
      <p:sp>
        <p:nvSpPr>
          <p:cNvPr id="5" name="FLD_PresentationTitle" hidden="1"/>
          <p:cNvSpPr>
            <a:spLocks noGrp="1"/>
          </p:cNvSpPr>
          <p:nvPr>
            <p:ph type="ftr" sz="quarter" idx="11"/>
          </p:nvPr>
        </p:nvSpPr>
        <p:spPr>
          <a:xfrm>
            <a:off x="0" y="7224417"/>
            <a:ext cx="0" cy="0"/>
          </a:xfrm>
        </p:spPr>
        <p:txBody>
          <a:bodyPr/>
          <a:lstStyle>
            <a:lvl1pPr algn="l">
              <a:defRPr sz="100">
                <a:noFill/>
              </a:defRPr>
            </a:lvl1pPr>
          </a:lstStyle>
          <a:p>
            <a:r>
              <a:rPr lang="da-DK" dirty="0"/>
              <a:t>Præsentationstitel</a:t>
            </a:r>
          </a:p>
        </p:txBody>
      </p:sp>
      <p:sp>
        <p:nvSpPr>
          <p:cNvPr id="6" name="Slide Number Placeholder 5" hidden="1"/>
          <p:cNvSpPr>
            <a:spLocks noGrp="1"/>
          </p:cNvSpPr>
          <p:nvPr>
            <p:ph type="sldNum" sz="quarter" idx="12"/>
          </p:nvPr>
        </p:nvSpPr>
        <p:spPr>
          <a:xfrm>
            <a:off x="0" y="7224417"/>
            <a:ext cx="0" cy="0"/>
          </a:xfrm>
        </p:spPr>
        <p:txBody>
          <a:bodyPr/>
          <a:lstStyle>
            <a:lvl1pPr algn="l">
              <a:defRPr sz="100">
                <a:noFill/>
              </a:defRPr>
            </a:lvl1pPr>
          </a:lstStyle>
          <a:p>
            <a:fld id="{24C8C45C-947F-4981-8B3F-4F32E973C901}" type="slidenum">
              <a:rPr lang="da-DK" smtClean="0"/>
              <a:pPr/>
              <a:t>‹nr.›</a:t>
            </a:fld>
            <a:endParaRPr lang="da-DK" dirty="0"/>
          </a:p>
        </p:txBody>
      </p:sp>
      <p:sp>
        <p:nvSpPr>
          <p:cNvPr id="10" name="Rectangle 9">
            <a:extLst>
              <a:ext uri="{FF2B5EF4-FFF2-40B4-BE49-F238E27FC236}">
                <a16:creationId xmlns="" xmlns:a16="http://schemas.microsoft.com/office/drawing/2014/main" id="{CA61557C-824F-41F9-87B9-A19D054280EB}"/>
              </a:ext>
            </a:extLst>
          </p:cNvPr>
          <p:cNvSpPr/>
          <p:nvPr userDrawn="1"/>
        </p:nvSpPr>
        <p:spPr>
          <a:xfrm>
            <a:off x="431611" y="6595200"/>
            <a:ext cx="11331764" cy="26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1" name="Freeform: Shape 10">
            <a:extLst>
              <a:ext uri="{FF2B5EF4-FFF2-40B4-BE49-F238E27FC236}">
                <a16:creationId xmlns="" xmlns:a16="http://schemas.microsoft.com/office/drawing/2014/main" id="{61F03F0E-A9CF-47EC-AD97-69305531BB55}"/>
              </a:ext>
            </a:extLst>
          </p:cNvPr>
          <p:cNvSpPr>
            <a:spLocks noGrp="1"/>
          </p:cNvSpPr>
          <p:nvPr userDrawn="1">
            <p:custDataLst>
              <p:tags r:id="rId1"/>
            </p:custDataLst>
          </p:nvPr>
        </p:nvSpPr>
        <p:spPr bwMode="auto">
          <a:xfrm>
            <a:off x="427120" y="5874956"/>
            <a:ext cx="2228105" cy="461044"/>
          </a:xfrm>
          <a:custGeom>
            <a:avLst/>
            <a:gdLst>
              <a:gd name="connsiteX0" fmla="*/ 490727 w 17200563"/>
              <a:gd name="connsiteY0" fmla="*/ 3140616 h 3559175"/>
              <a:gd name="connsiteX1" fmla="*/ 3465323 w 17200563"/>
              <a:gd name="connsiteY1" fmla="*/ 3140616 h 3559175"/>
              <a:gd name="connsiteX2" fmla="*/ 3465323 w 17200563"/>
              <a:gd name="connsiteY2" fmla="*/ 3533775 h 3559175"/>
              <a:gd name="connsiteX3" fmla="*/ 490727 w 17200563"/>
              <a:gd name="connsiteY3" fmla="*/ 3533775 h 3559175"/>
              <a:gd name="connsiteX4" fmla="*/ 11973549 w 17200563"/>
              <a:gd name="connsiteY4" fmla="*/ 2931502 h 3559175"/>
              <a:gd name="connsiteX5" fmla="*/ 11836400 w 17200563"/>
              <a:gd name="connsiteY5" fmla="*/ 3059361 h 3559175"/>
              <a:gd name="connsiteX6" fmla="*/ 12106048 w 17200563"/>
              <a:gd name="connsiteY6" fmla="*/ 3059361 h 3559175"/>
              <a:gd name="connsiteX7" fmla="*/ 12064206 w 17200563"/>
              <a:gd name="connsiteY7" fmla="*/ 2966373 h 3559175"/>
              <a:gd name="connsiteX8" fmla="*/ 11973549 w 17200563"/>
              <a:gd name="connsiteY8" fmla="*/ 2931502 h 3559175"/>
              <a:gd name="connsiteX9" fmla="*/ 9911763 w 17200563"/>
              <a:gd name="connsiteY9" fmla="*/ 2931502 h 3559175"/>
              <a:gd name="connsiteX10" fmla="*/ 9774484 w 17200563"/>
              <a:gd name="connsiteY10" fmla="*/ 3059361 h 3559175"/>
              <a:gd name="connsiteX11" fmla="*/ 10044388 w 17200563"/>
              <a:gd name="connsiteY11" fmla="*/ 3059361 h 3559175"/>
              <a:gd name="connsiteX12" fmla="*/ 10002506 w 17200563"/>
              <a:gd name="connsiteY12" fmla="*/ 2966373 h 3559175"/>
              <a:gd name="connsiteX13" fmla="*/ 9911763 w 17200563"/>
              <a:gd name="connsiteY13" fmla="*/ 2931502 h 3559175"/>
              <a:gd name="connsiteX14" fmla="*/ 11147831 w 17200563"/>
              <a:gd name="connsiteY14" fmla="*/ 2765861 h 3559175"/>
              <a:gd name="connsiteX15" fmla="*/ 11415307 w 17200563"/>
              <a:gd name="connsiteY15" fmla="*/ 2765861 h 3559175"/>
              <a:gd name="connsiteX16" fmla="*/ 11415307 w 17200563"/>
              <a:gd name="connsiteY16" fmla="*/ 3535362 h 3559175"/>
              <a:gd name="connsiteX17" fmla="*/ 11147831 w 17200563"/>
              <a:gd name="connsiteY17" fmla="*/ 3535362 h 3559175"/>
              <a:gd name="connsiteX18" fmla="*/ 7678348 w 17200563"/>
              <a:gd name="connsiteY18" fmla="*/ 2765861 h 3559175"/>
              <a:gd name="connsiteX19" fmla="*/ 7946575 w 17200563"/>
              <a:gd name="connsiteY19" fmla="*/ 2765861 h 3559175"/>
              <a:gd name="connsiteX20" fmla="*/ 7946575 w 17200563"/>
              <a:gd name="connsiteY20" fmla="*/ 3535362 h 3559175"/>
              <a:gd name="connsiteX21" fmla="*/ 7678348 w 17200563"/>
              <a:gd name="connsiteY21" fmla="*/ 3535362 h 3559175"/>
              <a:gd name="connsiteX22" fmla="*/ 6266270 w 17200563"/>
              <a:gd name="connsiteY22" fmla="*/ 2765861 h 3559175"/>
              <a:gd name="connsiteX23" fmla="*/ 6533746 w 17200563"/>
              <a:gd name="connsiteY23" fmla="*/ 2765861 h 3559175"/>
              <a:gd name="connsiteX24" fmla="*/ 6533746 w 17200563"/>
              <a:gd name="connsiteY24" fmla="*/ 3535362 h 3559175"/>
              <a:gd name="connsiteX25" fmla="*/ 6266270 w 17200563"/>
              <a:gd name="connsiteY25" fmla="*/ 3535362 h 3559175"/>
              <a:gd name="connsiteX26" fmla="*/ 10919301 w 17200563"/>
              <a:gd name="connsiteY26" fmla="*/ 2751138 h 3559175"/>
              <a:gd name="connsiteX27" fmla="*/ 11007726 w 17200563"/>
              <a:gd name="connsiteY27" fmla="*/ 2767428 h 3559175"/>
              <a:gd name="connsiteX28" fmla="*/ 10986783 w 17200563"/>
              <a:gd name="connsiteY28" fmla="*/ 3021079 h 3559175"/>
              <a:gd name="connsiteX29" fmla="*/ 10889050 w 17200563"/>
              <a:gd name="connsiteY29" fmla="*/ 3002463 h 3559175"/>
              <a:gd name="connsiteX30" fmla="*/ 10772701 w 17200563"/>
              <a:gd name="connsiteY30" fmla="*/ 3053658 h 3559175"/>
              <a:gd name="connsiteX31" fmla="*/ 10733142 w 17200563"/>
              <a:gd name="connsiteY31" fmla="*/ 3204918 h 3559175"/>
              <a:gd name="connsiteX32" fmla="*/ 10733142 w 17200563"/>
              <a:gd name="connsiteY32" fmla="*/ 3535363 h 3559175"/>
              <a:gd name="connsiteX33" fmla="*/ 10463213 w 17200563"/>
              <a:gd name="connsiteY33" fmla="*/ 3535363 h 3559175"/>
              <a:gd name="connsiteX34" fmla="*/ 10463213 w 17200563"/>
              <a:gd name="connsiteY34" fmla="*/ 2765101 h 3559175"/>
              <a:gd name="connsiteX35" fmla="*/ 10723834 w 17200563"/>
              <a:gd name="connsiteY35" fmla="*/ 2765101 h 3559175"/>
              <a:gd name="connsiteX36" fmla="*/ 10728488 w 17200563"/>
              <a:gd name="connsiteY36" fmla="*/ 2881455 h 3559175"/>
              <a:gd name="connsiteX37" fmla="*/ 10805279 w 17200563"/>
              <a:gd name="connsiteY37" fmla="*/ 2783717 h 3559175"/>
              <a:gd name="connsiteX38" fmla="*/ 10919301 w 17200563"/>
              <a:gd name="connsiteY38" fmla="*/ 2751138 h 3559175"/>
              <a:gd name="connsiteX39" fmla="*/ 11978198 w 17200563"/>
              <a:gd name="connsiteY39" fmla="*/ 2743200 h 3559175"/>
              <a:gd name="connsiteX40" fmla="*/ 12254820 w 17200563"/>
              <a:gd name="connsiteY40" fmla="*/ 2847812 h 3559175"/>
              <a:gd name="connsiteX41" fmla="*/ 12357100 w 17200563"/>
              <a:gd name="connsiteY41" fmla="*/ 3126778 h 3559175"/>
              <a:gd name="connsiteX42" fmla="*/ 12347802 w 17200563"/>
              <a:gd name="connsiteY42" fmla="*/ 3219767 h 3559175"/>
              <a:gd name="connsiteX43" fmla="*/ 11841049 w 17200563"/>
              <a:gd name="connsiteY43" fmla="*/ 3219767 h 3559175"/>
              <a:gd name="connsiteX44" fmla="*/ 11917759 w 17200563"/>
              <a:gd name="connsiteY44" fmla="*/ 3319730 h 3559175"/>
              <a:gd name="connsiteX45" fmla="*/ 12075829 w 17200563"/>
              <a:gd name="connsiteY45" fmla="*/ 3352276 h 3559175"/>
              <a:gd name="connsiteX46" fmla="*/ 12206004 w 17200563"/>
              <a:gd name="connsiteY46" fmla="*/ 3338327 h 3559175"/>
              <a:gd name="connsiteX47" fmla="*/ 12322232 w 17200563"/>
              <a:gd name="connsiteY47" fmla="*/ 3301132 h 3559175"/>
              <a:gd name="connsiteX48" fmla="*/ 12345477 w 17200563"/>
              <a:gd name="connsiteY48" fmla="*/ 3501057 h 3559175"/>
              <a:gd name="connsiteX49" fmla="*/ 12203679 w 17200563"/>
              <a:gd name="connsiteY49" fmla="*/ 3545227 h 3559175"/>
              <a:gd name="connsiteX50" fmla="*/ 12040961 w 17200563"/>
              <a:gd name="connsiteY50" fmla="*/ 3559175 h 3559175"/>
              <a:gd name="connsiteX51" fmla="*/ 11796883 w 17200563"/>
              <a:gd name="connsiteY51" fmla="*/ 3510356 h 3559175"/>
              <a:gd name="connsiteX52" fmla="*/ 11634164 w 17200563"/>
              <a:gd name="connsiteY52" fmla="*/ 3370873 h 3559175"/>
              <a:gd name="connsiteX53" fmla="*/ 11576050 w 17200563"/>
              <a:gd name="connsiteY53" fmla="*/ 3152350 h 3559175"/>
              <a:gd name="connsiteX54" fmla="*/ 11624866 w 17200563"/>
              <a:gd name="connsiteY54" fmla="*/ 2943126 h 3559175"/>
              <a:gd name="connsiteX55" fmla="*/ 11766663 w 17200563"/>
              <a:gd name="connsiteY55" fmla="*/ 2796669 h 3559175"/>
              <a:gd name="connsiteX56" fmla="*/ 11978198 w 17200563"/>
              <a:gd name="connsiteY56" fmla="*/ 2743200 h 3559175"/>
              <a:gd name="connsiteX57" fmla="*/ 9916417 w 17200563"/>
              <a:gd name="connsiteY57" fmla="*/ 2743200 h 3559175"/>
              <a:gd name="connsiteX58" fmla="*/ 10190974 w 17200563"/>
              <a:gd name="connsiteY58" fmla="*/ 2847812 h 3559175"/>
              <a:gd name="connsiteX59" fmla="*/ 10293351 w 17200563"/>
              <a:gd name="connsiteY59" fmla="*/ 3126778 h 3559175"/>
              <a:gd name="connsiteX60" fmla="*/ 10284044 w 17200563"/>
              <a:gd name="connsiteY60" fmla="*/ 3219767 h 3559175"/>
              <a:gd name="connsiteX61" fmla="*/ 9776811 w 17200563"/>
              <a:gd name="connsiteY61" fmla="*/ 3219767 h 3559175"/>
              <a:gd name="connsiteX62" fmla="*/ 9855921 w 17200563"/>
              <a:gd name="connsiteY62" fmla="*/ 3319730 h 3559175"/>
              <a:gd name="connsiteX63" fmla="*/ 10014141 w 17200563"/>
              <a:gd name="connsiteY63" fmla="*/ 3352276 h 3559175"/>
              <a:gd name="connsiteX64" fmla="*/ 10142112 w 17200563"/>
              <a:gd name="connsiteY64" fmla="*/ 3338327 h 3559175"/>
              <a:gd name="connsiteX65" fmla="*/ 10258449 w 17200563"/>
              <a:gd name="connsiteY65" fmla="*/ 3301132 h 3559175"/>
              <a:gd name="connsiteX66" fmla="*/ 10284044 w 17200563"/>
              <a:gd name="connsiteY66" fmla="*/ 3501057 h 3559175"/>
              <a:gd name="connsiteX67" fmla="*/ 10142112 w 17200563"/>
              <a:gd name="connsiteY67" fmla="*/ 3545227 h 3559175"/>
              <a:gd name="connsiteX68" fmla="*/ 9976912 w 17200563"/>
              <a:gd name="connsiteY68" fmla="*/ 3559175 h 3559175"/>
              <a:gd name="connsiteX69" fmla="*/ 9732603 w 17200563"/>
              <a:gd name="connsiteY69" fmla="*/ 3510356 h 3559175"/>
              <a:gd name="connsiteX70" fmla="*/ 9572057 w 17200563"/>
              <a:gd name="connsiteY70" fmla="*/ 3370873 h 3559175"/>
              <a:gd name="connsiteX71" fmla="*/ 9513888 w 17200563"/>
              <a:gd name="connsiteY71" fmla="*/ 3152350 h 3559175"/>
              <a:gd name="connsiteX72" fmla="*/ 9562750 w 17200563"/>
              <a:gd name="connsiteY72" fmla="*/ 2943126 h 3559175"/>
              <a:gd name="connsiteX73" fmla="*/ 9704682 w 17200563"/>
              <a:gd name="connsiteY73" fmla="*/ 2796669 h 3559175"/>
              <a:gd name="connsiteX74" fmla="*/ 9916417 w 17200563"/>
              <a:gd name="connsiteY74" fmla="*/ 2743200 h 3559175"/>
              <a:gd name="connsiteX75" fmla="*/ 8453045 w 17200563"/>
              <a:gd name="connsiteY75" fmla="*/ 2743200 h 3559175"/>
              <a:gd name="connsiteX76" fmla="*/ 8604166 w 17200563"/>
              <a:gd name="connsiteY76" fmla="*/ 2759473 h 3559175"/>
              <a:gd name="connsiteX77" fmla="*/ 8729713 w 17200563"/>
              <a:gd name="connsiteY77" fmla="*/ 2803643 h 3559175"/>
              <a:gd name="connsiteX78" fmla="*/ 8701814 w 17200563"/>
              <a:gd name="connsiteY78" fmla="*/ 2996594 h 3559175"/>
              <a:gd name="connsiteX79" fmla="*/ 8585566 w 17200563"/>
              <a:gd name="connsiteY79" fmla="*/ 2954749 h 3559175"/>
              <a:gd name="connsiteX80" fmla="*/ 8469319 w 17200563"/>
              <a:gd name="connsiteY80" fmla="*/ 2938476 h 3559175"/>
              <a:gd name="connsiteX81" fmla="*/ 8387946 w 17200563"/>
              <a:gd name="connsiteY81" fmla="*/ 2982646 h 3559175"/>
              <a:gd name="connsiteX82" fmla="*/ 8411194 w 17200563"/>
              <a:gd name="connsiteY82" fmla="*/ 3022166 h 3559175"/>
              <a:gd name="connsiteX83" fmla="*/ 8501868 w 17200563"/>
              <a:gd name="connsiteY83" fmla="*/ 3052387 h 3559175"/>
              <a:gd name="connsiteX84" fmla="*/ 8701814 w 17200563"/>
              <a:gd name="connsiteY84" fmla="*/ 3147701 h 3559175"/>
              <a:gd name="connsiteX85" fmla="*/ 8764588 w 17200563"/>
              <a:gd name="connsiteY85" fmla="*/ 3315080 h 3559175"/>
              <a:gd name="connsiteX86" fmla="*/ 8673914 w 17200563"/>
              <a:gd name="connsiteY86" fmla="*/ 3496408 h 3559175"/>
              <a:gd name="connsiteX87" fmla="*/ 8418169 w 17200563"/>
              <a:gd name="connsiteY87" fmla="*/ 3559175 h 3559175"/>
              <a:gd name="connsiteX88" fmla="*/ 8243797 w 17200563"/>
              <a:gd name="connsiteY88" fmla="*/ 3538253 h 3559175"/>
              <a:gd name="connsiteX89" fmla="*/ 8108951 w 17200563"/>
              <a:gd name="connsiteY89" fmla="*/ 3484784 h 3559175"/>
              <a:gd name="connsiteX90" fmla="*/ 8139174 w 17200563"/>
              <a:gd name="connsiteY90" fmla="*/ 3289508 h 3559175"/>
              <a:gd name="connsiteX91" fmla="*/ 8264722 w 17200563"/>
              <a:gd name="connsiteY91" fmla="*/ 3345301 h 3559175"/>
              <a:gd name="connsiteX92" fmla="*/ 8401895 w 17200563"/>
              <a:gd name="connsiteY92" fmla="*/ 3363899 h 3559175"/>
              <a:gd name="connsiteX93" fmla="*/ 8499543 w 17200563"/>
              <a:gd name="connsiteY93" fmla="*/ 3317405 h 3559175"/>
              <a:gd name="connsiteX94" fmla="*/ 8476294 w 17200563"/>
              <a:gd name="connsiteY94" fmla="*/ 3280209 h 3559175"/>
              <a:gd name="connsiteX95" fmla="*/ 8385621 w 17200563"/>
              <a:gd name="connsiteY95" fmla="*/ 3249988 h 3559175"/>
              <a:gd name="connsiteX96" fmla="*/ 8183348 w 17200563"/>
              <a:gd name="connsiteY96" fmla="*/ 3152350 h 3559175"/>
              <a:gd name="connsiteX97" fmla="*/ 8122900 w 17200563"/>
              <a:gd name="connsiteY97" fmla="*/ 2989620 h 3559175"/>
              <a:gd name="connsiteX98" fmla="*/ 8211249 w 17200563"/>
              <a:gd name="connsiteY98" fmla="*/ 2808292 h 3559175"/>
              <a:gd name="connsiteX99" fmla="*/ 8453045 w 17200563"/>
              <a:gd name="connsiteY99" fmla="*/ 2743200 h 3559175"/>
              <a:gd name="connsiteX100" fmla="*/ 7215090 w 17200563"/>
              <a:gd name="connsiteY100" fmla="*/ 2743200 h 3559175"/>
              <a:gd name="connsiteX101" fmla="*/ 7417569 w 17200563"/>
              <a:gd name="connsiteY101" fmla="*/ 2826830 h 3559175"/>
              <a:gd name="connsiteX102" fmla="*/ 7485063 w 17200563"/>
              <a:gd name="connsiteY102" fmla="*/ 3068428 h 3559175"/>
              <a:gd name="connsiteX103" fmla="*/ 7485063 w 17200563"/>
              <a:gd name="connsiteY103" fmla="*/ 3535362 h 3559175"/>
              <a:gd name="connsiteX104" fmla="*/ 7215090 w 17200563"/>
              <a:gd name="connsiteY104" fmla="*/ 3535362 h 3559175"/>
              <a:gd name="connsiteX105" fmla="*/ 7215090 w 17200563"/>
              <a:gd name="connsiteY105" fmla="*/ 3119535 h 3559175"/>
              <a:gd name="connsiteX106" fmla="*/ 7112687 w 17200563"/>
              <a:gd name="connsiteY106" fmla="*/ 2982475 h 3559175"/>
              <a:gd name="connsiteX107" fmla="*/ 7028901 w 17200563"/>
              <a:gd name="connsiteY107" fmla="*/ 3019644 h 3559175"/>
              <a:gd name="connsiteX108" fmla="*/ 6998647 w 17200563"/>
              <a:gd name="connsiteY108" fmla="*/ 3128827 h 3559175"/>
              <a:gd name="connsiteX109" fmla="*/ 6998647 w 17200563"/>
              <a:gd name="connsiteY109" fmla="*/ 3535362 h 3559175"/>
              <a:gd name="connsiteX110" fmla="*/ 6731001 w 17200563"/>
              <a:gd name="connsiteY110" fmla="*/ 3535362 h 3559175"/>
              <a:gd name="connsiteX111" fmla="*/ 6731001 w 17200563"/>
              <a:gd name="connsiteY111" fmla="*/ 2766431 h 3559175"/>
              <a:gd name="connsiteX112" fmla="*/ 6991664 w 17200563"/>
              <a:gd name="connsiteY112" fmla="*/ 2766431 h 3559175"/>
              <a:gd name="connsiteX113" fmla="*/ 6996320 w 17200563"/>
              <a:gd name="connsiteY113" fmla="*/ 2861676 h 3559175"/>
              <a:gd name="connsiteX114" fmla="*/ 7082430 w 17200563"/>
              <a:gd name="connsiteY114" fmla="*/ 2775723 h 3559175"/>
              <a:gd name="connsiteX115" fmla="*/ 7215090 w 17200563"/>
              <a:gd name="connsiteY115" fmla="*/ 2743200 h 3559175"/>
              <a:gd name="connsiteX116" fmla="*/ 5338022 w 17200563"/>
              <a:gd name="connsiteY116" fmla="*/ 2743200 h 3559175"/>
              <a:gd name="connsiteX117" fmla="*/ 5470737 w 17200563"/>
              <a:gd name="connsiteY117" fmla="*/ 2775723 h 3559175"/>
              <a:gd name="connsiteX118" fmla="*/ 5559215 w 17200563"/>
              <a:gd name="connsiteY118" fmla="*/ 2870968 h 3559175"/>
              <a:gd name="connsiteX119" fmla="*/ 5654676 w 17200563"/>
              <a:gd name="connsiteY119" fmla="*/ 2778046 h 3559175"/>
              <a:gd name="connsiteX120" fmla="*/ 5801361 w 17200563"/>
              <a:gd name="connsiteY120" fmla="*/ 2743200 h 3559175"/>
              <a:gd name="connsiteX121" fmla="*/ 6003925 w 17200563"/>
              <a:gd name="connsiteY121" fmla="*/ 2826830 h 3559175"/>
              <a:gd name="connsiteX122" fmla="*/ 6073777 w 17200563"/>
              <a:gd name="connsiteY122" fmla="*/ 3068428 h 3559175"/>
              <a:gd name="connsiteX123" fmla="*/ 6073777 w 17200563"/>
              <a:gd name="connsiteY123" fmla="*/ 3535362 h 3559175"/>
              <a:gd name="connsiteX124" fmla="*/ 5806017 w 17200563"/>
              <a:gd name="connsiteY124" fmla="*/ 3535362 h 3559175"/>
              <a:gd name="connsiteX125" fmla="*/ 5806017 w 17200563"/>
              <a:gd name="connsiteY125" fmla="*/ 3119535 h 3559175"/>
              <a:gd name="connsiteX126" fmla="*/ 5782733 w 17200563"/>
              <a:gd name="connsiteY126" fmla="*/ 3014998 h 3559175"/>
              <a:gd name="connsiteX127" fmla="*/ 5705899 w 17200563"/>
              <a:gd name="connsiteY127" fmla="*/ 2982475 h 3559175"/>
              <a:gd name="connsiteX128" fmla="*/ 5624408 w 17200563"/>
              <a:gd name="connsiteY128" fmla="*/ 3019644 h 3559175"/>
              <a:gd name="connsiteX129" fmla="*/ 5596467 w 17200563"/>
              <a:gd name="connsiteY129" fmla="*/ 3128827 h 3559175"/>
              <a:gd name="connsiteX130" fmla="*/ 5596467 w 17200563"/>
              <a:gd name="connsiteY130" fmla="*/ 3535362 h 3559175"/>
              <a:gd name="connsiteX131" fmla="*/ 5328710 w 17200563"/>
              <a:gd name="connsiteY131" fmla="*/ 3535362 h 3559175"/>
              <a:gd name="connsiteX132" fmla="*/ 5328710 w 17200563"/>
              <a:gd name="connsiteY132" fmla="*/ 3119535 h 3559175"/>
              <a:gd name="connsiteX133" fmla="*/ 5305425 w 17200563"/>
              <a:gd name="connsiteY133" fmla="*/ 3014998 h 3559175"/>
              <a:gd name="connsiteX134" fmla="*/ 5228590 w 17200563"/>
              <a:gd name="connsiteY134" fmla="*/ 2982475 h 3559175"/>
              <a:gd name="connsiteX135" fmla="*/ 5147099 w 17200563"/>
              <a:gd name="connsiteY135" fmla="*/ 3019644 h 3559175"/>
              <a:gd name="connsiteX136" fmla="*/ 5119160 w 17200563"/>
              <a:gd name="connsiteY136" fmla="*/ 3128827 h 3559175"/>
              <a:gd name="connsiteX137" fmla="*/ 5119160 w 17200563"/>
              <a:gd name="connsiteY137" fmla="*/ 3535362 h 3559175"/>
              <a:gd name="connsiteX138" fmla="*/ 4851400 w 17200563"/>
              <a:gd name="connsiteY138" fmla="*/ 3535362 h 3559175"/>
              <a:gd name="connsiteX139" fmla="*/ 4851400 w 17200563"/>
              <a:gd name="connsiteY139" fmla="*/ 2766431 h 3559175"/>
              <a:gd name="connsiteX140" fmla="*/ 5112173 w 17200563"/>
              <a:gd name="connsiteY140" fmla="*/ 2766431 h 3559175"/>
              <a:gd name="connsiteX141" fmla="*/ 5116830 w 17200563"/>
              <a:gd name="connsiteY141" fmla="*/ 2861676 h 3559175"/>
              <a:gd name="connsiteX142" fmla="*/ 5202980 w 17200563"/>
              <a:gd name="connsiteY142" fmla="*/ 2773400 h 3559175"/>
              <a:gd name="connsiteX143" fmla="*/ 5338022 w 17200563"/>
              <a:gd name="connsiteY143" fmla="*/ 2743200 h 3559175"/>
              <a:gd name="connsiteX144" fmla="*/ 12596813 w 17200563"/>
              <a:gd name="connsiteY144" fmla="*/ 2568575 h 3559175"/>
              <a:gd name="connsiteX145" fmla="*/ 12863513 w 17200563"/>
              <a:gd name="connsiteY145" fmla="*/ 2568575 h 3559175"/>
              <a:gd name="connsiteX146" fmla="*/ 12863513 w 17200563"/>
              <a:gd name="connsiteY146" fmla="*/ 2765425 h 3559175"/>
              <a:gd name="connsiteX147" fmla="*/ 13022263 w 17200563"/>
              <a:gd name="connsiteY147" fmla="*/ 2765425 h 3559175"/>
              <a:gd name="connsiteX148" fmla="*/ 13022263 w 17200563"/>
              <a:gd name="connsiteY148" fmla="*/ 2981325 h 3559175"/>
              <a:gd name="connsiteX149" fmla="*/ 12863513 w 17200563"/>
              <a:gd name="connsiteY149" fmla="*/ 2981325 h 3559175"/>
              <a:gd name="connsiteX150" fmla="*/ 12863513 w 17200563"/>
              <a:gd name="connsiteY150" fmla="*/ 3535362 h 3559175"/>
              <a:gd name="connsiteX151" fmla="*/ 12596813 w 17200563"/>
              <a:gd name="connsiteY151" fmla="*/ 3535362 h 3559175"/>
              <a:gd name="connsiteX152" fmla="*/ 12596813 w 17200563"/>
              <a:gd name="connsiteY152" fmla="*/ 2981325 h 3559175"/>
              <a:gd name="connsiteX153" fmla="*/ 12466638 w 17200563"/>
              <a:gd name="connsiteY153" fmla="*/ 2981325 h 3559175"/>
              <a:gd name="connsiteX154" fmla="*/ 12466638 w 17200563"/>
              <a:gd name="connsiteY154" fmla="*/ 2765425 h 3559175"/>
              <a:gd name="connsiteX155" fmla="*/ 12596813 w 17200563"/>
              <a:gd name="connsiteY155" fmla="*/ 2765425 h 3559175"/>
              <a:gd name="connsiteX156" fmla="*/ 8999538 w 17200563"/>
              <a:gd name="connsiteY156" fmla="*/ 2568575 h 3559175"/>
              <a:gd name="connsiteX157" fmla="*/ 9267826 w 17200563"/>
              <a:gd name="connsiteY157" fmla="*/ 2568575 h 3559175"/>
              <a:gd name="connsiteX158" fmla="*/ 9267826 w 17200563"/>
              <a:gd name="connsiteY158" fmla="*/ 2765425 h 3559175"/>
              <a:gd name="connsiteX159" fmla="*/ 9424988 w 17200563"/>
              <a:gd name="connsiteY159" fmla="*/ 2765425 h 3559175"/>
              <a:gd name="connsiteX160" fmla="*/ 9424988 w 17200563"/>
              <a:gd name="connsiteY160" fmla="*/ 2981325 h 3559175"/>
              <a:gd name="connsiteX161" fmla="*/ 9267826 w 17200563"/>
              <a:gd name="connsiteY161" fmla="*/ 2981325 h 3559175"/>
              <a:gd name="connsiteX162" fmla="*/ 9267826 w 17200563"/>
              <a:gd name="connsiteY162" fmla="*/ 3535362 h 3559175"/>
              <a:gd name="connsiteX163" fmla="*/ 8999538 w 17200563"/>
              <a:gd name="connsiteY163" fmla="*/ 3535362 h 3559175"/>
              <a:gd name="connsiteX164" fmla="*/ 8999538 w 17200563"/>
              <a:gd name="connsiteY164" fmla="*/ 2981325 h 3559175"/>
              <a:gd name="connsiteX165" fmla="*/ 8869363 w 17200563"/>
              <a:gd name="connsiteY165" fmla="*/ 2981325 h 3559175"/>
              <a:gd name="connsiteX166" fmla="*/ 8869363 w 17200563"/>
              <a:gd name="connsiteY166" fmla="*/ 2765425 h 3559175"/>
              <a:gd name="connsiteX167" fmla="*/ 8999538 w 17200563"/>
              <a:gd name="connsiteY167" fmla="*/ 2765425 h 3559175"/>
              <a:gd name="connsiteX168" fmla="*/ 11280406 w 17200563"/>
              <a:gd name="connsiteY168" fmla="*/ 2359025 h 3559175"/>
              <a:gd name="connsiteX169" fmla="*/ 11389722 w 17200563"/>
              <a:gd name="connsiteY169" fmla="*/ 2400871 h 3559175"/>
              <a:gd name="connsiteX170" fmla="*/ 11431588 w 17200563"/>
              <a:gd name="connsiteY170" fmla="*/ 2503161 h 3559175"/>
              <a:gd name="connsiteX171" fmla="*/ 11389722 w 17200563"/>
              <a:gd name="connsiteY171" fmla="*/ 2605452 h 3559175"/>
              <a:gd name="connsiteX172" fmla="*/ 11280406 w 17200563"/>
              <a:gd name="connsiteY172" fmla="*/ 2644973 h 3559175"/>
              <a:gd name="connsiteX173" fmla="*/ 11173416 w 17200563"/>
              <a:gd name="connsiteY173" fmla="*/ 2605452 h 3559175"/>
              <a:gd name="connsiteX174" fmla="*/ 11131550 w 17200563"/>
              <a:gd name="connsiteY174" fmla="*/ 2503161 h 3559175"/>
              <a:gd name="connsiteX175" fmla="*/ 11173416 w 17200563"/>
              <a:gd name="connsiteY175" fmla="*/ 2400871 h 3559175"/>
              <a:gd name="connsiteX176" fmla="*/ 11280406 w 17200563"/>
              <a:gd name="connsiteY176" fmla="*/ 2359025 h 3559175"/>
              <a:gd name="connsiteX177" fmla="*/ 7811294 w 17200563"/>
              <a:gd name="connsiteY177" fmla="*/ 2359025 h 3559175"/>
              <a:gd name="connsiteX178" fmla="*/ 7918585 w 17200563"/>
              <a:gd name="connsiteY178" fmla="*/ 2400871 h 3559175"/>
              <a:gd name="connsiteX179" fmla="*/ 7962901 w 17200563"/>
              <a:gd name="connsiteY179" fmla="*/ 2503161 h 3559175"/>
              <a:gd name="connsiteX180" fmla="*/ 7918585 w 17200563"/>
              <a:gd name="connsiteY180" fmla="*/ 2605452 h 3559175"/>
              <a:gd name="connsiteX181" fmla="*/ 7811294 w 17200563"/>
              <a:gd name="connsiteY181" fmla="*/ 2644973 h 3559175"/>
              <a:gd name="connsiteX182" fmla="*/ 7704004 w 17200563"/>
              <a:gd name="connsiteY182" fmla="*/ 2605452 h 3559175"/>
              <a:gd name="connsiteX183" fmla="*/ 7659689 w 17200563"/>
              <a:gd name="connsiteY183" fmla="*/ 2503161 h 3559175"/>
              <a:gd name="connsiteX184" fmla="*/ 7704004 w 17200563"/>
              <a:gd name="connsiteY184" fmla="*/ 2400871 h 3559175"/>
              <a:gd name="connsiteX185" fmla="*/ 7811294 w 17200563"/>
              <a:gd name="connsiteY185" fmla="*/ 2359025 h 3559175"/>
              <a:gd name="connsiteX186" fmla="*/ 6398845 w 17200563"/>
              <a:gd name="connsiteY186" fmla="*/ 2359025 h 3559175"/>
              <a:gd name="connsiteX187" fmla="*/ 6505835 w 17200563"/>
              <a:gd name="connsiteY187" fmla="*/ 2400871 h 3559175"/>
              <a:gd name="connsiteX188" fmla="*/ 6550028 w 17200563"/>
              <a:gd name="connsiteY188" fmla="*/ 2503161 h 3559175"/>
              <a:gd name="connsiteX189" fmla="*/ 6505835 w 17200563"/>
              <a:gd name="connsiteY189" fmla="*/ 2605452 h 3559175"/>
              <a:gd name="connsiteX190" fmla="*/ 6398845 w 17200563"/>
              <a:gd name="connsiteY190" fmla="*/ 2644973 h 3559175"/>
              <a:gd name="connsiteX191" fmla="*/ 6291854 w 17200563"/>
              <a:gd name="connsiteY191" fmla="*/ 2605452 h 3559175"/>
              <a:gd name="connsiteX192" fmla="*/ 6249988 w 17200563"/>
              <a:gd name="connsiteY192" fmla="*/ 2503161 h 3559175"/>
              <a:gd name="connsiteX193" fmla="*/ 6291854 w 17200563"/>
              <a:gd name="connsiteY193" fmla="*/ 2400871 h 3559175"/>
              <a:gd name="connsiteX194" fmla="*/ 6398845 w 17200563"/>
              <a:gd name="connsiteY194" fmla="*/ 2359025 h 3559175"/>
              <a:gd name="connsiteX195" fmla="*/ 3428112 w 17200563"/>
              <a:gd name="connsiteY195" fmla="*/ 1635447 h 3559175"/>
              <a:gd name="connsiteX196" fmla="*/ 3353689 w 17200563"/>
              <a:gd name="connsiteY196" fmla="*/ 1647079 h 3559175"/>
              <a:gd name="connsiteX197" fmla="*/ 3016459 w 17200563"/>
              <a:gd name="connsiteY197" fmla="*/ 2679993 h 3559175"/>
              <a:gd name="connsiteX198" fmla="*/ 3293220 w 17200563"/>
              <a:gd name="connsiteY198" fmla="*/ 2679993 h 3559175"/>
              <a:gd name="connsiteX199" fmla="*/ 3607192 w 17200563"/>
              <a:gd name="connsiteY199" fmla="*/ 1842495 h 3559175"/>
              <a:gd name="connsiteX200" fmla="*/ 3428112 w 17200563"/>
              <a:gd name="connsiteY200" fmla="*/ 1635447 h 3559175"/>
              <a:gd name="connsiteX201" fmla="*/ 527939 w 17200563"/>
              <a:gd name="connsiteY201" fmla="*/ 1635447 h 3559175"/>
              <a:gd name="connsiteX202" fmla="*/ 351184 w 17200563"/>
              <a:gd name="connsiteY202" fmla="*/ 1842495 h 3559175"/>
              <a:gd name="connsiteX203" fmla="*/ 662831 w 17200563"/>
              <a:gd name="connsiteY203" fmla="*/ 2679993 h 3559175"/>
              <a:gd name="connsiteX204" fmla="*/ 939591 w 17200563"/>
              <a:gd name="connsiteY204" fmla="*/ 2679993 h 3559175"/>
              <a:gd name="connsiteX205" fmla="*/ 602362 w 17200563"/>
              <a:gd name="connsiteY205" fmla="*/ 1647079 h 3559175"/>
              <a:gd name="connsiteX206" fmla="*/ 527939 w 17200563"/>
              <a:gd name="connsiteY206" fmla="*/ 1635447 h 3559175"/>
              <a:gd name="connsiteX207" fmla="*/ 5123753 w 17200563"/>
              <a:gd name="connsiteY207" fmla="*/ 1404582 h 3559175"/>
              <a:gd name="connsiteX208" fmla="*/ 5123753 w 17200563"/>
              <a:gd name="connsiteY208" fmla="*/ 1653621 h 3559175"/>
              <a:gd name="connsiteX209" fmla="*/ 5305319 w 17200563"/>
              <a:gd name="connsiteY209" fmla="*/ 1653621 h 3559175"/>
              <a:gd name="connsiteX210" fmla="*/ 5419381 w 17200563"/>
              <a:gd name="connsiteY210" fmla="*/ 1621037 h 3559175"/>
              <a:gd name="connsiteX211" fmla="*/ 5458952 w 17200563"/>
              <a:gd name="connsiteY211" fmla="*/ 1527938 h 3559175"/>
              <a:gd name="connsiteX212" fmla="*/ 5300664 w 17200563"/>
              <a:gd name="connsiteY212" fmla="*/ 1404582 h 3559175"/>
              <a:gd name="connsiteX213" fmla="*/ 5123753 w 17200563"/>
              <a:gd name="connsiteY213" fmla="*/ 1404582 h 3559175"/>
              <a:gd name="connsiteX214" fmla="*/ 2653647 w 17200563"/>
              <a:gd name="connsiteY214" fmla="*/ 1363260 h 3559175"/>
              <a:gd name="connsiteX215" fmla="*/ 2390840 w 17200563"/>
              <a:gd name="connsiteY215" fmla="*/ 1444684 h 3559175"/>
              <a:gd name="connsiteX216" fmla="*/ 2390840 w 17200563"/>
              <a:gd name="connsiteY216" fmla="*/ 2679993 h 3559175"/>
              <a:gd name="connsiteX217" fmla="*/ 2746676 w 17200563"/>
              <a:gd name="connsiteY217" fmla="*/ 2679993 h 3559175"/>
              <a:gd name="connsiteX218" fmla="*/ 2993202 w 17200563"/>
              <a:gd name="connsiteY218" fmla="*/ 1733155 h 3559175"/>
              <a:gd name="connsiteX219" fmla="*/ 2653647 w 17200563"/>
              <a:gd name="connsiteY219" fmla="*/ 1363260 h 3559175"/>
              <a:gd name="connsiteX220" fmla="*/ 1302404 w 17200563"/>
              <a:gd name="connsiteY220" fmla="*/ 1363260 h 3559175"/>
              <a:gd name="connsiteX221" fmla="*/ 965174 w 17200563"/>
              <a:gd name="connsiteY221" fmla="*/ 1733155 h 3559175"/>
              <a:gd name="connsiteX222" fmla="*/ 1209375 w 17200563"/>
              <a:gd name="connsiteY222" fmla="*/ 2679993 h 3559175"/>
              <a:gd name="connsiteX223" fmla="*/ 1567536 w 17200563"/>
              <a:gd name="connsiteY223" fmla="*/ 2679993 h 3559175"/>
              <a:gd name="connsiteX224" fmla="*/ 1567536 w 17200563"/>
              <a:gd name="connsiteY224" fmla="*/ 1444684 h 3559175"/>
              <a:gd name="connsiteX225" fmla="*/ 1302404 w 17200563"/>
              <a:gd name="connsiteY225" fmla="*/ 1363260 h 3559175"/>
              <a:gd name="connsiteX226" fmla="*/ 16725900 w 17200563"/>
              <a:gd name="connsiteY226" fmla="*/ 1339850 h 3559175"/>
              <a:gd name="connsiteX227" fmla="*/ 17200563 w 17200563"/>
              <a:gd name="connsiteY227" fmla="*/ 1339850 h 3559175"/>
              <a:gd name="connsiteX228" fmla="*/ 17200563 w 17200563"/>
              <a:gd name="connsiteY228" fmla="*/ 1555750 h 3559175"/>
              <a:gd name="connsiteX229" fmla="*/ 16725900 w 17200563"/>
              <a:gd name="connsiteY229" fmla="*/ 1555750 h 3559175"/>
              <a:gd name="connsiteX230" fmla="*/ 12247403 w 17200563"/>
              <a:gd name="connsiteY230" fmla="*/ 1316078 h 3559175"/>
              <a:gd name="connsiteX231" fmla="*/ 12135657 w 17200563"/>
              <a:gd name="connsiteY231" fmla="*/ 1362633 h 3559175"/>
              <a:gd name="connsiteX232" fmla="*/ 12091425 w 17200563"/>
              <a:gd name="connsiteY232" fmla="*/ 1486001 h 3559175"/>
              <a:gd name="connsiteX233" fmla="*/ 12135657 w 17200563"/>
              <a:gd name="connsiteY233" fmla="*/ 1597730 h 3559175"/>
              <a:gd name="connsiteX234" fmla="*/ 12247403 w 17200563"/>
              <a:gd name="connsiteY234" fmla="*/ 1641957 h 3559175"/>
              <a:gd name="connsiteX235" fmla="*/ 12359149 w 17200563"/>
              <a:gd name="connsiteY235" fmla="*/ 1597730 h 3559175"/>
              <a:gd name="connsiteX236" fmla="*/ 12403382 w 17200563"/>
              <a:gd name="connsiteY236" fmla="*/ 1486001 h 3559175"/>
              <a:gd name="connsiteX237" fmla="*/ 12359149 w 17200563"/>
              <a:gd name="connsiteY237" fmla="*/ 1362633 h 3559175"/>
              <a:gd name="connsiteX238" fmla="*/ 12247403 w 17200563"/>
              <a:gd name="connsiteY238" fmla="*/ 1316078 h 3559175"/>
              <a:gd name="connsiteX239" fmla="*/ 8953362 w 17200563"/>
              <a:gd name="connsiteY239" fmla="*/ 1316019 h 3559175"/>
              <a:gd name="connsiteX240" fmla="*/ 8841610 w 17200563"/>
              <a:gd name="connsiteY240" fmla="*/ 1362562 h 3559175"/>
              <a:gd name="connsiteX241" fmla="*/ 8797376 w 17200563"/>
              <a:gd name="connsiteY241" fmla="*/ 1485900 h 3559175"/>
              <a:gd name="connsiteX242" fmla="*/ 8841610 w 17200563"/>
              <a:gd name="connsiteY242" fmla="*/ 1609238 h 3559175"/>
              <a:gd name="connsiteX243" fmla="*/ 8953362 w 17200563"/>
              <a:gd name="connsiteY243" fmla="*/ 1655781 h 3559175"/>
              <a:gd name="connsiteX244" fmla="*/ 9065113 w 17200563"/>
              <a:gd name="connsiteY244" fmla="*/ 1609238 h 3559175"/>
              <a:gd name="connsiteX245" fmla="*/ 9109348 w 17200563"/>
              <a:gd name="connsiteY245" fmla="*/ 1485900 h 3559175"/>
              <a:gd name="connsiteX246" fmla="*/ 9065113 w 17200563"/>
              <a:gd name="connsiteY246" fmla="*/ 1362562 h 3559175"/>
              <a:gd name="connsiteX247" fmla="*/ 8953362 w 17200563"/>
              <a:gd name="connsiteY247" fmla="*/ 1316019 h 3559175"/>
              <a:gd name="connsiteX248" fmla="*/ 15380700 w 17200563"/>
              <a:gd name="connsiteY248" fmla="*/ 1264822 h 3559175"/>
              <a:gd name="connsiteX249" fmla="*/ 15243422 w 17200563"/>
              <a:gd name="connsiteY249" fmla="*/ 1392815 h 3559175"/>
              <a:gd name="connsiteX250" fmla="*/ 15513325 w 17200563"/>
              <a:gd name="connsiteY250" fmla="*/ 1392815 h 3559175"/>
              <a:gd name="connsiteX251" fmla="*/ 15471444 w 17200563"/>
              <a:gd name="connsiteY251" fmla="*/ 1299729 h 3559175"/>
              <a:gd name="connsiteX252" fmla="*/ 15380700 w 17200563"/>
              <a:gd name="connsiteY252" fmla="*/ 1264822 h 3559175"/>
              <a:gd name="connsiteX253" fmla="*/ 13215350 w 17200563"/>
              <a:gd name="connsiteY253" fmla="*/ 1264822 h 3559175"/>
              <a:gd name="connsiteX254" fmla="*/ 13078072 w 17200563"/>
              <a:gd name="connsiteY254" fmla="*/ 1392815 h 3559175"/>
              <a:gd name="connsiteX255" fmla="*/ 13347975 w 17200563"/>
              <a:gd name="connsiteY255" fmla="*/ 1392815 h 3559175"/>
              <a:gd name="connsiteX256" fmla="*/ 13306094 w 17200563"/>
              <a:gd name="connsiteY256" fmla="*/ 1299729 h 3559175"/>
              <a:gd name="connsiteX257" fmla="*/ 13215350 w 17200563"/>
              <a:gd name="connsiteY257" fmla="*/ 1264822 h 3559175"/>
              <a:gd name="connsiteX258" fmla="*/ 9505134 w 17200563"/>
              <a:gd name="connsiteY258" fmla="*/ 1264822 h 3559175"/>
              <a:gd name="connsiteX259" fmla="*/ 9367773 w 17200563"/>
              <a:gd name="connsiteY259" fmla="*/ 1392815 h 3559175"/>
              <a:gd name="connsiteX260" fmla="*/ 9635510 w 17200563"/>
              <a:gd name="connsiteY260" fmla="*/ 1392815 h 3559175"/>
              <a:gd name="connsiteX261" fmla="*/ 9593604 w 17200563"/>
              <a:gd name="connsiteY261" fmla="*/ 1299729 h 3559175"/>
              <a:gd name="connsiteX262" fmla="*/ 9505134 w 17200563"/>
              <a:gd name="connsiteY262" fmla="*/ 1264822 h 3559175"/>
              <a:gd name="connsiteX263" fmla="*/ 6282741 w 17200563"/>
              <a:gd name="connsiteY263" fmla="*/ 1264822 h 3559175"/>
              <a:gd name="connsiteX264" fmla="*/ 6145460 w 17200563"/>
              <a:gd name="connsiteY264" fmla="*/ 1392815 h 3559175"/>
              <a:gd name="connsiteX265" fmla="*/ 6415363 w 17200563"/>
              <a:gd name="connsiteY265" fmla="*/ 1392815 h 3559175"/>
              <a:gd name="connsiteX266" fmla="*/ 6373484 w 17200563"/>
              <a:gd name="connsiteY266" fmla="*/ 1299729 h 3559175"/>
              <a:gd name="connsiteX267" fmla="*/ 6282741 w 17200563"/>
              <a:gd name="connsiteY267" fmla="*/ 1264822 h 3559175"/>
              <a:gd name="connsiteX268" fmla="*/ 11395481 w 17200563"/>
              <a:gd name="connsiteY268" fmla="*/ 1102899 h 3559175"/>
              <a:gd name="connsiteX269" fmla="*/ 11662957 w 17200563"/>
              <a:gd name="connsiteY269" fmla="*/ 1102899 h 3559175"/>
              <a:gd name="connsiteX270" fmla="*/ 11662957 w 17200563"/>
              <a:gd name="connsiteY270" fmla="*/ 1870075 h 3559175"/>
              <a:gd name="connsiteX271" fmla="*/ 11395481 w 17200563"/>
              <a:gd name="connsiteY271" fmla="*/ 1870075 h 3559175"/>
              <a:gd name="connsiteX272" fmla="*/ 16265221 w 17200563"/>
              <a:gd name="connsiteY272" fmla="*/ 1076325 h 3559175"/>
              <a:gd name="connsiteX273" fmla="*/ 16419040 w 17200563"/>
              <a:gd name="connsiteY273" fmla="*/ 1092615 h 3559175"/>
              <a:gd name="connsiteX274" fmla="*/ 16544891 w 17200563"/>
              <a:gd name="connsiteY274" fmla="*/ 1139157 h 3559175"/>
              <a:gd name="connsiteX275" fmla="*/ 16516924 w 17200563"/>
              <a:gd name="connsiteY275" fmla="*/ 1329982 h 3559175"/>
              <a:gd name="connsiteX276" fmla="*/ 16400395 w 17200563"/>
              <a:gd name="connsiteY276" fmla="*/ 1288094 h 3559175"/>
              <a:gd name="connsiteX277" fmla="*/ 16281535 w 17200563"/>
              <a:gd name="connsiteY277" fmla="*/ 1271804 h 3559175"/>
              <a:gd name="connsiteX278" fmla="*/ 16199965 w 17200563"/>
              <a:gd name="connsiteY278" fmla="*/ 1318346 h 3559175"/>
              <a:gd name="connsiteX279" fmla="*/ 16223270 w 17200563"/>
              <a:gd name="connsiteY279" fmla="*/ 1355581 h 3559175"/>
              <a:gd name="connsiteX280" fmla="*/ 16316494 w 17200563"/>
              <a:gd name="connsiteY280" fmla="*/ 1385834 h 3559175"/>
              <a:gd name="connsiteX281" fmla="*/ 16516924 w 17200563"/>
              <a:gd name="connsiteY281" fmla="*/ 1483573 h 3559175"/>
              <a:gd name="connsiteX282" fmla="*/ 16579850 w 17200563"/>
              <a:gd name="connsiteY282" fmla="*/ 1651126 h 3559175"/>
              <a:gd name="connsiteX283" fmla="*/ 16488957 w 17200563"/>
              <a:gd name="connsiteY283" fmla="*/ 1830315 h 3559175"/>
              <a:gd name="connsiteX284" fmla="*/ 16232593 w 17200563"/>
              <a:gd name="connsiteY284" fmla="*/ 1895475 h 3559175"/>
              <a:gd name="connsiteX285" fmla="*/ 16055468 w 17200563"/>
              <a:gd name="connsiteY285" fmla="*/ 1874531 h 3559175"/>
              <a:gd name="connsiteX286" fmla="*/ 15922625 w 17200563"/>
              <a:gd name="connsiteY286" fmla="*/ 1818680 h 3559175"/>
              <a:gd name="connsiteX287" fmla="*/ 15952923 w 17200563"/>
              <a:gd name="connsiteY287" fmla="*/ 1623201 h 3559175"/>
              <a:gd name="connsiteX288" fmla="*/ 16078774 w 17200563"/>
              <a:gd name="connsiteY288" fmla="*/ 1679052 h 3559175"/>
              <a:gd name="connsiteX289" fmla="*/ 16216279 w 17200563"/>
              <a:gd name="connsiteY289" fmla="*/ 1699996 h 3559175"/>
              <a:gd name="connsiteX290" fmla="*/ 16311833 w 17200563"/>
              <a:gd name="connsiteY290" fmla="*/ 1653454 h 3559175"/>
              <a:gd name="connsiteX291" fmla="*/ 16290857 w 17200563"/>
              <a:gd name="connsiteY291" fmla="*/ 1616219 h 3559175"/>
              <a:gd name="connsiteX292" fmla="*/ 16199965 w 17200563"/>
              <a:gd name="connsiteY292" fmla="*/ 1583640 h 3559175"/>
              <a:gd name="connsiteX293" fmla="*/ 15997204 w 17200563"/>
              <a:gd name="connsiteY293" fmla="*/ 1488227 h 3559175"/>
              <a:gd name="connsiteX294" fmla="*/ 15936609 w 17200563"/>
              <a:gd name="connsiteY294" fmla="*/ 1323001 h 3559175"/>
              <a:gd name="connsiteX295" fmla="*/ 16025171 w 17200563"/>
              <a:gd name="connsiteY295" fmla="*/ 1143812 h 3559175"/>
              <a:gd name="connsiteX296" fmla="*/ 16265221 w 17200563"/>
              <a:gd name="connsiteY296" fmla="*/ 1076325 h 3559175"/>
              <a:gd name="connsiteX297" fmla="*/ 15385354 w 17200563"/>
              <a:gd name="connsiteY297" fmla="*/ 1076325 h 3559175"/>
              <a:gd name="connsiteX298" fmla="*/ 15662237 w 17200563"/>
              <a:gd name="connsiteY298" fmla="*/ 1181046 h 3559175"/>
              <a:gd name="connsiteX299" fmla="*/ 15762288 w 17200563"/>
              <a:gd name="connsiteY299" fmla="*/ 1462629 h 3559175"/>
              <a:gd name="connsiteX300" fmla="*/ 15755308 w 17200563"/>
              <a:gd name="connsiteY300" fmla="*/ 1555714 h 3559175"/>
              <a:gd name="connsiteX301" fmla="*/ 15248075 w 17200563"/>
              <a:gd name="connsiteY301" fmla="*/ 1555714 h 3559175"/>
              <a:gd name="connsiteX302" fmla="*/ 15324858 w 17200563"/>
              <a:gd name="connsiteY302" fmla="*/ 1653454 h 3559175"/>
              <a:gd name="connsiteX303" fmla="*/ 15483077 w 17200563"/>
              <a:gd name="connsiteY303" fmla="*/ 1686033 h 3559175"/>
              <a:gd name="connsiteX304" fmla="*/ 15613376 w 17200563"/>
              <a:gd name="connsiteY304" fmla="*/ 1672071 h 3559175"/>
              <a:gd name="connsiteX305" fmla="*/ 15729713 w 17200563"/>
              <a:gd name="connsiteY305" fmla="*/ 1634837 h 3559175"/>
              <a:gd name="connsiteX306" fmla="*/ 15752981 w 17200563"/>
              <a:gd name="connsiteY306" fmla="*/ 1837297 h 3559175"/>
              <a:gd name="connsiteX307" fmla="*/ 15611049 w 17200563"/>
              <a:gd name="connsiteY307" fmla="*/ 1879185 h 3559175"/>
              <a:gd name="connsiteX308" fmla="*/ 15448176 w 17200563"/>
              <a:gd name="connsiteY308" fmla="*/ 1895475 h 3559175"/>
              <a:gd name="connsiteX309" fmla="*/ 15201540 w 17200563"/>
              <a:gd name="connsiteY309" fmla="*/ 1846605 h 3559175"/>
              <a:gd name="connsiteX310" fmla="*/ 15040994 w 17200563"/>
              <a:gd name="connsiteY310" fmla="*/ 1706978 h 3559175"/>
              <a:gd name="connsiteX311" fmla="*/ 14982825 w 17200563"/>
              <a:gd name="connsiteY311" fmla="*/ 1485900 h 3559175"/>
              <a:gd name="connsiteX312" fmla="*/ 15031687 w 17200563"/>
              <a:gd name="connsiteY312" fmla="*/ 1276458 h 3559175"/>
              <a:gd name="connsiteX313" fmla="*/ 15173619 w 17200563"/>
              <a:gd name="connsiteY313" fmla="*/ 1129849 h 3559175"/>
              <a:gd name="connsiteX314" fmla="*/ 15385354 w 17200563"/>
              <a:gd name="connsiteY314" fmla="*/ 1076325 h 3559175"/>
              <a:gd name="connsiteX315" fmla="*/ 14544282 w 17200563"/>
              <a:gd name="connsiteY315" fmla="*/ 1076325 h 3559175"/>
              <a:gd name="connsiteX316" fmla="*/ 14695404 w 17200563"/>
              <a:gd name="connsiteY316" fmla="*/ 1092615 h 3559175"/>
              <a:gd name="connsiteX317" fmla="*/ 14820952 w 17200563"/>
              <a:gd name="connsiteY317" fmla="*/ 1139157 h 3559175"/>
              <a:gd name="connsiteX318" fmla="*/ 14793052 w 17200563"/>
              <a:gd name="connsiteY318" fmla="*/ 1329982 h 3559175"/>
              <a:gd name="connsiteX319" fmla="*/ 14676804 w 17200563"/>
              <a:gd name="connsiteY319" fmla="*/ 1288094 h 3559175"/>
              <a:gd name="connsiteX320" fmla="*/ 14560556 w 17200563"/>
              <a:gd name="connsiteY320" fmla="*/ 1271804 h 3559175"/>
              <a:gd name="connsiteX321" fmla="*/ 14476858 w 17200563"/>
              <a:gd name="connsiteY321" fmla="*/ 1318346 h 3559175"/>
              <a:gd name="connsiteX322" fmla="*/ 14502432 w 17200563"/>
              <a:gd name="connsiteY322" fmla="*/ 1355581 h 3559175"/>
              <a:gd name="connsiteX323" fmla="*/ 14593106 w 17200563"/>
              <a:gd name="connsiteY323" fmla="*/ 1385834 h 3559175"/>
              <a:gd name="connsiteX324" fmla="*/ 14793052 w 17200563"/>
              <a:gd name="connsiteY324" fmla="*/ 1483573 h 3559175"/>
              <a:gd name="connsiteX325" fmla="*/ 14855826 w 17200563"/>
              <a:gd name="connsiteY325" fmla="*/ 1651126 h 3559175"/>
              <a:gd name="connsiteX326" fmla="*/ 14765153 w 17200563"/>
              <a:gd name="connsiteY326" fmla="*/ 1830315 h 3559175"/>
              <a:gd name="connsiteX327" fmla="*/ 14509407 w 17200563"/>
              <a:gd name="connsiteY327" fmla="*/ 1895475 h 3559175"/>
              <a:gd name="connsiteX328" fmla="*/ 14335036 w 17200563"/>
              <a:gd name="connsiteY328" fmla="*/ 1874531 h 3559175"/>
              <a:gd name="connsiteX329" fmla="*/ 14200188 w 17200563"/>
              <a:gd name="connsiteY329" fmla="*/ 1818680 h 3559175"/>
              <a:gd name="connsiteX330" fmla="*/ 14230412 w 17200563"/>
              <a:gd name="connsiteY330" fmla="*/ 1623201 h 3559175"/>
              <a:gd name="connsiteX331" fmla="*/ 14355960 w 17200563"/>
              <a:gd name="connsiteY331" fmla="*/ 1679052 h 3559175"/>
              <a:gd name="connsiteX332" fmla="*/ 14493133 w 17200563"/>
              <a:gd name="connsiteY332" fmla="*/ 1699996 h 3559175"/>
              <a:gd name="connsiteX333" fmla="*/ 14588456 w 17200563"/>
              <a:gd name="connsiteY333" fmla="*/ 1653454 h 3559175"/>
              <a:gd name="connsiteX334" fmla="*/ 14567531 w 17200563"/>
              <a:gd name="connsiteY334" fmla="*/ 1616219 h 3559175"/>
              <a:gd name="connsiteX335" fmla="*/ 14476858 w 17200563"/>
              <a:gd name="connsiteY335" fmla="*/ 1583640 h 3559175"/>
              <a:gd name="connsiteX336" fmla="*/ 14274587 w 17200563"/>
              <a:gd name="connsiteY336" fmla="*/ 1488227 h 3559175"/>
              <a:gd name="connsiteX337" fmla="*/ 14214138 w 17200563"/>
              <a:gd name="connsiteY337" fmla="*/ 1323001 h 3559175"/>
              <a:gd name="connsiteX338" fmla="*/ 14302486 w 17200563"/>
              <a:gd name="connsiteY338" fmla="*/ 1143812 h 3559175"/>
              <a:gd name="connsiteX339" fmla="*/ 14544282 w 17200563"/>
              <a:gd name="connsiteY339" fmla="*/ 1076325 h 3559175"/>
              <a:gd name="connsiteX340" fmla="*/ 13220004 w 17200563"/>
              <a:gd name="connsiteY340" fmla="*/ 1076325 h 3559175"/>
              <a:gd name="connsiteX341" fmla="*/ 13494561 w 17200563"/>
              <a:gd name="connsiteY341" fmla="*/ 1181046 h 3559175"/>
              <a:gd name="connsiteX342" fmla="*/ 13596938 w 17200563"/>
              <a:gd name="connsiteY342" fmla="*/ 1462629 h 3559175"/>
              <a:gd name="connsiteX343" fmla="*/ 13587631 w 17200563"/>
              <a:gd name="connsiteY343" fmla="*/ 1555714 h 3559175"/>
              <a:gd name="connsiteX344" fmla="*/ 13082725 w 17200563"/>
              <a:gd name="connsiteY344" fmla="*/ 1555714 h 3559175"/>
              <a:gd name="connsiteX345" fmla="*/ 13159508 w 17200563"/>
              <a:gd name="connsiteY345" fmla="*/ 1653454 h 3559175"/>
              <a:gd name="connsiteX346" fmla="*/ 13317727 w 17200563"/>
              <a:gd name="connsiteY346" fmla="*/ 1686033 h 3559175"/>
              <a:gd name="connsiteX347" fmla="*/ 13448026 w 17200563"/>
              <a:gd name="connsiteY347" fmla="*/ 1672071 h 3559175"/>
              <a:gd name="connsiteX348" fmla="*/ 13564363 w 17200563"/>
              <a:gd name="connsiteY348" fmla="*/ 1634837 h 3559175"/>
              <a:gd name="connsiteX349" fmla="*/ 13587631 w 17200563"/>
              <a:gd name="connsiteY349" fmla="*/ 1837297 h 3559175"/>
              <a:gd name="connsiteX350" fmla="*/ 13445699 w 17200563"/>
              <a:gd name="connsiteY350" fmla="*/ 1879185 h 3559175"/>
              <a:gd name="connsiteX351" fmla="*/ 13280499 w 17200563"/>
              <a:gd name="connsiteY351" fmla="*/ 1895475 h 3559175"/>
              <a:gd name="connsiteX352" fmla="*/ 13036190 w 17200563"/>
              <a:gd name="connsiteY352" fmla="*/ 1846605 h 3559175"/>
              <a:gd name="connsiteX353" fmla="*/ 12875644 w 17200563"/>
              <a:gd name="connsiteY353" fmla="*/ 1706978 h 3559175"/>
              <a:gd name="connsiteX354" fmla="*/ 12817475 w 17200563"/>
              <a:gd name="connsiteY354" fmla="*/ 1485900 h 3559175"/>
              <a:gd name="connsiteX355" fmla="*/ 12866337 w 17200563"/>
              <a:gd name="connsiteY355" fmla="*/ 1276458 h 3559175"/>
              <a:gd name="connsiteX356" fmla="*/ 13008269 w 17200563"/>
              <a:gd name="connsiteY356" fmla="*/ 1129849 h 3559175"/>
              <a:gd name="connsiteX357" fmla="*/ 13220004 w 17200563"/>
              <a:gd name="connsiteY357" fmla="*/ 1076325 h 3559175"/>
              <a:gd name="connsiteX358" fmla="*/ 12182218 w 17200563"/>
              <a:gd name="connsiteY358" fmla="*/ 1076325 h 3559175"/>
              <a:gd name="connsiteX359" fmla="*/ 12310260 w 17200563"/>
              <a:gd name="connsiteY359" fmla="*/ 1106585 h 3559175"/>
              <a:gd name="connsiteX360" fmla="*/ 12401054 w 17200563"/>
              <a:gd name="connsiteY360" fmla="*/ 1190382 h 3559175"/>
              <a:gd name="connsiteX361" fmla="*/ 12405710 w 17200563"/>
              <a:gd name="connsiteY361" fmla="*/ 1101930 h 3559175"/>
              <a:gd name="connsiteX362" fmla="*/ 12657138 w 17200563"/>
              <a:gd name="connsiteY362" fmla="*/ 1101930 h 3559175"/>
              <a:gd name="connsiteX363" fmla="*/ 12657138 w 17200563"/>
              <a:gd name="connsiteY363" fmla="*/ 1807224 h 3559175"/>
              <a:gd name="connsiteX364" fmla="*/ 12543064 w 17200563"/>
              <a:gd name="connsiteY364" fmla="*/ 2137757 h 3559175"/>
              <a:gd name="connsiteX365" fmla="*/ 12212483 w 17200563"/>
              <a:gd name="connsiteY365" fmla="*/ 2249487 h 3559175"/>
              <a:gd name="connsiteX366" fmla="*/ 12044864 w 17200563"/>
              <a:gd name="connsiteY366" fmla="*/ 2230866 h 3559175"/>
              <a:gd name="connsiteX367" fmla="*/ 11909837 w 17200563"/>
              <a:gd name="connsiteY367" fmla="*/ 2188967 h 3559175"/>
              <a:gd name="connsiteX368" fmla="*/ 11937774 w 17200563"/>
              <a:gd name="connsiteY368" fmla="*/ 1953869 h 3559175"/>
              <a:gd name="connsiteX369" fmla="*/ 12051848 w 17200563"/>
              <a:gd name="connsiteY369" fmla="*/ 1998095 h 3559175"/>
              <a:gd name="connsiteX370" fmla="*/ 12175234 w 17200563"/>
              <a:gd name="connsiteY370" fmla="*/ 2016717 h 3559175"/>
              <a:gd name="connsiteX371" fmla="*/ 12401054 w 17200563"/>
              <a:gd name="connsiteY371" fmla="*/ 1816535 h 3559175"/>
              <a:gd name="connsiteX372" fmla="*/ 12401054 w 17200563"/>
              <a:gd name="connsiteY372" fmla="*/ 1781619 h 3559175"/>
              <a:gd name="connsiteX373" fmla="*/ 12305604 w 17200563"/>
              <a:gd name="connsiteY373" fmla="*/ 1856105 h 3559175"/>
              <a:gd name="connsiteX374" fmla="*/ 12175234 w 17200563"/>
              <a:gd name="connsiteY374" fmla="*/ 1881710 h 3559175"/>
              <a:gd name="connsiteX375" fmla="*/ 11998303 w 17200563"/>
              <a:gd name="connsiteY375" fmla="*/ 1832828 h 3559175"/>
              <a:gd name="connsiteX376" fmla="*/ 11870261 w 17200563"/>
              <a:gd name="connsiteY376" fmla="*/ 1695494 h 3559175"/>
              <a:gd name="connsiteX377" fmla="*/ 11823700 w 17200563"/>
              <a:gd name="connsiteY377" fmla="*/ 1488328 h 3559175"/>
              <a:gd name="connsiteX378" fmla="*/ 11870261 w 17200563"/>
              <a:gd name="connsiteY378" fmla="*/ 1283490 h 3559175"/>
              <a:gd name="connsiteX379" fmla="*/ 11995975 w 17200563"/>
              <a:gd name="connsiteY379" fmla="*/ 1132190 h 3559175"/>
              <a:gd name="connsiteX380" fmla="*/ 12182218 w 17200563"/>
              <a:gd name="connsiteY380" fmla="*/ 1076325 h 3559175"/>
              <a:gd name="connsiteX381" fmla="*/ 8953362 w 17200563"/>
              <a:gd name="connsiteY381" fmla="*/ 1076325 h 3559175"/>
              <a:gd name="connsiteX382" fmla="*/ 9116333 w 17200563"/>
              <a:gd name="connsiteY382" fmla="*/ 1113559 h 3559175"/>
              <a:gd name="connsiteX383" fmla="*/ 9237396 w 17200563"/>
              <a:gd name="connsiteY383" fmla="*/ 1218280 h 3559175"/>
              <a:gd name="connsiteX384" fmla="*/ 9356132 w 17200563"/>
              <a:gd name="connsiteY384" fmla="*/ 1113559 h 3559175"/>
              <a:gd name="connsiteX385" fmla="*/ 9516775 w 17200563"/>
              <a:gd name="connsiteY385" fmla="*/ 1076325 h 3559175"/>
              <a:gd name="connsiteX386" fmla="*/ 9710011 w 17200563"/>
              <a:gd name="connsiteY386" fmla="*/ 1122867 h 3559175"/>
              <a:gd name="connsiteX387" fmla="*/ 9840388 w 17200563"/>
              <a:gd name="connsiteY387" fmla="*/ 1255514 h 3559175"/>
              <a:gd name="connsiteX388" fmla="*/ 9886951 w 17200563"/>
              <a:gd name="connsiteY388" fmla="*/ 1462629 h 3559175"/>
              <a:gd name="connsiteX389" fmla="*/ 9877638 w 17200563"/>
              <a:gd name="connsiteY389" fmla="*/ 1555714 h 3559175"/>
              <a:gd name="connsiteX390" fmla="*/ 9370101 w 17200563"/>
              <a:gd name="connsiteY390" fmla="*/ 1555714 h 3559175"/>
              <a:gd name="connsiteX391" fmla="*/ 9607572 w 17200563"/>
              <a:gd name="connsiteY391" fmla="*/ 1686033 h 3559175"/>
              <a:gd name="connsiteX392" fmla="*/ 9735621 w 17200563"/>
              <a:gd name="connsiteY392" fmla="*/ 1672071 h 3559175"/>
              <a:gd name="connsiteX393" fmla="*/ 9852029 w 17200563"/>
              <a:gd name="connsiteY393" fmla="*/ 1634837 h 3559175"/>
              <a:gd name="connsiteX394" fmla="*/ 9877638 w 17200563"/>
              <a:gd name="connsiteY394" fmla="*/ 1837297 h 3559175"/>
              <a:gd name="connsiteX395" fmla="*/ 9581963 w 17200563"/>
              <a:gd name="connsiteY395" fmla="*/ 1895475 h 3559175"/>
              <a:gd name="connsiteX396" fmla="*/ 9388726 w 17200563"/>
              <a:gd name="connsiteY396" fmla="*/ 1858241 h 3559175"/>
              <a:gd name="connsiteX397" fmla="*/ 9246709 w 17200563"/>
              <a:gd name="connsiteY397" fmla="*/ 1753520 h 3559175"/>
              <a:gd name="connsiteX398" fmla="*/ 9116333 w 17200563"/>
              <a:gd name="connsiteY398" fmla="*/ 1858241 h 3559175"/>
              <a:gd name="connsiteX399" fmla="*/ 8953362 w 17200563"/>
              <a:gd name="connsiteY399" fmla="*/ 1895475 h 3559175"/>
              <a:gd name="connsiteX400" fmla="*/ 8741500 w 17200563"/>
              <a:gd name="connsiteY400" fmla="*/ 1844278 h 3559175"/>
              <a:gd name="connsiteX401" fmla="*/ 8587842 w 17200563"/>
              <a:gd name="connsiteY401" fmla="*/ 1699996 h 3559175"/>
              <a:gd name="connsiteX402" fmla="*/ 8529638 w 17200563"/>
              <a:gd name="connsiteY402" fmla="*/ 1485900 h 3559175"/>
              <a:gd name="connsiteX403" fmla="*/ 8583186 w 17200563"/>
              <a:gd name="connsiteY403" fmla="*/ 1281112 h 3559175"/>
              <a:gd name="connsiteX404" fmla="*/ 8732187 w 17200563"/>
              <a:gd name="connsiteY404" fmla="*/ 1132176 h 3559175"/>
              <a:gd name="connsiteX405" fmla="*/ 8953362 w 17200563"/>
              <a:gd name="connsiteY405" fmla="*/ 1076325 h 3559175"/>
              <a:gd name="connsiteX406" fmla="*/ 7166432 w 17200563"/>
              <a:gd name="connsiteY406" fmla="*/ 1076325 h 3559175"/>
              <a:gd name="connsiteX407" fmla="*/ 7319880 w 17200563"/>
              <a:gd name="connsiteY407" fmla="*/ 1092615 h 3559175"/>
              <a:gd name="connsiteX408" fmla="*/ 7443101 w 17200563"/>
              <a:gd name="connsiteY408" fmla="*/ 1139157 h 3559175"/>
              <a:gd name="connsiteX409" fmla="*/ 7417527 w 17200563"/>
              <a:gd name="connsiteY409" fmla="*/ 1329982 h 3559175"/>
              <a:gd name="connsiteX410" fmla="*/ 7301280 w 17200563"/>
              <a:gd name="connsiteY410" fmla="*/ 1288094 h 3559175"/>
              <a:gd name="connsiteX411" fmla="*/ 7182706 w 17200563"/>
              <a:gd name="connsiteY411" fmla="*/ 1271804 h 3559175"/>
              <a:gd name="connsiteX412" fmla="*/ 7101333 w 17200563"/>
              <a:gd name="connsiteY412" fmla="*/ 1318346 h 3559175"/>
              <a:gd name="connsiteX413" fmla="*/ 7124583 w 17200563"/>
              <a:gd name="connsiteY413" fmla="*/ 1355581 h 3559175"/>
              <a:gd name="connsiteX414" fmla="*/ 7215257 w 17200563"/>
              <a:gd name="connsiteY414" fmla="*/ 1385834 h 3559175"/>
              <a:gd name="connsiteX415" fmla="*/ 7417527 w 17200563"/>
              <a:gd name="connsiteY415" fmla="*/ 1483573 h 3559175"/>
              <a:gd name="connsiteX416" fmla="*/ 7480301 w 17200563"/>
              <a:gd name="connsiteY416" fmla="*/ 1651126 h 3559175"/>
              <a:gd name="connsiteX417" fmla="*/ 7389629 w 17200563"/>
              <a:gd name="connsiteY417" fmla="*/ 1830315 h 3559175"/>
              <a:gd name="connsiteX418" fmla="*/ 7131558 w 17200563"/>
              <a:gd name="connsiteY418" fmla="*/ 1895475 h 3559175"/>
              <a:gd name="connsiteX419" fmla="*/ 6957186 w 17200563"/>
              <a:gd name="connsiteY419" fmla="*/ 1874531 h 3559175"/>
              <a:gd name="connsiteX420" fmla="*/ 6824663 w 17200563"/>
              <a:gd name="connsiteY420" fmla="*/ 1818680 h 3559175"/>
              <a:gd name="connsiteX421" fmla="*/ 6854888 w 17200563"/>
              <a:gd name="connsiteY421" fmla="*/ 1623201 h 3559175"/>
              <a:gd name="connsiteX422" fmla="*/ 6980436 w 17200563"/>
              <a:gd name="connsiteY422" fmla="*/ 1679052 h 3559175"/>
              <a:gd name="connsiteX423" fmla="*/ 7115282 w 17200563"/>
              <a:gd name="connsiteY423" fmla="*/ 1699996 h 3559175"/>
              <a:gd name="connsiteX424" fmla="*/ 7212932 w 17200563"/>
              <a:gd name="connsiteY424" fmla="*/ 1653454 h 3559175"/>
              <a:gd name="connsiteX425" fmla="*/ 7189682 w 17200563"/>
              <a:gd name="connsiteY425" fmla="*/ 1616219 h 3559175"/>
              <a:gd name="connsiteX426" fmla="*/ 7099008 w 17200563"/>
              <a:gd name="connsiteY426" fmla="*/ 1583640 h 3559175"/>
              <a:gd name="connsiteX427" fmla="*/ 6899062 w 17200563"/>
              <a:gd name="connsiteY427" fmla="*/ 1488227 h 3559175"/>
              <a:gd name="connsiteX428" fmla="*/ 6838612 w 17200563"/>
              <a:gd name="connsiteY428" fmla="*/ 1323001 h 3559175"/>
              <a:gd name="connsiteX429" fmla="*/ 6924636 w 17200563"/>
              <a:gd name="connsiteY429" fmla="*/ 1143812 h 3559175"/>
              <a:gd name="connsiteX430" fmla="*/ 7166432 w 17200563"/>
              <a:gd name="connsiteY430" fmla="*/ 1076325 h 3559175"/>
              <a:gd name="connsiteX431" fmla="*/ 6287393 w 17200563"/>
              <a:gd name="connsiteY431" fmla="*/ 1076325 h 3559175"/>
              <a:gd name="connsiteX432" fmla="*/ 6561951 w 17200563"/>
              <a:gd name="connsiteY432" fmla="*/ 1181046 h 3559175"/>
              <a:gd name="connsiteX433" fmla="*/ 6664328 w 17200563"/>
              <a:gd name="connsiteY433" fmla="*/ 1462629 h 3559175"/>
              <a:gd name="connsiteX434" fmla="*/ 6655019 w 17200563"/>
              <a:gd name="connsiteY434" fmla="*/ 1555714 h 3559175"/>
              <a:gd name="connsiteX435" fmla="*/ 6150114 w 17200563"/>
              <a:gd name="connsiteY435" fmla="*/ 1555714 h 3559175"/>
              <a:gd name="connsiteX436" fmla="*/ 6226898 w 17200563"/>
              <a:gd name="connsiteY436" fmla="*/ 1653454 h 3559175"/>
              <a:gd name="connsiteX437" fmla="*/ 6385116 w 17200563"/>
              <a:gd name="connsiteY437" fmla="*/ 1686033 h 3559175"/>
              <a:gd name="connsiteX438" fmla="*/ 6515414 w 17200563"/>
              <a:gd name="connsiteY438" fmla="*/ 1672071 h 3559175"/>
              <a:gd name="connsiteX439" fmla="*/ 6631752 w 17200563"/>
              <a:gd name="connsiteY439" fmla="*/ 1634837 h 3559175"/>
              <a:gd name="connsiteX440" fmla="*/ 6655019 w 17200563"/>
              <a:gd name="connsiteY440" fmla="*/ 1837297 h 3559175"/>
              <a:gd name="connsiteX441" fmla="*/ 6513087 w 17200563"/>
              <a:gd name="connsiteY441" fmla="*/ 1879185 h 3559175"/>
              <a:gd name="connsiteX442" fmla="*/ 6347888 w 17200563"/>
              <a:gd name="connsiteY442" fmla="*/ 1895475 h 3559175"/>
              <a:gd name="connsiteX443" fmla="*/ 6103578 w 17200563"/>
              <a:gd name="connsiteY443" fmla="*/ 1846605 h 3559175"/>
              <a:gd name="connsiteX444" fmla="*/ 5943032 w 17200563"/>
              <a:gd name="connsiteY444" fmla="*/ 1706978 h 3559175"/>
              <a:gd name="connsiteX445" fmla="*/ 5884864 w 17200563"/>
              <a:gd name="connsiteY445" fmla="*/ 1485900 h 3559175"/>
              <a:gd name="connsiteX446" fmla="*/ 5933726 w 17200563"/>
              <a:gd name="connsiteY446" fmla="*/ 1276458 h 3559175"/>
              <a:gd name="connsiteX447" fmla="*/ 6075657 w 17200563"/>
              <a:gd name="connsiteY447" fmla="*/ 1129849 h 3559175"/>
              <a:gd name="connsiteX448" fmla="*/ 6287393 w 17200563"/>
              <a:gd name="connsiteY448" fmla="*/ 1076325 h 3559175"/>
              <a:gd name="connsiteX449" fmla="*/ 2702487 w 17200563"/>
              <a:gd name="connsiteY449" fmla="*/ 1070136 h 3559175"/>
              <a:gd name="connsiteX450" fmla="*/ 3300197 w 17200563"/>
              <a:gd name="connsiteY450" fmla="*/ 1412114 h 3559175"/>
              <a:gd name="connsiteX451" fmla="*/ 3490906 w 17200563"/>
              <a:gd name="connsiteY451" fmla="*/ 1388851 h 3559175"/>
              <a:gd name="connsiteX452" fmla="*/ 3956050 w 17200563"/>
              <a:gd name="connsiteY452" fmla="*/ 1837842 h 3559175"/>
              <a:gd name="connsiteX453" fmla="*/ 3588587 w 17200563"/>
              <a:gd name="connsiteY453" fmla="*/ 2654403 h 3559175"/>
              <a:gd name="connsiteX454" fmla="*/ 3576958 w 17200563"/>
              <a:gd name="connsiteY454" fmla="*/ 2673014 h 3559175"/>
              <a:gd name="connsiteX455" fmla="*/ 3483929 w 17200563"/>
              <a:gd name="connsiteY455" fmla="*/ 2973117 h 3559175"/>
              <a:gd name="connsiteX456" fmla="*/ 2069891 w 17200563"/>
              <a:gd name="connsiteY456" fmla="*/ 2973117 h 3559175"/>
              <a:gd name="connsiteX457" fmla="*/ 2069891 w 17200563"/>
              <a:gd name="connsiteY457" fmla="*/ 1314406 h 3559175"/>
              <a:gd name="connsiteX458" fmla="*/ 2702487 w 17200563"/>
              <a:gd name="connsiteY458" fmla="*/ 1070136 h 3559175"/>
              <a:gd name="connsiteX459" fmla="*/ 1253563 w 17200563"/>
              <a:gd name="connsiteY459" fmla="*/ 1070136 h 3559175"/>
              <a:gd name="connsiteX460" fmla="*/ 1886159 w 17200563"/>
              <a:gd name="connsiteY460" fmla="*/ 1314406 h 3559175"/>
              <a:gd name="connsiteX461" fmla="*/ 1886159 w 17200563"/>
              <a:gd name="connsiteY461" fmla="*/ 2973117 h 3559175"/>
              <a:gd name="connsiteX462" fmla="*/ 472121 w 17200563"/>
              <a:gd name="connsiteY462" fmla="*/ 2973117 h 3559175"/>
              <a:gd name="connsiteX463" fmla="*/ 381418 w 17200563"/>
              <a:gd name="connsiteY463" fmla="*/ 2673014 h 3559175"/>
              <a:gd name="connsiteX464" fmla="*/ 369790 w 17200563"/>
              <a:gd name="connsiteY464" fmla="*/ 2654403 h 3559175"/>
              <a:gd name="connsiteX465" fmla="*/ 0 w 17200563"/>
              <a:gd name="connsiteY465" fmla="*/ 1837842 h 3559175"/>
              <a:gd name="connsiteX466" fmla="*/ 467470 w 17200563"/>
              <a:gd name="connsiteY466" fmla="*/ 1388851 h 3559175"/>
              <a:gd name="connsiteX467" fmla="*/ 658179 w 17200563"/>
              <a:gd name="connsiteY467" fmla="*/ 1412114 h 3559175"/>
              <a:gd name="connsiteX468" fmla="*/ 1253563 w 17200563"/>
              <a:gd name="connsiteY468" fmla="*/ 1070136 h 3559175"/>
              <a:gd name="connsiteX469" fmla="*/ 5123753 w 17200563"/>
              <a:gd name="connsiteY469" fmla="*/ 955381 h 3559175"/>
              <a:gd name="connsiteX470" fmla="*/ 5123753 w 17200563"/>
              <a:gd name="connsiteY470" fmla="*/ 1188128 h 3559175"/>
              <a:gd name="connsiteX471" fmla="*/ 5265746 w 17200563"/>
              <a:gd name="connsiteY471" fmla="*/ 1188128 h 3559175"/>
              <a:gd name="connsiteX472" fmla="*/ 5414725 w 17200563"/>
              <a:gd name="connsiteY472" fmla="*/ 1069427 h 3559175"/>
              <a:gd name="connsiteX473" fmla="*/ 5268074 w 17200563"/>
              <a:gd name="connsiteY473" fmla="*/ 955381 h 3559175"/>
              <a:gd name="connsiteX474" fmla="*/ 5123753 w 17200563"/>
              <a:gd name="connsiteY474" fmla="*/ 955381 h 3559175"/>
              <a:gd name="connsiteX475" fmla="*/ 10807700 w 17200563"/>
              <a:gd name="connsiteY475" fmla="*/ 901700 h 3559175"/>
              <a:gd name="connsiteX476" fmla="*/ 11077575 w 17200563"/>
              <a:gd name="connsiteY476" fmla="*/ 901700 h 3559175"/>
              <a:gd name="connsiteX477" fmla="*/ 11077575 w 17200563"/>
              <a:gd name="connsiteY477" fmla="*/ 1101725 h 3559175"/>
              <a:gd name="connsiteX478" fmla="*/ 11236325 w 17200563"/>
              <a:gd name="connsiteY478" fmla="*/ 1101725 h 3559175"/>
              <a:gd name="connsiteX479" fmla="*/ 11236325 w 17200563"/>
              <a:gd name="connsiteY479" fmla="*/ 1319212 h 3559175"/>
              <a:gd name="connsiteX480" fmla="*/ 11077575 w 17200563"/>
              <a:gd name="connsiteY480" fmla="*/ 1319212 h 3559175"/>
              <a:gd name="connsiteX481" fmla="*/ 11077575 w 17200563"/>
              <a:gd name="connsiteY481" fmla="*/ 1870075 h 3559175"/>
              <a:gd name="connsiteX482" fmla="*/ 10807700 w 17200563"/>
              <a:gd name="connsiteY482" fmla="*/ 1870075 h 3559175"/>
              <a:gd name="connsiteX483" fmla="*/ 10807700 w 17200563"/>
              <a:gd name="connsiteY483" fmla="*/ 1319212 h 3559175"/>
              <a:gd name="connsiteX484" fmla="*/ 10677525 w 17200563"/>
              <a:gd name="connsiteY484" fmla="*/ 1319212 h 3559175"/>
              <a:gd name="connsiteX485" fmla="*/ 10677525 w 17200563"/>
              <a:gd name="connsiteY485" fmla="*/ 1101725 h 3559175"/>
              <a:gd name="connsiteX486" fmla="*/ 10807700 w 17200563"/>
              <a:gd name="connsiteY486" fmla="*/ 1101725 h 3559175"/>
              <a:gd name="connsiteX487" fmla="*/ 13766800 w 17200563"/>
              <a:gd name="connsiteY487" fmla="*/ 736600 h 3559175"/>
              <a:gd name="connsiteX488" fmla="*/ 14036675 w 17200563"/>
              <a:gd name="connsiteY488" fmla="*/ 736600 h 3559175"/>
              <a:gd name="connsiteX489" fmla="*/ 14036675 w 17200563"/>
              <a:gd name="connsiteY489" fmla="*/ 1870075 h 3559175"/>
              <a:gd name="connsiteX490" fmla="*/ 13766800 w 17200563"/>
              <a:gd name="connsiteY490" fmla="*/ 1870075 h 3559175"/>
              <a:gd name="connsiteX491" fmla="*/ 7643813 w 17200563"/>
              <a:gd name="connsiteY491" fmla="*/ 736600 h 3559175"/>
              <a:gd name="connsiteX492" fmla="*/ 7913688 w 17200563"/>
              <a:gd name="connsiteY492" fmla="*/ 736600 h 3559175"/>
              <a:gd name="connsiteX493" fmla="*/ 7913688 w 17200563"/>
              <a:gd name="connsiteY493" fmla="*/ 1376363 h 3559175"/>
              <a:gd name="connsiteX494" fmla="*/ 8145463 w 17200563"/>
              <a:gd name="connsiteY494" fmla="*/ 1101725 h 3559175"/>
              <a:gd name="connsiteX495" fmla="*/ 8459788 w 17200563"/>
              <a:gd name="connsiteY495" fmla="*/ 1101725 h 3559175"/>
              <a:gd name="connsiteX496" fmla="*/ 8148639 w 17200563"/>
              <a:gd name="connsiteY496" fmla="*/ 1450975 h 3559175"/>
              <a:gd name="connsiteX497" fmla="*/ 8512177 w 17200563"/>
              <a:gd name="connsiteY497" fmla="*/ 1870075 h 3559175"/>
              <a:gd name="connsiteX498" fmla="*/ 8178801 w 17200563"/>
              <a:gd name="connsiteY498" fmla="*/ 1870075 h 3559175"/>
              <a:gd name="connsiteX499" fmla="*/ 7913688 w 17200563"/>
              <a:gd name="connsiteY499" fmla="*/ 1546225 h 3559175"/>
              <a:gd name="connsiteX500" fmla="*/ 7913688 w 17200563"/>
              <a:gd name="connsiteY500" fmla="*/ 1870075 h 3559175"/>
              <a:gd name="connsiteX501" fmla="*/ 7643813 w 17200563"/>
              <a:gd name="connsiteY501" fmla="*/ 1870075 h 3559175"/>
              <a:gd name="connsiteX502" fmla="*/ 4851400 w 17200563"/>
              <a:gd name="connsiteY502" fmla="*/ 736600 h 3559175"/>
              <a:gd name="connsiteX503" fmla="*/ 5296008 w 17200563"/>
              <a:gd name="connsiteY503" fmla="*/ 736600 h 3559175"/>
              <a:gd name="connsiteX504" fmla="*/ 5591636 w 17200563"/>
              <a:gd name="connsiteY504" fmla="*/ 811079 h 3559175"/>
              <a:gd name="connsiteX505" fmla="*/ 5691731 w 17200563"/>
              <a:gd name="connsiteY505" fmla="*/ 1029860 h 3559175"/>
              <a:gd name="connsiteX506" fmla="*/ 5659141 w 17200563"/>
              <a:gd name="connsiteY506" fmla="*/ 1167181 h 3559175"/>
              <a:gd name="connsiteX507" fmla="*/ 5568358 w 17200563"/>
              <a:gd name="connsiteY507" fmla="*/ 1264934 h 3559175"/>
              <a:gd name="connsiteX508" fmla="*/ 5701042 w 17200563"/>
              <a:gd name="connsiteY508" fmla="*/ 1367343 h 3559175"/>
              <a:gd name="connsiteX509" fmla="*/ 5749925 w 17200563"/>
              <a:gd name="connsiteY509" fmla="*/ 1539575 h 3559175"/>
              <a:gd name="connsiteX510" fmla="*/ 5645176 w 17200563"/>
              <a:gd name="connsiteY510" fmla="*/ 1786286 h 3559175"/>
              <a:gd name="connsiteX511" fmla="*/ 5330925 w 17200563"/>
              <a:gd name="connsiteY511" fmla="*/ 1870075 h 3559175"/>
              <a:gd name="connsiteX512" fmla="*/ 4851400 w 17200563"/>
              <a:gd name="connsiteY512" fmla="*/ 1870075 h 3559175"/>
              <a:gd name="connsiteX513" fmla="*/ 11528056 w 17200563"/>
              <a:gd name="connsiteY513" fmla="*/ 693738 h 3559175"/>
              <a:gd name="connsiteX514" fmla="*/ 11637372 w 17200563"/>
              <a:gd name="connsiteY514" fmla="*/ 735584 h 3559175"/>
              <a:gd name="connsiteX515" fmla="*/ 11679238 w 17200563"/>
              <a:gd name="connsiteY515" fmla="*/ 837874 h 3559175"/>
              <a:gd name="connsiteX516" fmla="*/ 11637372 w 17200563"/>
              <a:gd name="connsiteY516" fmla="*/ 940164 h 3559175"/>
              <a:gd name="connsiteX517" fmla="*/ 11528056 w 17200563"/>
              <a:gd name="connsiteY517" fmla="*/ 982010 h 3559175"/>
              <a:gd name="connsiteX518" fmla="*/ 11421066 w 17200563"/>
              <a:gd name="connsiteY518" fmla="*/ 940164 h 3559175"/>
              <a:gd name="connsiteX519" fmla="*/ 11379200 w 17200563"/>
              <a:gd name="connsiteY519" fmla="*/ 837874 h 3559175"/>
              <a:gd name="connsiteX520" fmla="*/ 11421066 w 17200563"/>
              <a:gd name="connsiteY520" fmla="*/ 735584 h 3559175"/>
              <a:gd name="connsiteX521" fmla="*/ 11528056 w 17200563"/>
              <a:gd name="connsiteY521" fmla="*/ 693738 h 3559175"/>
              <a:gd name="connsiteX522" fmla="*/ 10474949 w 17200563"/>
              <a:gd name="connsiteY522" fmla="*/ 655638 h 3559175"/>
              <a:gd name="connsiteX523" fmla="*/ 10579554 w 17200563"/>
              <a:gd name="connsiteY523" fmla="*/ 667270 h 3559175"/>
              <a:gd name="connsiteX524" fmla="*/ 10663238 w 17200563"/>
              <a:gd name="connsiteY524" fmla="*/ 690535 h 3559175"/>
              <a:gd name="connsiteX525" fmla="*/ 10637668 w 17200563"/>
              <a:gd name="connsiteY525" fmla="*/ 906901 h 3559175"/>
              <a:gd name="connsiteX526" fmla="*/ 10584203 w 17200563"/>
              <a:gd name="connsiteY526" fmla="*/ 892942 h 3559175"/>
              <a:gd name="connsiteX527" fmla="*/ 10530738 w 17200563"/>
              <a:gd name="connsiteY527" fmla="*/ 888289 h 3559175"/>
              <a:gd name="connsiteX528" fmla="*/ 10435432 w 17200563"/>
              <a:gd name="connsiteY528" fmla="*/ 927839 h 3559175"/>
              <a:gd name="connsiteX529" fmla="*/ 10405212 w 17200563"/>
              <a:gd name="connsiteY529" fmla="*/ 1044165 h 3559175"/>
              <a:gd name="connsiteX530" fmla="*/ 10405212 w 17200563"/>
              <a:gd name="connsiteY530" fmla="*/ 1102327 h 3559175"/>
              <a:gd name="connsiteX531" fmla="*/ 10586528 w 17200563"/>
              <a:gd name="connsiteY531" fmla="*/ 1102327 h 3559175"/>
              <a:gd name="connsiteX532" fmla="*/ 10586528 w 17200563"/>
              <a:gd name="connsiteY532" fmla="*/ 1318693 h 3559175"/>
              <a:gd name="connsiteX533" fmla="*/ 10405212 w 17200563"/>
              <a:gd name="connsiteY533" fmla="*/ 1318693 h 3559175"/>
              <a:gd name="connsiteX534" fmla="*/ 10405212 w 17200563"/>
              <a:gd name="connsiteY534" fmla="*/ 1870075 h 3559175"/>
              <a:gd name="connsiteX535" fmla="*/ 10135564 w 17200563"/>
              <a:gd name="connsiteY535" fmla="*/ 1870075 h 3559175"/>
              <a:gd name="connsiteX536" fmla="*/ 10135564 w 17200563"/>
              <a:gd name="connsiteY536" fmla="*/ 1318693 h 3559175"/>
              <a:gd name="connsiteX537" fmla="*/ 10012363 w 17200563"/>
              <a:gd name="connsiteY537" fmla="*/ 1318693 h 3559175"/>
              <a:gd name="connsiteX538" fmla="*/ 10012363 w 17200563"/>
              <a:gd name="connsiteY538" fmla="*/ 1102327 h 3559175"/>
              <a:gd name="connsiteX539" fmla="*/ 10135564 w 17200563"/>
              <a:gd name="connsiteY539" fmla="*/ 1102327 h 3559175"/>
              <a:gd name="connsiteX540" fmla="*/ 10135564 w 17200563"/>
              <a:gd name="connsiteY540" fmla="*/ 1027879 h 3559175"/>
              <a:gd name="connsiteX541" fmla="*/ 10223897 w 17200563"/>
              <a:gd name="connsiteY541" fmla="*/ 753351 h 3559175"/>
              <a:gd name="connsiteX542" fmla="*/ 10474949 w 17200563"/>
              <a:gd name="connsiteY542" fmla="*/ 655638 h 3559175"/>
              <a:gd name="connsiteX543" fmla="*/ 1893137 w 17200563"/>
              <a:gd name="connsiteY543" fmla="*/ 0 h 3559175"/>
              <a:gd name="connsiteX544" fmla="*/ 2065240 w 17200563"/>
              <a:gd name="connsiteY544" fmla="*/ 0 h 3559175"/>
              <a:gd name="connsiteX545" fmla="*/ 2065240 w 17200563"/>
              <a:gd name="connsiteY545" fmla="*/ 227986 h 3559175"/>
              <a:gd name="connsiteX546" fmla="*/ 2335023 w 17200563"/>
              <a:gd name="connsiteY546" fmla="*/ 227986 h 3559175"/>
              <a:gd name="connsiteX547" fmla="*/ 2335023 w 17200563"/>
              <a:gd name="connsiteY547" fmla="*/ 400138 h 3559175"/>
              <a:gd name="connsiteX548" fmla="*/ 2065240 w 17200563"/>
              <a:gd name="connsiteY548" fmla="*/ 400138 h 3559175"/>
              <a:gd name="connsiteX549" fmla="*/ 2065240 w 17200563"/>
              <a:gd name="connsiteY549" fmla="*/ 528089 h 3559175"/>
              <a:gd name="connsiteX550" fmla="*/ 2286183 w 17200563"/>
              <a:gd name="connsiteY550" fmla="*/ 828192 h 3559175"/>
              <a:gd name="connsiteX551" fmla="*/ 1979188 w 17200563"/>
              <a:gd name="connsiteY551" fmla="*/ 1137601 h 3559175"/>
              <a:gd name="connsiteX552" fmla="*/ 1665216 w 17200563"/>
              <a:gd name="connsiteY552" fmla="*/ 828192 h 3559175"/>
              <a:gd name="connsiteX553" fmla="*/ 1893137 w 17200563"/>
              <a:gd name="connsiteY553" fmla="*/ 528089 h 3559175"/>
              <a:gd name="connsiteX554" fmla="*/ 1893137 w 17200563"/>
              <a:gd name="connsiteY554" fmla="*/ 400138 h 3559175"/>
              <a:gd name="connsiteX555" fmla="*/ 1621027 w 17200563"/>
              <a:gd name="connsiteY555" fmla="*/ 400138 h 3559175"/>
              <a:gd name="connsiteX556" fmla="*/ 1621027 w 17200563"/>
              <a:gd name="connsiteY556" fmla="*/ 227986 h 3559175"/>
              <a:gd name="connsiteX557" fmla="*/ 1893137 w 17200563"/>
              <a:gd name="connsiteY557" fmla="*/ 227986 h 3559175"/>
              <a:gd name="connsiteX558" fmla="*/ 1893137 w 17200563"/>
              <a:gd name="connsiteY558" fmla="*/ 0 h 355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Lst>
            <a:rect l="l" t="t" r="r" b="b"/>
            <a:pathLst>
              <a:path w="17200563" h="3559175">
                <a:moveTo>
                  <a:pt x="490727" y="3140616"/>
                </a:moveTo>
                <a:cubicBezTo>
                  <a:pt x="490727" y="3140616"/>
                  <a:pt x="490727" y="3140616"/>
                  <a:pt x="3465323" y="3140616"/>
                </a:cubicBezTo>
                <a:cubicBezTo>
                  <a:pt x="3465323" y="3140616"/>
                  <a:pt x="3465323" y="3140616"/>
                  <a:pt x="3465323" y="3533775"/>
                </a:cubicBezTo>
                <a:cubicBezTo>
                  <a:pt x="3465323" y="3533775"/>
                  <a:pt x="3465323" y="3533775"/>
                  <a:pt x="490727" y="3533775"/>
                </a:cubicBezTo>
                <a:close/>
                <a:moveTo>
                  <a:pt x="11973549" y="2931502"/>
                </a:moveTo>
                <a:cubicBezTo>
                  <a:pt x="11899163" y="2931502"/>
                  <a:pt x="11852672" y="2973347"/>
                  <a:pt x="11836400" y="3059361"/>
                </a:cubicBezTo>
                <a:lnTo>
                  <a:pt x="12106048" y="3059361"/>
                </a:lnTo>
                <a:cubicBezTo>
                  <a:pt x="12101399" y="3019841"/>
                  <a:pt x="12087452" y="2987295"/>
                  <a:pt x="12064206" y="2966373"/>
                </a:cubicBezTo>
                <a:cubicBezTo>
                  <a:pt x="12040961" y="2943126"/>
                  <a:pt x="12010742" y="2931502"/>
                  <a:pt x="11973549" y="2931502"/>
                </a:cubicBezTo>
                <a:close/>
                <a:moveTo>
                  <a:pt x="9911763" y="2931502"/>
                </a:moveTo>
                <a:cubicBezTo>
                  <a:pt x="9837307" y="2931502"/>
                  <a:pt x="9790772" y="2973347"/>
                  <a:pt x="9774484" y="3059361"/>
                </a:cubicBezTo>
                <a:lnTo>
                  <a:pt x="10044388" y="3059361"/>
                </a:lnTo>
                <a:cubicBezTo>
                  <a:pt x="10039734" y="3019841"/>
                  <a:pt x="10025774" y="2987295"/>
                  <a:pt x="10002506" y="2966373"/>
                </a:cubicBezTo>
                <a:cubicBezTo>
                  <a:pt x="9979239" y="2943126"/>
                  <a:pt x="9948991" y="2931502"/>
                  <a:pt x="9911763" y="2931502"/>
                </a:cubicBezTo>
                <a:close/>
                <a:moveTo>
                  <a:pt x="11147831" y="2765861"/>
                </a:moveTo>
                <a:cubicBezTo>
                  <a:pt x="11415307" y="2765861"/>
                  <a:pt x="11415307" y="2765861"/>
                  <a:pt x="11415307" y="2765861"/>
                </a:cubicBezTo>
                <a:cubicBezTo>
                  <a:pt x="11415307" y="3535362"/>
                  <a:pt x="11415307" y="3535362"/>
                  <a:pt x="11415307" y="3535362"/>
                </a:cubicBezTo>
                <a:cubicBezTo>
                  <a:pt x="11147831" y="3535362"/>
                  <a:pt x="11147831" y="3535362"/>
                  <a:pt x="11147831" y="3535362"/>
                </a:cubicBezTo>
                <a:close/>
                <a:moveTo>
                  <a:pt x="7678348" y="2765861"/>
                </a:moveTo>
                <a:cubicBezTo>
                  <a:pt x="7946575" y="2765861"/>
                  <a:pt x="7946575" y="2765861"/>
                  <a:pt x="7946575" y="2765861"/>
                </a:cubicBezTo>
                <a:cubicBezTo>
                  <a:pt x="7946575" y="3535362"/>
                  <a:pt x="7946575" y="3535362"/>
                  <a:pt x="7946575" y="3535362"/>
                </a:cubicBezTo>
                <a:cubicBezTo>
                  <a:pt x="7678348" y="3535362"/>
                  <a:pt x="7678348" y="3535362"/>
                  <a:pt x="7678348" y="3535362"/>
                </a:cubicBezTo>
                <a:close/>
                <a:moveTo>
                  <a:pt x="6266270" y="2765861"/>
                </a:moveTo>
                <a:cubicBezTo>
                  <a:pt x="6533746" y="2765861"/>
                  <a:pt x="6533746" y="2765861"/>
                  <a:pt x="6533746" y="2765861"/>
                </a:cubicBezTo>
                <a:cubicBezTo>
                  <a:pt x="6533746" y="3535362"/>
                  <a:pt x="6533746" y="3535362"/>
                  <a:pt x="6533746" y="3535362"/>
                </a:cubicBezTo>
                <a:cubicBezTo>
                  <a:pt x="6266270" y="3535362"/>
                  <a:pt x="6266270" y="3535362"/>
                  <a:pt x="6266270" y="3535362"/>
                </a:cubicBezTo>
                <a:close/>
                <a:moveTo>
                  <a:pt x="10919301" y="2751138"/>
                </a:moveTo>
                <a:cubicBezTo>
                  <a:pt x="10954205" y="2751138"/>
                  <a:pt x="10982129" y="2755792"/>
                  <a:pt x="11007726" y="2767428"/>
                </a:cubicBezTo>
                <a:cubicBezTo>
                  <a:pt x="10986783" y="3021079"/>
                  <a:pt x="10986783" y="3021079"/>
                  <a:pt x="10986783" y="3021079"/>
                </a:cubicBezTo>
                <a:cubicBezTo>
                  <a:pt x="10956532" y="3007117"/>
                  <a:pt x="10923955" y="3002463"/>
                  <a:pt x="10889050" y="3002463"/>
                </a:cubicBezTo>
                <a:cubicBezTo>
                  <a:pt x="10837857" y="3002463"/>
                  <a:pt x="10798298" y="3018752"/>
                  <a:pt x="10772701" y="3053658"/>
                </a:cubicBezTo>
                <a:cubicBezTo>
                  <a:pt x="10744777" y="3086237"/>
                  <a:pt x="10733142" y="3137433"/>
                  <a:pt x="10733142" y="3204918"/>
                </a:cubicBezTo>
                <a:cubicBezTo>
                  <a:pt x="10733142" y="3535363"/>
                  <a:pt x="10733142" y="3535363"/>
                  <a:pt x="10733142" y="3535363"/>
                </a:cubicBezTo>
                <a:cubicBezTo>
                  <a:pt x="10463213" y="3535363"/>
                  <a:pt x="10463213" y="3535363"/>
                  <a:pt x="10463213" y="3535363"/>
                </a:cubicBezTo>
                <a:lnTo>
                  <a:pt x="10463213" y="2765101"/>
                </a:lnTo>
                <a:cubicBezTo>
                  <a:pt x="10723834" y="2765101"/>
                  <a:pt x="10723834" y="2765101"/>
                  <a:pt x="10723834" y="2765101"/>
                </a:cubicBezTo>
                <a:cubicBezTo>
                  <a:pt x="10728488" y="2881455"/>
                  <a:pt x="10728488" y="2881455"/>
                  <a:pt x="10728488" y="2881455"/>
                </a:cubicBezTo>
                <a:cubicBezTo>
                  <a:pt x="10747104" y="2839567"/>
                  <a:pt x="10772701" y="2806988"/>
                  <a:pt x="10805279" y="2783717"/>
                </a:cubicBezTo>
                <a:cubicBezTo>
                  <a:pt x="10837857" y="2762774"/>
                  <a:pt x="10877415" y="2751138"/>
                  <a:pt x="10919301" y="2751138"/>
                </a:cubicBezTo>
                <a:close/>
                <a:moveTo>
                  <a:pt x="11978198" y="2743200"/>
                </a:moveTo>
                <a:cubicBezTo>
                  <a:pt x="12094425" y="2743200"/>
                  <a:pt x="12185083" y="2778071"/>
                  <a:pt x="12254820" y="2847812"/>
                </a:cubicBezTo>
                <a:cubicBezTo>
                  <a:pt x="12322232" y="2915229"/>
                  <a:pt x="12357100" y="3010542"/>
                  <a:pt x="12357100" y="3126778"/>
                </a:cubicBezTo>
                <a:cubicBezTo>
                  <a:pt x="12357100" y="3161649"/>
                  <a:pt x="12352451" y="3194195"/>
                  <a:pt x="12347802" y="3219767"/>
                </a:cubicBezTo>
                <a:cubicBezTo>
                  <a:pt x="11841049" y="3219767"/>
                  <a:pt x="11841049" y="3219767"/>
                  <a:pt x="11841049" y="3219767"/>
                </a:cubicBezTo>
                <a:cubicBezTo>
                  <a:pt x="11854996" y="3263936"/>
                  <a:pt x="11880567" y="3298807"/>
                  <a:pt x="11917759" y="3319730"/>
                </a:cubicBezTo>
                <a:cubicBezTo>
                  <a:pt x="11957277" y="3340652"/>
                  <a:pt x="12008417" y="3352276"/>
                  <a:pt x="12075829" y="3352276"/>
                </a:cubicBezTo>
                <a:cubicBezTo>
                  <a:pt x="12117671" y="3352276"/>
                  <a:pt x="12161837" y="3347626"/>
                  <a:pt x="12206004" y="3338327"/>
                </a:cubicBezTo>
                <a:cubicBezTo>
                  <a:pt x="12250171" y="3329028"/>
                  <a:pt x="12287363" y="3317405"/>
                  <a:pt x="12322232" y="3301132"/>
                </a:cubicBezTo>
                <a:cubicBezTo>
                  <a:pt x="12345477" y="3501057"/>
                  <a:pt x="12345477" y="3501057"/>
                  <a:pt x="12345477" y="3501057"/>
                </a:cubicBezTo>
                <a:cubicBezTo>
                  <a:pt x="12303635" y="3519655"/>
                  <a:pt x="12257144" y="3535928"/>
                  <a:pt x="12203679" y="3545227"/>
                </a:cubicBezTo>
                <a:cubicBezTo>
                  <a:pt x="12152539" y="3554526"/>
                  <a:pt x="12096750" y="3559175"/>
                  <a:pt x="12040961" y="3559175"/>
                </a:cubicBezTo>
                <a:cubicBezTo>
                  <a:pt x="11945654" y="3559175"/>
                  <a:pt x="11864295" y="3542902"/>
                  <a:pt x="11796883" y="3510356"/>
                </a:cubicBezTo>
                <a:cubicBezTo>
                  <a:pt x="11727146" y="3480135"/>
                  <a:pt x="11671357" y="3431316"/>
                  <a:pt x="11634164" y="3370873"/>
                </a:cubicBezTo>
                <a:cubicBezTo>
                  <a:pt x="11596971" y="3310431"/>
                  <a:pt x="11576050" y="3236040"/>
                  <a:pt x="11576050" y="3152350"/>
                </a:cubicBezTo>
                <a:cubicBezTo>
                  <a:pt x="11576050" y="3073310"/>
                  <a:pt x="11592322" y="3003568"/>
                  <a:pt x="11624866" y="2943126"/>
                </a:cubicBezTo>
                <a:cubicBezTo>
                  <a:pt x="11659734" y="2880358"/>
                  <a:pt x="11706225" y="2833864"/>
                  <a:pt x="11766663" y="2796669"/>
                </a:cubicBezTo>
                <a:cubicBezTo>
                  <a:pt x="11827102" y="2761798"/>
                  <a:pt x="11899163" y="2743200"/>
                  <a:pt x="11978198" y="2743200"/>
                </a:cubicBezTo>
                <a:close/>
                <a:moveTo>
                  <a:pt x="9916417" y="2743200"/>
                </a:moveTo>
                <a:cubicBezTo>
                  <a:pt x="10032754" y="2743200"/>
                  <a:pt x="10123498" y="2778071"/>
                  <a:pt x="10190974" y="2847812"/>
                </a:cubicBezTo>
                <a:cubicBezTo>
                  <a:pt x="10260776" y="2915229"/>
                  <a:pt x="10293351" y="3010542"/>
                  <a:pt x="10293351" y="3126778"/>
                </a:cubicBezTo>
                <a:cubicBezTo>
                  <a:pt x="10293351" y="3161649"/>
                  <a:pt x="10291024" y="3194195"/>
                  <a:pt x="10284044" y="3219767"/>
                </a:cubicBezTo>
                <a:cubicBezTo>
                  <a:pt x="9776811" y="3219767"/>
                  <a:pt x="9776811" y="3219767"/>
                  <a:pt x="9776811" y="3219767"/>
                </a:cubicBezTo>
                <a:cubicBezTo>
                  <a:pt x="9790772" y="3263936"/>
                  <a:pt x="9818693" y="3298807"/>
                  <a:pt x="9855921" y="3319730"/>
                </a:cubicBezTo>
                <a:cubicBezTo>
                  <a:pt x="9895476" y="3340652"/>
                  <a:pt x="9946664" y="3352276"/>
                  <a:pt x="10014141" y="3352276"/>
                </a:cubicBezTo>
                <a:cubicBezTo>
                  <a:pt x="10056022" y="3352276"/>
                  <a:pt x="10100230" y="3347626"/>
                  <a:pt x="10142112" y="3338327"/>
                </a:cubicBezTo>
                <a:cubicBezTo>
                  <a:pt x="10186320" y="3329028"/>
                  <a:pt x="10225875" y="3317405"/>
                  <a:pt x="10258449" y="3301132"/>
                </a:cubicBezTo>
                <a:cubicBezTo>
                  <a:pt x="10284044" y="3501057"/>
                  <a:pt x="10284044" y="3501057"/>
                  <a:pt x="10284044" y="3501057"/>
                </a:cubicBezTo>
                <a:cubicBezTo>
                  <a:pt x="10242162" y="3519655"/>
                  <a:pt x="10195627" y="3535928"/>
                  <a:pt x="10142112" y="3545227"/>
                </a:cubicBezTo>
                <a:cubicBezTo>
                  <a:pt x="10088596" y="3554526"/>
                  <a:pt x="10035081" y="3559175"/>
                  <a:pt x="9976912" y="3559175"/>
                </a:cubicBezTo>
                <a:cubicBezTo>
                  <a:pt x="9883842" y="3559175"/>
                  <a:pt x="9802405" y="3542902"/>
                  <a:pt x="9732603" y="3510356"/>
                </a:cubicBezTo>
                <a:cubicBezTo>
                  <a:pt x="9662800" y="3480135"/>
                  <a:pt x="9609285" y="3431316"/>
                  <a:pt x="9572057" y="3370873"/>
                </a:cubicBezTo>
                <a:cubicBezTo>
                  <a:pt x="9532502" y="3310431"/>
                  <a:pt x="9513888" y="3236040"/>
                  <a:pt x="9513888" y="3152350"/>
                </a:cubicBezTo>
                <a:cubicBezTo>
                  <a:pt x="9513888" y="3073310"/>
                  <a:pt x="9530175" y="3003568"/>
                  <a:pt x="9562750" y="2943126"/>
                </a:cubicBezTo>
                <a:cubicBezTo>
                  <a:pt x="9595324" y="2880358"/>
                  <a:pt x="9641859" y="2833864"/>
                  <a:pt x="9704682" y="2796669"/>
                </a:cubicBezTo>
                <a:cubicBezTo>
                  <a:pt x="9765177" y="2761798"/>
                  <a:pt x="9834980" y="2743200"/>
                  <a:pt x="9916417" y="2743200"/>
                </a:cubicBezTo>
                <a:close/>
                <a:moveTo>
                  <a:pt x="8453045" y="2743200"/>
                </a:moveTo>
                <a:cubicBezTo>
                  <a:pt x="8504193" y="2743200"/>
                  <a:pt x="8555343" y="2747850"/>
                  <a:pt x="8604166" y="2759473"/>
                </a:cubicBezTo>
                <a:cubicBezTo>
                  <a:pt x="8655315" y="2771097"/>
                  <a:pt x="8697164" y="2785045"/>
                  <a:pt x="8729713" y="2803643"/>
                </a:cubicBezTo>
                <a:cubicBezTo>
                  <a:pt x="8701814" y="2996594"/>
                  <a:pt x="8701814" y="2996594"/>
                  <a:pt x="8701814" y="2996594"/>
                </a:cubicBezTo>
                <a:cubicBezTo>
                  <a:pt x="8666940" y="2977996"/>
                  <a:pt x="8627416" y="2964048"/>
                  <a:pt x="8585566" y="2954749"/>
                </a:cubicBezTo>
                <a:cubicBezTo>
                  <a:pt x="8543717" y="2943126"/>
                  <a:pt x="8506518" y="2938476"/>
                  <a:pt x="8469319" y="2938476"/>
                </a:cubicBezTo>
                <a:cubicBezTo>
                  <a:pt x="8413519" y="2938476"/>
                  <a:pt x="8387946" y="2952425"/>
                  <a:pt x="8387946" y="2982646"/>
                </a:cubicBezTo>
                <a:cubicBezTo>
                  <a:pt x="8387946" y="2998919"/>
                  <a:pt x="8394920" y="3012867"/>
                  <a:pt x="8411194" y="3022166"/>
                </a:cubicBezTo>
                <a:cubicBezTo>
                  <a:pt x="8427470" y="3031465"/>
                  <a:pt x="8457693" y="3040764"/>
                  <a:pt x="8501868" y="3052387"/>
                </a:cubicBezTo>
                <a:cubicBezTo>
                  <a:pt x="8594867" y="3075634"/>
                  <a:pt x="8659965" y="3105856"/>
                  <a:pt x="8701814" y="3147701"/>
                </a:cubicBezTo>
                <a:cubicBezTo>
                  <a:pt x="8743663" y="3189546"/>
                  <a:pt x="8764588" y="3245339"/>
                  <a:pt x="8764588" y="3315080"/>
                </a:cubicBezTo>
                <a:cubicBezTo>
                  <a:pt x="8764588" y="3391796"/>
                  <a:pt x="8734363" y="3452238"/>
                  <a:pt x="8673914" y="3496408"/>
                </a:cubicBezTo>
                <a:cubicBezTo>
                  <a:pt x="8613466" y="3538253"/>
                  <a:pt x="8527443" y="3559175"/>
                  <a:pt x="8418169" y="3559175"/>
                </a:cubicBezTo>
                <a:cubicBezTo>
                  <a:pt x="8357721" y="3559175"/>
                  <a:pt x="8299597" y="3552201"/>
                  <a:pt x="8243797" y="3538253"/>
                </a:cubicBezTo>
                <a:cubicBezTo>
                  <a:pt x="8188000" y="3524304"/>
                  <a:pt x="8141499" y="3505707"/>
                  <a:pt x="8108951" y="3484784"/>
                </a:cubicBezTo>
                <a:cubicBezTo>
                  <a:pt x="8139174" y="3289508"/>
                  <a:pt x="8139174" y="3289508"/>
                  <a:pt x="8139174" y="3289508"/>
                </a:cubicBezTo>
                <a:cubicBezTo>
                  <a:pt x="8176374" y="3312755"/>
                  <a:pt x="8218223" y="3331353"/>
                  <a:pt x="8264722" y="3345301"/>
                </a:cubicBezTo>
                <a:cubicBezTo>
                  <a:pt x="8311221" y="3356925"/>
                  <a:pt x="8357721" y="3363899"/>
                  <a:pt x="8401895" y="3363899"/>
                </a:cubicBezTo>
                <a:cubicBezTo>
                  <a:pt x="8466994" y="3363899"/>
                  <a:pt x="8499543" y="3349951"/>
                  <a:pt x="8499543" y="3317405"/>
                </a:cubicBezTo>
                <a:cubicBezTo>
                  <a:pt x="8499543" y="3303457"/>
                  <a:pt x="8490244" y="3289508"/>
                  <a:pt x="8476294" y="3280209"/>
                </a:cubicBezTo>
                <a:cubicBezTo>
                  <a:pt x="8462344" y="3273235"/>
                  <a:pt x="8432119" y="3261612"/>
                  <a:pt x="8385621" y="3249988"/>
                </a:cubicBezTo>
                <a:cubicBezTo>
                  <a:pt x="8290296" y="3224416"/>
                  <a:pt x="8222873" y="3191870"/>
                  <a:pt x="8183348" y="3152350"/>
                </a:cubicBezTo>
                <a:cubicBezTo>
                  <a:pt x="8143825" y="3112830"/>
                  <a:pt x="8122900" y="3059361"/>
                  <a:pt x="8122900" y="2989620"/>
                </a:cubicBezTo>
                <a:cubicBezTo>
                  <a:pt x="8122900" y="2912904"/>
                  <a:pt x="8153125" y="2852462"/>
                  <a:pt x="8211249" y="2808292"/>
                </a:cubicBezTo>
                <a:cubicBezTo>
                  <a:pt x="8269372" y="2764123"/>
                  <a:pt x="8350745" y="2743200"/>
                  <a:pt x="8453045" y="2743200"/>
                </a:cubicBezTo>
                <a:close/>
                <a:moveTo>
                  <a:pt x="7215090" y="2743200"/>
                </a:moveTo>
                <a:cubicBezTo>
                  <a:pt x="7303529" y="2743200"/>
                  <a:pt x="7371023" y="2771077"/>
                  <a:pt x="7417569" y="2826830"/>
                </a:cubicBezTo>
                <a:cubicBezTo>
                  <a:pt x="7461790" y="2880261"/>
                  <a:pt x="7485063" y="2961567"/>
                  <a:pt x="7485063" y="3068428"/>
                </a:cubicBezTo>
                <a:cubicBezTo>
                  <a:pt x="7485063" y="3535362"/>
                  <a:pt x="7485063" y="3535362"/>
                  <a:pt x="7485063" y="3535362"/>
                </a:cubicBezTo>
                <a:cubicBezTo>
                  <a:pt x="7215090" y="3535362"/>
                  <a:pt x="7215090" y="3535362"/>
                  <a:pt x="7215090" y="3535362"/>
                </a:cubicBezTo>
                <a:cubicBezTo>
                  <a:pt x="7215090" y="3119535"/>
                  <a:pt x="7215090" y="3119535"/>
                  <a:pt x="7215090" y="3119535"/>
                </a:cubicBezTo>
                <a:cubicBezTo>
                  <a:pt x="7215090" y="3026613"/>
                  <a:pt x="7182508" y="2982475"/>
                  <a:pt x="7112687" y="2982475"/>
                </a:cubicBezTo>
                <a:cubicBezTo>
                  <a:pt x="7075449" y="2982475"/>
                  <a:pt x="7047520" y="2994090"/>
                  <a:pt x="7028901" y="3019644"/>
                </a:cubicBezTo>
                <a:cubicBezTo>
                  <a:pt x="7007955" y="3045197"/>
                  <a:pt x="6998647" y="3082366"/>
                  <a:pt x="6998647" y="3128827"/>
                </a:cubicBezTo>
                <a:cubicBezTo>
                  <a:pt x="6998647" y="3535362"/>
                  <a:pt x="6998647" y="3535362"/>
                  <a:pt x="6998647" y="3535362"/>
                </a:cubicBezTo>
                <a:cubicBezTo>
                  <a:pt x="6731001" y="3535362"/>
                  <a:pt x="6731001" y="3535362"/>
                  <a:pt x="6731001" y="3535362"/>
                </a:cubicBezTo>
                <a:lnTo>
                  <a:pt x="6731001" y="2766431"/>
                </a:lnTo>
                <a:cubicBezTo>
                  <a:pt x="6991664" y="2766431"/>
                  <a:pt x="6991664" y="2766431"/>
                  <a:pt x="6991664" y="2766431"/>
                </a:cubicBezTo>
                <a:cubicBezTo>
                  <a:pt x="6996320" y="2861676"/>
                  <a:pt x="6996320" y="2861676"/>
                  <a:pt x="6996320" y="2861676"/>
                </a:cubicBezTo>
                <a:cubicBezTo>
                  <a:pt x="7014937" y="2824507"/>
                  <a:pt x="7042866" y="2796631"/>
                  <a:pt x="7082430" y="2775723"/>
                </a:cubicBezTo>
                <a:cubicBezTo>
                  <a:pt x="7119669" y="2754816"/>
                  <a:pt x="7166216" y="2743200"/>
                  <a:pt x="7215090" y="2743200"/>
                </a:cubicBezTo>
                <a:close/>
                <a:moveTo>
                  <a:pt x="5338022" y="2743200"/>
                </a:moveTo>
                <a:cubicBezTo>
                  <a:pt x="5389245" y="2743200"/>
                  <a:pt x="5433484" y="2754816"/>
                  <a:pt x="5470737" y="2775723"/>
                </a:cubicBezTo>
                <a:cubicBezTo>
                  <a:pt x="5507991" y="2798954"/>
                  <a:pt x="5538258" y="2829153"/>
                  <a:pt x="5559215" y="2870968"/>
                </a:cubicBezTo>
                <a:cubicBezTo>
                  <a:pt x="5582497" y="2831476"/>
                  <a:pt x="5615094" y="2798954"/>
                  <a:pt x="5654676" y="2778046"/>
                </a:cubicBezTo>
                <a:cubicBezTo>
                  <a:pt x="5696585" y="2754816"/>
                  <a:pt x="5745481" y="2743200"/>
                  <a:pt x="5801361" y="2743200"/>
                </a:cubicBezTo>
                <a:cubicBezTo>
                  <a:pt x="5889837" y="2743200"/>
                  <a:pt x="5957358" y="2771077"/>
                  <a:pt x="6003925" y="2826830"/>
                </a:cubicBezTo>
                <a:cubicBezTo>
                  <a:pt x="6050492" y="2880261"/>
                  <a:pt x="6073777" y="2961567"/>
                  <a:pt x="6073777" y="3068428"/>
                </a:cubicBezTo>
                <a:cubicBezTo>
                  <a:pt x="6073777" y="3535362"/>
                  <a:pt x="6073777" y="3535362"/>
                  <a:pt x="6073777" y="3535362"/>
                </a:cubicBezTo>
                <a:cubicBezTo>
                  <a:pt x="5806017" y="3535362"/>
                  <a:pt x="5806017" y="3535362"/>
                  <a:pt x="5806017" y="3535362"/>
                </a:cubicBezTo>
                <a:cubicBezTo>
                  <a:pt x="5806017" y="3119535"/>
                  <a:pt x="5806017" y="3119535"/>
                  <a:pt x="5806017" y="3119535"/>
                </a:cubicBezTo>
                <a:cubicBezTo>
                  <a:pt x="5806017" y="3073074"/>
                  <a:pt x="5799033" y="3038228"/>
                  <a:pt x="5782733" y="3014998"/>
                </a:cubicBezTo>
                <a:cubicBezTo>
                  <a:pt x="5766437" y="2991767"/>
                  <a:pt x="5740824" y="2982475"/>
                  <a:pt x="5705899" y="2982475"/>
                </a:cubicBezTo>
                <a:cubicBezTo>
                  <a:pt x="5670976" y="2982475"/>
                  <a:pt x="5643034" y="2994090"/>
                  <a:pt x="5624408" y="3019644"/>
                </a:cubicBezTo>
                <a:cubicBezTo>
                  <a:pt x="5605782" y="3045197"/>
                  <a:pt x="5596467" y="3082366"/>
                  <a:pt x="5596467" y="3128827"/>
                </a:cubicBezTo>
                <a:cubicBezTo>
                  <a:pt x="5596467" y="3535362"/>
                  <a:pt x="5596467" y="3535362"/>
                  <a:pt x="5596467" y="3535362"/>
                </a:cubicBezTo>
                <a:cubicBezTo>
                  <a:pt x="5328710" y="3535362"/>
                  <a:pt x="5328710" y="3535362"/>
                  <a:pt x="5328710" y="3535362"/>
                </a:cubicBezTo>
                <a:cubicBezTo>
                  <a:pt x="5328710" y="3119535"/>
                  <a:pt x="5328710" y="3119535"/>
                  <a:pt x="5328710" y="3119535"/>
                </a:cubicBezTo>
                <a:cubicBezTo>
                  <a:pt x="5328710" y="3073074"/>
                  <a:pt x="5321724" y="3038228"/>
                  <a:pt x="5305425" y="3014998"/>
                </a:cubicBezTo>
                <a:cubicBezTo>
                  <a:pt x="5286799" y="2991767"/>
                  <a:pt x="5263515" y="2982475"/>
                  <a:pt x="5228590" y="2982475"/>
                </a:cubicBezTo>
                <a:cubicBezTo>
                  <a:pt x="5193665" y="2982475"/>
                  <a:pt x="5165727" y="2994090"/>
                  <a:pt x="5147099" y="3019644"/>
                </a:cubicBezTo>
                <a:cubicBezTo>
                  <a:pt x="5128472" y="3045197"/>
                  <a:pt x="5119160" y="3082366"/>
                  <a:pt x="5119160" y="3128827"/>
                </a:cubicBezTo>
                <a:cubicBezTo>
                  <a:pt x="5119160" y="3535362"/>
                  <a:pt x="5119160" y="3535362"/>
                  <a:pt x="5119160" y="3535362"/>
                </a:cubicBezTo>
                <a:cubicBezTo>
                  <a:pt x="4851400" y="3535362"/>
                  <a:pt x="4851400" y="3535362"/>
                  <a:pt x="4851400" y="3535362"/>
                </a:cubicBezTo>
                <a:lnTo>
                  <a:pt x="4851400" y="2766431"/>
                </a:lnTo>
                <a:cubicBezTo>
                  <a:pt x="5112173" y="2766431"/>
                  <a:pt x="5112173" y="2766431"/>
                  <a:pt x="5112173" y="2766431"/>
                </a:cubicBezTo>
                <a:cubicBezTo>
                  <a:pt x="5116830" y="2861676"/>
                  <a:pt x="5116830" y="2861676"/>
                  <a:pt x="5116830" y="2861676"/>
                </a:cubicBezTo>
                <a:cubicBezTo>
                  <a:pt x="5135458" y="2822184"/>
                  <a:pt x="5165727" y="2794307"/>
                  <a:pt x="5202980" y="2773400"/>
                </a:cubicBezTo>
                <a:cubicBezTo>
                  <a:pt x="5240232" y="2752492"/>
                  <a:pt x="5286799" y="2743200"/>
                  <a:pt x="5338022" y="2743200"/>
                </a:cubicBezTo>
                <a:close/>
                <a:moveTo>
                  <a:pt x="12596813" y="2568575"/>
                </a:moveTo>
                <a:lnTo>
                  <a:pt x="12863513" y="2568575"/>
                </a:lnTo>
                <a:lnTo>
                  <a:pt x="12863513" y="2765425"/>
                </a:lnTo>
                <a:lnTo>
                  <a:pt x="13022263" y="2765425"/>
                </a:lnTo>
                <a:lnTo>
                  <a:pt x="13022263" y="2981325"/>
                </a:lnTo>
                <a:lnTo>
                  <a:pt x="12863513" y="2981325"/>
                </a:lnTo>
                <a:lnTo>
                  <a:pt x="12863513" y="3535362"/>
                </a:lnTo>
                <a:lnTo>
                  <a:pt x="12596813" y="3535362"/>
                </a:lnTo>
                <a:lnTo>
                  <a:pt x="12596813" y="2981325"/>
                </a:lnTo>
                <a:lnTo>
                  <a:pt x="12466638" y="2981325"/>
                </a:lnTo>
                <a:lnTo>
                  <a:pt x="12466638" y="2765425"/>
                </a:lnTo>
                <a:lnTo>
                  <a:pt x="12596813" y="2765425"/>
                </a:lnTo>
                <a:close/>
                <a:moveTo>
                  <a:pt x="8999538" y="2568575"/>
                </a:moveTo>
                <a:lnTo>
                  <a:pt x="9267826" y="2568575"/>
                </a:lnTo>
                <a:lnTo>
                  <a:pt x="9267826" y="2765425"/>
                </a:lnTo>
                <a:lnTo>
                  <a:pt x="9424988" y="2765425"/>
                </a:lnTo>
                <a:lnTo>
                  <a:pt x="9424988" y="2981325"/>
                </a:lnTo>
                <a:lnTo>
                  <a:pt x="9267826" y="2981325"/>
                </a:lnTo>
                <a:lnTo>
                  <a:pt x="9267826" y="3535362"/>
                </a:lnTo>
                <a:lnTo>
                  <a:pt x="8999538" y="3535362"/>
                </a:lnTo>
                <a:lnTo>
                  <a:pt x="8999538" y="2981325"/>
                </a:lnTo>
                <a:lnTo>
                  <a:pt x="8869363" y="2981325"/>
                </a:lnTo>
                <a:lnTo>
                  <a:pt x="8869363" y="2765425"/>
                </a:lnTo>
                <a:lnTo>
                  <a:pt x="8999538" y="2765425"/>
                </a:lnTo>
                <a:close/>
                <a:moveTo>
                  <a:pt x="11280406" y="2359025"/>
                </a:moveTo>
                <a:cubicBezTo>
                  <a:pt x="11324598" y="2359025"/>
                  <a:pt x="11359486" y="2372974"/>
                  <a:pt x="11389722" y="2400871"/>
                </a:cubicBezTo>
                <a:cubicBezTo>
                  <a:pt x="11417633" y="2428769"/>
                  <a:pt x="11431588" y="2461315"/>
                  <a:pt x="11431588" y="2503161"/>
                </a:cubicBezTo>
                <a:cubicBezTo>
                  <a:pt x="11431588" y="2542683"/>
                  <a:pt x="11417633" y="2577554"/>
                  <a:pt x="11389722" y="2605452"/>
                </a:cubicBezTo>
                <a:cubicBezTo>
                  <a:pt x="11359486" y="2633349"/>
                  <a:pt x="11324598" y="2644973"/>
                  <a:pt x="11280406" y="2644973"/>
                </a:cubicBezTo>
                <a:cubicBezTo>
                  <a:pt x="11238540" y="2644973"/>
                  <a:pt x="11203652" y="2633349"/>
                  <a:pt x="11173416" y="2605452"/>
                </a:cubicBezTo>
                <a:cubicBezTo>
                  <a:pt x="11145505" y="2577554"/>
                  <a:pt x="11131550" y="2542683"/>
                  <a:pt x="11131550" y="2503161"/>
                </a:cubicBezTo>
                <a:cubicBezTo>
                  <a:pt x="11131550" y="2461315"/>
                  <a:pt x="11145505" y="2428769"/>
                  <a:pt x="11173416" y="2400871"/>
                </a:cubicBezTo>
                <a:cubicBezTo>
                  <a:pt x="11203652" y="2372974"/>
                  <a:pt x="11238540" y="2359025"/>
                  <a:pt x="11280406" y="2359025"/>
                </a:cubicBezTo>
                <a:close/>
                <a:moveTo>
                  <a:pt x="7811294" y="2359025"/>
                </a:moveTo>
                <a:cubicBezTo>
                  <a:pt x="7855610" y="2359025"/>
                  <a:pt x="7890598" y="2372974"/>
                  <a:pt x="7918585" y="2400871"/>
                </a:cubicBezTo>
                <a:cubicBezTo>
                  <a:pt x="7948906" y="2428769"/>
                  <a:pt x="7962901" y="2461315"/>
                  <a:pt x="7962901" y="2503161"/>
                </a:cubicBezTo>
                <a:cubicBezTo>
                  <a:pt x="7962901" y="2542683"/>
                  <a:pt x="7948906" y="2577554"/>
                  <a:pt x="7918585" y="2605452"/>
                </a:cubicBezTo>
                <a:cubicBezTo>
                  <a:pt x="7890598" y="2633349"/>
                  <a:pt x="7855610" y="2644973"/>
                  <a:pt x="7811294" y="2644973"/>
                </a:cubicBezTo>
                <a:cubicBezTo>
                  <a:pt x="7769311" y="2644973"/>
                  <a:pt x="7731992" y="2633349"/>
                  <a:pt x="7704004" y="2605452"/>
                </a:cubicBezTo>
                <a:cubicBezTo>
                  <a:pt x="7676015" y="2577554"/>
                  <a:pt x="7659689" y="2542683"/>
                  <a:pt x="7659689" y="2503161"/>
                </a:cubicBezTo>
                <a:cubicBezTo>
                  <a:pt x="7659689" y="2461315"/>
                  <a:pt x="7676015" y="2428769"/>
                  <a:pt x="7704004" y="2400871"/>
                </a:cubicBezTo>
                <a:cubicBezTo>
                  <a:pt x="7731992" y="2372974"/>
                  <a:pt x="7769311" y="2359025"/>
                  <a:pt x="7811294" y="2359025"/>
                </a:cubicBezTo>
                <a:close/>
                <a:moveTo>
                  <a:pt x="6398845" y="2359025"/>
                </a:moveTo>
                <a:cubicBezTo>
                  <a:pt x="6443036" y="2359025"/>
                  <a:pt x="6477924" y="2372974"/>
                  <a:pt x="6505835" y="2400871"/>
                </a:cubicBezTo>
                <a:cubicBezTo>
                  <a:pt x="6536071" y="2428769"/>
                  <a:pt x="6550028" y="2461315"/>
                  <a:pt x="6550028" y="2503161"/>
                </a:cubicBezTo>
                <a:cubicBezTo>
                  <a:pt x="6550028" y="2542683"/>
                  <a:pt x="6536071" y="2577554"/>
                  <a:pt x="6505835" y="2605452"/>
                </a:cubicBezTo>
                <a:cubicBezTo>
                  <a:pt x="6477924" y="2633349"/>
                  <a:pt x="6443036" y="2644973"/>
                  <a:pt x="6398845" y="2644973"/>
                </a:cubicBezTo>
                <a:cubicBezTo>
                  <a:pt x="6356982" y="2644973"/>
                  <a:pt x="6322091" y="2633349"/>
                  <a:pt x="6291854" y="2605452"/>
                </a:cubicBezTo>
                <a:cubicBezTo>
                  <a:pt x="6263943" y="2577554"/>
                  <a:pt x="6249988" y="2542683"/>
                  <a:pt x="6249988" y="2503161"/>
                </a:cubicBezTo>
                <a:cubicBezTo>
                  <a:pt x="6249988" y="2461315"/>
                  <a:pt x="6263943" y="2428769"/>
                  <a:pt x="6291854" y="2400871"/>
                </a:cubicBezTo>
                <a:cubicBezTo>
                  <a:pt x="6322091" y="2372974"/>
                  <a:pt x="6356982" y="2359025"/>
                  <a:pt x="6398845" y="2359025"/>
                </a:cubicBezTo>
                <a:close/>
                <a:moveTo>
                  <a:pt x="3428112" y="1635447"/>
                </a:moveTo>
                <a:cubicBezTo>
                  <a:pt x="3404855" y="1635447"/>
                  <a:pt x="3372295" y="1640100"/>
                  <a:pt x="3353689" y="1647079"/>
                </a:cubicBezTo>
                <a:cubicBezTo>
                  <a:pt x="3353689" y="2009995"/>
                  <a:pt x="3128094" y="2475271"/>
                  <a:pt x="3016459" y="2679993"/>
                </a:cubicBezTo>
                <a:cubicBezTo>
                  <a:pt x="3016459" y="2679993"/>
                  <a:pt x="3016459" y="2679993"/>
                  <a:pt x="3293220" y="2679993"/>
                </a:cubicBezTo>
                <a:cubicBezTo>
                  <a:pt x="3446718" y="2421764"/>
                  <a:pt x="3607192" y="2063501"/>
                  <a:pt x="3607192" y="1842495"/>
                </a:cubicBezTo>
                <a:cubicBezTo>
                  <a:pt x="3607192" y="1714544"/>
                  <a:pt x="3563003" y="1635447"/>
                  <a:pt x="3428112" y="1635447"/>
                </a:cubicBezTo>
                <a:close/>
                <a:moveTo>
                  <a:pt x="527939" y="1635447"/>
                </a:moveTo>
                <a:cubicBezTo>
                  <a:pt x="393047" y="1635447"/>
                  <a:pt x="351184" y="1714544"/>
                  <a:pt x="351184" y="1842495"/>
                </a:cubicBezTo>
                <a:cubicBezTo>
                  <a:pt x="351184" y="2063501"/>
                  <a:pt x="509333" y="2421764"/>
                  <a:pt x="662831" y="2679993"/>
                </a:cubicBezTo>
                <a:lnTo>
                  <a:pt x="939591" y="2679993"/>
                </a:lnTo>
                <a:cubicBezTo>
                  <a:pt x="830282" y="2475271"/>
                  <a:pt x="602362" y="2009995"/>
                  <a:pt x="602362" y="1647079"/>
                </a:cubicBezTo>
                <a:cubicBezTo>
                  <a:pt x="583756" y="1640100"/>
                  <a:pt x="553522" y="1635447"/>
                  <a:pt x="527939" y="1635447"/>
                </a:cubicBezTo>
                <a:close/>
                <a:moveTo>
                  <a:pt x="5123753" y="1404582"/>
                </a:moveTo>
                <a:lnTo>
                  <a:pt x="5123753" y="1653621"/>
                </a:lnTo>
                <a:cubicBezTo>
                  <a:pt x="5305319" y="1653621"/>
                  <a:pt x="5305319" y="1653621"/>
                  <a:pt x="5305319" y="1653621"/>
                </a:cubicBezTo>
                <a:cubicBezTo>
                  <a:pt x="5356529" y="1653621"/>
                  <a:pt x="5393775" y="1641984"/>
                  <a:pt x="5419381" y="1621037"/>
                </a:cubicBezTo>
                <a:cubicBezTo>
                  <a:pt x="5444985" y="1600089"/>
                  <a:pt x="5458952" y="1569832"/>
                  <a:pt x="5458952" y="1527938"/>
                </a:cubicBezTo>
                <a:cubicBezTo>
                  <a:pt x="5458952" y="1446477"/>
                  <a:pt x="5405414" y="1404582"/>
                  <a:pt x="5300664" y="1404582"/>
                </a:cubicBezTo>
                <a:cubicBezTo>
                  <a:pt x="5123753" y="1404582"/>
                  <a:pt x="5123753" y="1404582"/>
                  <a:pt x="5123753" y="1404582"/>
                </a:cubicBezTo>
                <a:close/>
                <a:moveTo>
                  <a:pt x="2653647" y="1363260"/>
                </a:moveTo>
                <a:cubicBezTo>
                  <a:pt x="2544338" y="1363260"/>
                  <a:pt x="2432704" y="1407462"/>
                  <a:pt x="2390840" y="1444684"/>
                </a:cubicBezTo>
                <a:cubicBezTo>
                  <a:pt x="2390840" y="1444684"/>
                  <a:pt x="2390840" y="1444684"/>
                  <a:pt x="2390840" y="2679993"/>
                </a:cubicBezTo>
                <a:cubicBezTo>
                  <a:pt x="2390840" y="2679993"/>
                  <a:pt x="2390840" y="2679993"/>
                  <a:pt x="2746676" y="2679993"/>
                </a:cubicBezTo>
                <a:cubicBezTo>
                  <a:pt x="2855984" y="2440375"/>
                  <a:pt x="2993202" y="2040238"/>
                  <a:pt x="2993202" y="1733155"/>
                </a:cubicBezTo>
                <a:cubicBezTo>
                  <a:pt x="2993202" y="1505170"/>
                  <a:pt x="2893196" y="1363260"/>
                  <a:pt x="2653647" y="1363260"/>
                </a:cubicBezTo>
                <a:close/>
                <a:moveTo>
                  <a:pt x="1302404" y="1363260"/>
                </a:moveTo>
                <a:cubicBezTo>
                  <a:pt x="1062855" y="1363260"/>
                  <a:pt x="965174" y="1505170"/>
                  <a:pt x="965174" y="1733155"/>
                </a:cubicBezTo>
                <a:cubicBezTo>
                  <a:pt x="965174" y="2040238"/>
                  <a:pt x="1100066" y="2440375"/>
                  <a:pt x="1209375" y="2679993"/>
                </a:cubicBezTo>
                <a:cubicBezTo>
                  <a:pt x="1209375" y="2679993"/>
                  <a:pt x="1209375" y="2679993"/>
                  <a:pt x="1567536" y="2679993"/>
                </a:cubicBezTo>
                <a:lnTo>
                  <a:pt x="1567536" y="1444684"/>
                </a:lnTo>
                <a:cubicBezTo>
                  <a:pt x="1523347" y="1407462"/>
                  <a:pt x="1414038" y="1363260"/>
                  <a:pt x="1302404" y="1363260"/>
                </a:cubicBezTo>
                <a:close/>
                <a:moveTo>
                  <a:pt x="16725900" y="1339850"/>
                </a:moveTo>
                <a:lnTo>
                  <a:pt x="17200563" y="1339850"/>
                </a:lnTo>
                <a:lnTo>
                  <a:pt x="17200563" y="1555750"/>
                </a:lnTo>
                <a:lnTo>
                  <a:pt x="16725900" y="1555750"/>
                </a:lnTo>
                <a:close/>
                <a:moveTo>
                  <a:pt x="12247403" y="1316078"/>
                </a:moveTo>
                <a:cubicBezTo>
                  <a:pt x="12203170" y="1316078"/>
                  <a:pt x="12163594" y="1332372"/>
                  <a:pt x="12135657" y="1362633"/>
                </a:cubicBezTo>
                <a:cubicBezTo>
                  <a:pt x="12105393" y="1395220"/>
                  <a:pt x="12091425" y="1437119"/>
                  <a:pt x="12091425" y="1486001"/>
                </a:cubicBezTo>
                <a:cubicBezTo>
                  <a:pt x="12091425" y="1532555"/>
                  <a:pt x="12105393" y="1569798"/>
                  <a:pt x="12135657" y="1597730"/>
                </a:cubicBezTo>
                <a:cubicBezTo>
                  <a:pt x="12163594" y="1627991"/>
                  <a:pt x="12203170" y="1641957"/>
                  <a:pt x="12247403" y="1641957"/>
                </a:cubicBezTo>
                <a:cubicBezTo>
                  <a:pt x="12293964" y="1641957"/>
                  <a:pt x="12331213" y="1627991"/>
                  <a:pt x="12359149" y="1597730"/>
                </a:cubicBezTo>
                <a:cubicBezTo>
                  <a:pt x="12389413" y="1569798"/>
                  <a:pt x="12403382" y="1532555"/>
                  <a:pt x="12403382" y="1486001"/>
                </a:cubicBezTo>
                <a:cubicBezTo>
                  <a:pt x="12403382" y="1437119"/>
                  <a:pt x="12389413" y="1395220"/>
                  <a:pt x="12359149" y="1362633"/>
                </a:cubicBezTo>
                <a:cubicBezTo>
                  <a:pt x="12331213" y="1332372"/>
                  <a:pt x="12293964" y="1316078"/>
                  <a:pt x="12247403" y="1316078"/>
                </a:cubicBezTo>
                <a:close/>
                <a:moveTo>
                  <a:pt x="8953362" y="1316019"/>
                </a:moveTo>
                <a:cubicBezTo>
                  <a:pt x="8909127" y="1316019"/>
                  <a:pt x="8871876" y="1332309"/>
                  <a:pt x="8841610" y="1362562"/>
                </a:cubicBezTo>
                <a:cubicBezTo>
                  <a:pt x="8811344" y="1395142"/>
                  <a:pt x="8797376" y="1434703"/>
                  <a:pt x="8797376" y="1485900"/>
                </a:cubicBezTo>
                <a:cubicBezTo>
                  <a:pt x="8797376" y="1534770"/>
                  <a:pt x="8811344" y="1576658"/>
                  <a:pt x="8841610" y="1609238"/>
                </a:cubicBezTo>
                <a:cubicBezTo>
                  <a:pt x="8869548" y="1639491"/>
                  <a:pt x="8906798" y="1655781"/>
                  <a:pt x="8953362" y="1655781"/>
                </a:cubicBezTo>
                <a:cubicBezTo>
                  <a:pt x="8997596" y="1655781"/>
                  <a:pt x="9034847" y="1639491"/>
                  <a:pt x="9065113" y="1609238"/>
                </a:cubicBezTo>
                <a:cubicBezTo>
                  <a:pt x="9093051" y="1576658"/>
                  <a:pt x="9109348" y="1537097"/>
                  <a:pt x="9109348" y="1485900"/>
                </a:cubicBezTo>
                <a:cubicBezTo>
                  <a:pt x="9109348" y="1434703"/>
                  <a:pt x="9093051" y="1395142"/>
                  <a:pt x="9065113" y="1362562"/>
                </a:cubicBezTo>
                <a:cubicBezTo>
                  <a:pt x="9034847" y="1332309"/>
                  <a:pt x="8997596" y="1316019"/>
                  <a:pt x="8953362" y="1316019"/>
                </a:cubicBezTo>
                <a:close/>
                <a:moveTo>
                  <a:pt x="15380700" y="1264822"/>
                </a:moveTo>
                <a:cubicBezTo>
                  <a:pt x="15306244" y="1264822"/>
                  <a:pt x="15259709" y="1309038"/>
                  <a:pt x="15243422" y="1392815"/>
                </a:cubicBezTo>
                <a:lnTo>
                  <a:pt x="15513325" y="1392815"/>
                </a:lnTo>
                <a:cubicBezTo>
                  <a:pt x="15508672" y="1353254"/>
                  <a:pt x="15494711" y="1323001"/>
                  <a:pt x="15471444" y="1299729"/>
                </a:cubicBezTo>
                <a:cubicBezTo>
                  <a:pt x="15448176" y="1276458"/>
                  <a:pt x="15417928" y="1264822"/>
                  <a:pt x="15380700" y="1264822"/>
                </a:cubicBezTo>
                <a:close/>
                <a:moveTo>
                  <a:pt x="13215350" y="1264822"/>
                </a:moveTo>
                <a:cubicBezTo>
                  <a:pt x="13140894" y="1264822"/>
                  <a:pt x="13094359" y="1309038"/>
                  <a:pt x="13078072" y="1392815"/>
                </a:cubicBezTo>
                <a:lnTo>
                  <a:pt x="13347975" y="1392815"/>
                </a:lnTo>
                <a:cubicBezTo>
                  <a:pt x="13343322" y="1353254"/>
                  <a:pt x="13329361" y="1323001"/>
                  <a:pt x="13306094" y="1299729"/>
                </a:cubicBezTo>
                <a:cubicBezTo>
                  <a:pt x="13282826" y="1276458"/>
                  <a:pt x="13252578" y="1264822"/>
                  <a:pt x="13215350" y="1264822"/>
                </a:cubicBezTo>
                <a:close/>
                <a:moveTo>
                  <a:pt x="9505134" y="1264822"/>
                </a:moveTo>
                <a:cubicBezTo>
                  <a:pt x="9430633" y="1264822"/>
                  <a:pt x="9384070" y="1309038"/>
                  <a:pt x="9367773" y="1392815"/>
                </a:cubicBezTo>
                <a:lnTo>
                  <a:pt x="9635510" y="1392815"/>
                </a:lnTo>
                <a:cubicBezTo>
                  <a:pt x="9630854" y="1353254"/>
                  <a:pt x="9616885" y="1320674"/>
                  <a:pt x="9593604" y="1299729"/>
                </a:cubicBezTo>
                <a:cubicBezTo>
                  <a:pt x="9570322" y="1276458"/>
                  <a:pt x="9542384" y="1264822"/>
                  <a:pt x="9505134" y="1264822"/>
                </a:cubicBezTo>
                <a:close/>
                <a:moveTo>
                  <a:pt x="6282741" y="1264822"/>
                </a:moveTo>
                <a:cubicBezTo>
                  <a:pt x="6208282" y="1264822"/>
                  <a:pt x="6161747" y="1309038"/>
                  <a:pt x="6145460" y="1392815"/>
                </a:cubicBezTo>
                <a:lnTo>
                  <a:pt x="6415363" y="1392815"/>
                </a:lnTo>
                <a:cubicBezTo>
                  <a:pt x="6410710" y="1353254"/>
                  <a:pt x="6396750" y="1323001"/>
                  <a:pt x="6373484" y="1299729"/>
                </a:cubicBezTo>
                <a:cubicBezTo>
                  <a:pt x="6350215" y="1276458"/>
                  <a:pt x="6319966" y="1264822"/>
                  <a:pt x="6282741" y="1264822"/>
                </a:cubicBezTo>
                <a:close/>
                <a:moveTo>
                  <a:pt x="11395481" y="1102899"/>
                </a:moveTo>
                <a:cubicBezTo>
                  <a:pt x="11662957" y="1102899"/>
                  <a:pt x="11662957" y="1102899"/>
                  <a:pt x="11662957" y="1102899"/>
                </a:cubicBezTo>
                <a:cubicBezTo>
                  <a:pt x="11662957" y="1870075"/>
                  <a:pt x="11662957" y="1870075"/>
                  <a:pt x="11662957" y="1870075"/>
                </a:cubicBezTo>
                <a:cubicBezTo>
                  <a:pt x="11395481" y="1870075"/>
                  <a:pt x="11395481" y="1870075"/>
                  <a:pt x="11395481" y="1870075"/>
                </a:cubicBezTo>
                <a:close/>
                <a:moveTo>
                  <a:pt x="16265221" y="1076325"/>
                </a:moveTo>
                <a:cubicBezTo>
                  <a:pt x="16318824" y="1076325"/>
                  <a:pt x="16370097" y="1083306"/>
                  <a:pt x="16419040" y="1092615"/>
                </a:cubicBezTo>
                <a:cubicBezTo>
                  <a:pt x="16470313" y="1104250"/>
                  <a:pt x="16509932" y="1120540"/>
                  <a:pt x="16544891" y="1139157"/>
                </a:cubicBezTo>
                <a:cubicBezTo>
                  <a:pt x="16516924" y="1329982"/>
                  <a:pt x="16516924" y="1329982"/>
                  <a:pt x="16516924" y="1329982"/>
                </a:cubicBezTo>
                <a:cubicBezTo>
                  <a:pt x="16481965" y="1313692"/>
                  <a:pt x="16442345" y="1299729"/>
                  <a:pt x="16400395" y="1288094"/>
                </a:cubicBezTo>
                <a:cubicBezTo>
                  <a:pt x="16358444" y="1278785"/>
                  <a:pt x="16318824" y="1271804"/>
                  <a:pt x="16281535" y="1271804"/>
                </a:cubicBezTo>
                <a:cubicBezTo>
                  <a:pt x="16227932" y="1271804"/>
                  <a:pt x="16199965" y="1288094"/>
                  <a:pt x="16199965" y="1318346"/>
                </a:cubicBezTo>
                <a:cubicBezTo>
                  <a:pt x="16199965" y="1332309"/>
                  <a:pt x="16209287" y="1346272"/>
                  <a:pt x="16223270" y="1355581"/>
                </a:cubicBezTo>
                <a:cubicBezTo>
                  <a:pt x="16239585" y="1364889"/>
                  <a:pt x="16269882" y="1374198"/>
                  <a:pt x="16316494" y="1385834"/>
                </a:cubicBezTo>
                <a:cubicBezTo>
                  <a:pt x="16407387" y="1409105"/>
                  <a:pt x="16474974" y="1441685"/>
                  <a:pt x="16516924" y="1483573"/>
                </a:cubicBezTo>
                <a:cubicBezTo>
                  <a:pt x="16558875" y="1525461"/>
                  <a:pt x="16579850" y="1581312"/>
                  <a:pt x="16579850" y="1651126"/>
                </a:cubicBezTo>
                <a:cubicBezTo>
                  <a:pt x="16579850" y="1727922"/>
                  <a:pt x="16549552" y="1788427"/>
                  <a:pt x="16488957" y="1830315"/>
                </a:cubicBezTo>
                <a:cubicBezTo>
                  <a:pt x="16428362" y="1872204"/>
                  <a:pt x="16342130" y="1895475"/>
                  <a:pt x="16232593" y="1895475"/>
                </a:cubicBezTo>
                <a:cubicBezTo>
                  <a:pt x="16171998" y="1895475"/>
                  <a:pt x="16111402" y="1888494"/>
                  <a:pt x="16055468" y="1874531"/>
                </a:cubicBezTo>
                <a:cubicBezTo>
                  <a:pt x="15999534" y="1860568"/>
                  <a:pt x="15955253" y="1841951"/>
                  <a:pt x="15922625" y="1818680"/>
                </a:cubicBezTo>
                <a:cubicBezTo>
                  <a:pt x="15952923" y="1623201"/>
                  <a:pt x="15952923" y="1623201"/>
                  <a:pt x="15952923" y="1623201"/>
                </a:cubicBezTo>
                <a:cubicBezTo>
                  <a:pt x="15990212" y="1646472"/>
                  <a:pt x="16032163" y="1665089"/>
                  <a:pt x="16078774" y="1679052"/>
                </a:cubicBezTo>
                <a:cubicBezTo>
                  <a:pt x="16125386" y="1693015"/>
                  <a:pt x="16169667" y="1699996"/>
                  <a:pt x="16216279" y="1699996"/>
                </a:cubicBezTo>
                <a:cubicBezTo>
                  <a:pt x="16279205" y="1699996"/>
                  <a:pt x="16311833" y="1683706"/>
                  <a:pt x="16311833" y="1653454"/>
                </a:cubicBezTo>
                <a:cubicBezTo>
                  <a:pt x="16311833" y="1637164"/>
                  <a:pt x="16304841" y="1625528"/>
                  <a:pt x="16290857" y="1616219"/>
                </a:cubicBezTo>
                <a:cubicBezTo>
                  <a:pt x="16274543" y="1606911"/>
                  <a:pt x="16244246" y="1595275"/>
                  <a:pt x="16199965" y="1583640"/>
                </a:cubicBezTo>
                <a:cubicBezTo>
                  <a:pt x="16104411" y="1560368"/>
                  <a:pt x="16036824" y="1527788"/>
                  <a:pt x="15997204" y="1488227"/>
                </a:cubicBezTo>
                <a:cubicBezTo>
                  <a:pt x="15955253" y="1448666"/>
                  <a:pt x="15936609" y="1392815"/>
                  <a:pt x="15936609" y="1323001"/>
                </a:cubicBezTo>
                <a:cubicBezTo>
                  <a:pt x="15936609" y="1246205"/>
                  <a:pt x="15964576" y="1185700"/>
                  <a:pt x="16025171" y="1143812"/>
                </a:cubicBezTo>
                <a:cubicBezTo>
                  <a:pt x="16083435" y="1099596"/>
                  <a:pt x="16162675" y="1076325"/>
                  <a:pt x="16265221" y="1076325"/>
                </a:cubicBezTo>
                <a:close/>
                <a:moveTo>
                  <a:pt x="15385354" y="1076325"/>
                </a:moveTo>
                <a:cubicBezTo>
                  <a:pt x="15501691" y="1076325"/>
                  <a:pt x="15592435" y="1111232"/>
                  <a:pt x="15662237" y="1181046"/>
                </a:cubicBezTo>
                <a:cubicBezTo>
                  <a:pt x="15729713" y="1250860"/>
                  <a:pt x="15762288" y="1343945"/>
                  <a:pt x="15762288" y="1462629"/>
                </a:cubicBezTo>
                <a:cubicBezTo>
                  <a:pt x="15762288" y="1497536"/>
                  <a:pt x="15759961" y="1527788"/>
                  <a:pt x="15755308" y="1555714"/>
                </a:cubicBezTo>
                <a:cubicBezTo>
                  <a:pt x="15248075" y="1555714"/>
                  <a:pt x="15248075" y="1555714"/>
                  <a:pt x="15248075" y="1555714"/>
                </a:cubicBezTo>
                <a:cubicBezTo>
                  <a:pt x="15262036" y="1599930"/>
                  <a:pt x="15287630" y="1632509"/>
                  <a:pt x="15324858" y="1653454"/>
                </a:cubicBezTo>
                <a:cubicBezTo>
                  <a:pt x="15364413" y="1674398"/>
                  <a:pt x="15415601" y="1686033"/>
                  <a:pt x="15483077" y="1686033"/>
                </a:cubicBezTo>
                <a:cubicBezTo>
                  <a:pt x="15524959" y="1686033"/>
                  <a:pt x="15569167" y="1681379"/>
                  <a:pt x="15613376" y="1672071"/>
                </a:cubicBezTo>
                <a:cubicBezTo>
                  <a:pt x="15657584" y="1662762"/>
                  <a:pt x="15694812" y="1651126"/>
                  <a:pt x="15729713" y="1634837"/>
                </a:cubicBezTo>
                <a:cubicBezTo>
                  <a:pt x="15752981" y="1837297"/>
                  <a:pt x="15752981" y="1837297"/>
                  <a:pt x="15752981" y="1837297"/>
                </a:cubicBezTo>
                <a:cubicBezTo>
                  <a:pt x="15711099" y="1855914"/>
                  <a:pt x="15664564" y="1869877"/>
                  <a:pt x="15611049" y="1879185"/>
                </a:cubicBezTo>
                <a:cubicBezTo>
                  <a:pt x="15559860" y="1888494"/>
                  <a:pt x="15504018" y="1895475"/>
                  <a:pt x="15448176" y="1895475"/>
                </a:cubicBezTo>
                <a:cubicBezTo>
                  <a:pt x="15352779" y="1895475"/>
                  <a:pt x="15271343" y="1879185"/>
                  <a:pt x="15201540" y="1846605"/>
                </a:cubicBezTo>
                <a:cubicBezTo>
                  <a:pt x="15134064" y="1814026"/>
                  <a:pt x="15078222" y="1767483"/>
                  <a:pt x="15040994" y="1706978"/>
                </a:cubicBezTo>
                <a:cubicBezTo>
                  <a:pt x="15001439" y="1644145"/>
                  <a:pt x="14982825" y="1572004"/>
                  <a:pt x="14982825" y="1485900"/>
                </a:cubicBezTo>
                <a:cubicBezTo>
                  <a:pt x="14982825" y="1409105"/>
                  <a:pt x="14999112" y="1339291"/>
                  <a:pt x="15031687" y="1276458"/>
                </a:cubicBezTo>
                <a:cubicBezTo>
                  <a:pt x="15066588" y="1215953"/>
                  <a:pt x="15113123" y="1167083"/>
                  <a:pt x="15173619" y="1129849"/>
                </a:cubicBezTo>
                <a:cubicBezTo>
                  <a:pt x="15234115" y="1094942"/>
                  <a:pt x="15306244" y="1076325"/>
                  <a:pt x="15385354" y="1076325"/>
                </a:cubicBezTo>
                <a:close/>
                <a:moveTo>
                  <a:pt x="14544282" y="1076325"/>
                </a:moveTo>
                <a:cubicBezTo>
                  <a:pt x="14595431" y="1076325"/>
                  <a:pt x="14646580" y="1083306"/>
                  <a:pt x="14695404" y="1092615"/>
                </a:cubicBezTo>
                <a:cubicBezTo>
                  <a:pt x="14746553" y="1104250"/>
                  <a:pt x="14788402" y="1120540"/>
                  <a:pt x="14820952" y="1139157"/>
                </a:cubicBezTo>
                <a:cubicBezTo>
                  <a:pt x="14793052" y="1329982"/>
                  <a:pt x="14793052" y="1329982"/>
                  <a:pt x="14793052" y="1329982"/>
                </a:cubicBezTo>
                <a:cubicBezTo>
                  <a:pt x="14758178" y="1313692"/>
                  <a:pt x="14718653" y="1299729"/>
                  <a:pt x="14676804" y="1288094"/>
                </a:cubicBezTo>
                <a:cubicBezTo>
                  <a:pt x="14634955" y="1278785"/>
                  <a:pt x="14595431" y="1271804"/>
                  <a:pt x="14560556" y="1271804"/>
                </a:cubicBezTo>
                <a:cubicBezTo>
                  <a:pt x="14504757" y="1271804"/>
                  <a:pt x="14476858" y="1288094"/>
                  <a:pt x="14476858" y="1318346"/>
                </a:cubicBezTo>
                <a:cubicBezTo>
                  <a:pt x="14476858" y="1332309"/>
                  <a:pt x="14486158" y="1346272"/>
                  <a:pt x="14502432" y="1355581"/>
                </a:cubicBezTo>
                <a:cubicBezTo>
                  <a:pt x="14516382" y="1364889"/>
                  <a:pt x="14546607" y="1374198"/>
                  <a:pt x="14593106" y="1385834"/>
                </a:cubicBezTo>
                <a:cubicBezTo>
                  <a:pt x="14683779" y="1409105"/>
                  <a:pt x="14751203" y="1441685"/>
                  <a:pt x="14793052" y="1483573"/>
                </a:cubicBezTo>
                <a:cubicBezTo>
                  <a:pt x="14834901" y="1525461"/>
                  <a:pt x="14855826" y="1581312"/>
                  <a:pt x="14855826" y="1651126"/>
                </a:cubicBezTo>
                <a:cubicBezTo>
                  <a:pt x="14855826" y="1727922"/>
                  <a:pt x="14825602" y="1788427"/>
                  <a:pt x="14765153" y="1830315"/>
                </a:cubicBezTo>
                <a:cubicBezTo>
                  <a:pt x="14704704" y="1872204"/>
                  <a:pt x="14618680" y="1895475"/>
                  <a:pt x="14509407" y="1895475"/>
                </a:cubicBezTo>
                <a:cubicBezTo>
                  <a:pt x="14448958" y="1895475"/>
                  <a:pt x="14390835" y="1888494"/>
                  <a:pt x="14335036" y="1874531"/>
                </a:cubicBezTo>
                <a:cubicBezTo>
                  <a:pt x="14276912" y="1860568"/>
                  <a:pt x="14232737" y="1841951"/>
                  <a:pt x="14200188" y="1818680"/>
                </a:cubicBezTo>
                <a:cubicBezTo>
                  <a:pt x="14230412" y="1623201"/>
                  <a:pt x="14230412" y="1623201"/>
                  <a:pt x="14230412" y="1623201"/>
                </a:cubicBezTo>
                <a:cubicBezTo>
                  <a:pt x="14267612" y="1646472"/>
                  <a:pt x="14309461" y="1665089"/>
                  <a:pt x="14355960" y="1679052"/>
                </a:cubicBezTo>
                <a:cubicBezTo>
                  <a:pt x="14402459" y="1693015"/>
                  <a:pt x="14448958" y="1699996"/>
                  <a:pt x="14493133" y="1699996"/>
                </a:cubicBezTo>
                <a:cubicBezTo>
                  <a:pt x="14558231" y="1699996"/>
                  <a:pt x="14588456" y="1683706"/>
                  <a:pt x="14588456" y="1653454"/>
                </a:cubicBezTo>
                <a:cubicBezTo>
                  <a:pt x="14588456" y="1637164"/>
                  <a:pt x="14581481" y="1625528"/>
                  <a:pt x="14567531" y="1616219"/>
                </a:cubicBezTo>
                <a:cubicBezTo>
                  <a:pt x="14551257" y="1606911"/>
                  <a:pt x="14521032" y="1595275"/>
                  <a:pt x="14476858" y="1583640"/>
                </a:cubicBezTo>
                <a:cubicBezTo>
                  <a:pt x="14381535" y="1560368"/>
                  <a:pt x="14314111" y="1527788"/>
                  <a:pt x="14274587" y="1488227"/>
                </a:cubicBezTo>
                <a:cubicBezTo>
                  <a:pt x="14235062" y="1448666"/>
                  <a:pt x="14214138" y="1392815"/>
                  <a:pt x="14214138" y="1323001"/>
                </a:cubicBezTo>
                <a:cubicBezTo>
                  <a:pt x="14214138" y="1246205"/>
                  <a:pt x="14244362" y="1185700"/>
                  <a:pt x="14302486" y="1143812"/>
                </a:cubicBezTo>
                <a:cubicBezTo>
                  <a:pt x="14360610" y="1099596"/>
                  <a:pt x="14441984" y="1076325"/>
                  <a:pt x="14544282" y="1076325"/>
                </a:cubicBezTo>
                <a:close/>
                <a:moveTo>
                  <a:pt x="13220004" y="1076325"/>
                </a:moveTo>
                <a:cubicBezTo>
                  <a:pt x="13336341" y="1076325"/>
                  <a:pt x="13427085" y="1111232"/>
                  <a:pt x="13494561" y="1181046"/>
                </a:cubicBezTo>
                <a:cubicBezTo>
                  <a:pt x="13564363" y="1250860"/>
                  <a:pt x="13596938" y="1343945"/>
                  <a:pt x="13596938" y="1462629"/>
                </a:cubicBezTo>
                <a:cubicBezTo>
                  <a:pt x="13596938" y="1497536"/>
                  <a:pt x="13594611" y="1527788"/>
                  <a:pt x="13587631" y="1555714"/>
                </a:cubicBezTo>
                <a:cubicBezTo>
                  <a:pt x="13082725" y="1555714"/>
                  <a:pt x="13082725" y="1555714"/>
                  <a:pt x="13082725" y="1555714"/>
                </a:cubicBezTo>
                <a:cubicBezTo>
                  <a:pt x="13096686" y="1599930"/>
                  <a:pt x="13122280" y="1632509"/>
                  <a:pt x="13159508" y="1653454"/>
                </a:cubicBezTo>
                <a:cubicBezTo>
                  <a:pt x="13199063" y="1674398"/>
                  <a:pt x="13250251" y="1686033"/>
                  <a:pt x="13317727" y="1686033"/>
                </a:cubicBezTo>
                <a:cubicBezTo>
                  <a:pt x="13359609" y="1686033"/>
                  <a:pt x="13403817" y="1681379"/>
                  <a:pt x="13448026" y="1672071"/>
                </a:cubicBezTo>
                <a:cubicBezTo>
                  <a:pt x="13489907" y="1662762"/>
                  <a:pt x="13529462" y="1651126"/>
                  <a:pt x="13564363" y="1634837"/>
                </a:cubicBezTo>
                <a:cubicBezTo>
                  <a:pt x="13587631" y="1837297"/>
                  <a:pt x="13587631" y="1837297"/>
                  <a:pt x="13587631" y="1837297"/>
                </a:cubicBezTo>
                <a:cubicBezTo>
                  <a:pt x="13545749" y="1855914"/>
                  <a:pt x="13499214" y="1869877"/>
                  <a:pt x="13445699" y="1879185"/>
                </a:cubicBezTo>
                <a:cubicBezTo>
                  <a:pt x="13392184" y="1888494"/>
                  <a:pt x="13338668" y="1895475"/>
                  <a:pt x="13280499" y="1895475"/>
                </a:cubicBezTo>
                <a:cubicBezTo>
                  <a:pt x="13187429" y="1895475"/>
                  <a:pt x="13105993" y="1879185"/>
                  <a:pt x="13036190" y="1846605"/>
                </a:cubicBezTo>
                <a:cubicBezTo>
                  <a:pt x="12966387" y="1814026"/>
                  <a:pt x="12912872" y="1767483"/>
                  <a:pt x="12875644" y="1706978"/>
                </a:cubicBezTo>
                <a:cubicBezTo>
                  <a:pt x="12836089" y="1644145"/>
                  <a:pt x="12817475" y="1572004"/>
                  <a:pt x="12817475" y="1485900"/>
                </a:cubicBezTo>
                <a:cubicBezTo>
                  <a:pt x="12817475" y="1409105"/>
                  <a:pt x="12833762" y="1339291"/>
                  <a:pt x="12866337" y="1276458"/>
                </a:cubicBezTo>
                <a:cubicBezTo>
                  <a:pt x="12898911" y="1215953"/>
                  <a:pt x="12947773" y="1167083"/>
                  <a:pt x="13008269" y="1129849"/>
                </a:cubicBezTo>
                <a:cubicBezTo>
                  <a:pt x="13068765" y="1094942"/>
                  <a:pt x="13140894" y="1076325"/>
                  <a:pt x="13220004" y="1076325"/>
                </a:cubicBezTo>
                <a:close/>
                <a:moveTo>
                  <a:pt x="12182218" y="1076325"/>
                </a:moveTo>
                <a:cubicBezTo>
                  <a:pt x="12228779" y="1076325"/>
                  <a:pt x="12270683" y="1087963"/>
                  <a:pt x="12310260" y="1106585"/>
                </a:cubicBezTo>
                <a:cubicBezTo>
                  <a:pt x="12347509" y="1127534"/>
                  <a:pt x="12377773" y="1155467"/>
                  <a:pt x="12401054" y="1190382"/>
                </a:cubicBezTo>
                <a:cubicBezTo>
                  <a:pt x="12405710" y="1101930"/>
                  <a:pt x="12405710" y="1101930"/>
                  <a:pt x="12405710" y="1101930"/>
                </a:cubicBezTo>
                <a:cubicBezTo>
                  <a:pt x="12657138" y="1101930"/>
                  <a:pt x="12657138" y="1101930"/>
                  <a:pt x="12657138" y="1101930"/>
                </a:cubicBezTo>
                <a:cubicBezTo>
                  <a:pt x="12657138" y="1807224"/>
                  <a:pt x="12657138" y="1807224"/>
                  <a:pt x="12657138" y="1807224"/>
                </a:cubicBezTo>
                <a:cubicBezTo>
                  <a:pt x="12657138" y="1953869"/>
                  <a:pt x="12619889" y="2063271"/>
                  <a:pt x="12543064" y="2137757"/>
                </a:cubicBezTo>
                <a:cubicBezTo>
                  <a:pt x="12468567" y="2212244"/>
                  <a:pt x="12359149" y="2249487"/>
                  <a:pt x="12212483" y="2249487"/>
                </a:cubicBezTo>
                <a:cubicBezTo>
                  <a:pt x="12158938" y="2249487"/>
                  <a:pt x="12103065" y="2244832"/>
                  <a:pt x="12044864" y="2230866"/>
                </a:cubicBezTo>
                <a:cubicBezTo>
                  <a:pt x="11986663" y="2219227"/>
                  <a:pt x="11942430" y="2205261"/>
                  <a:pt x="11909837" y="2188967"/>
                </a:cubicBezTo>
                <a:cubicBezTo>
                  <a:pt x="11937774" y="1953869"/>
                  <a:pt x="11937774" y="1953869"/>
                  <a:pt x="11937774" y="1953869"/>
                </a:cubicBezTo>
                <a:cubicBezTo>
                  <a:pt x="11968038" y="1972491"/>
                  <a:pt x="12005287" y="1986457"/>
                  <a:pt x="12051848" y="1998095"/>
                </a:cubicBezTo>
                <a:cubicBezTo>
                  <a:pt x="12096081" y="2009734"/>
                  <a:pt x="12137985" y="2016717"/>
                  <a:pt x="12175234" y="2016717"/>
                </a:cubicBezTo>
                <a:cubicBezTo>
                  <a:pt x="12324228" y="2016717"/>
                  <a:pt x="12401054" y="1949214"/>
                  <a:pt x="12401054" y="1816535"/>
                </a:cubicBezTo>
                <a:cubicBezTo>
                  <a:pt x="12401054" y="1781619"/>
                  <a:pt x="12401054" y="1781619"/>
                  <a:pt x="12401054" y="1781619"/>
                </a:cubicBezTo>
                <a:cubicBezTo>
                  <a:pt x="12375445" y="1814207"/>
                  <a:pt x="12345181" y="1837484"/>
                  <a:pt x="12305604" y="1856105"/>
                </a:cubicBezTo>
                <a:cubicBezTo>
                  <a:pt x="12268355" y="1872399"/>
                  <a:pt x="12224123" y="1881710"/>
                  <a:pt x="12175234" y="1881710"/>
                </a:cubicBezTo>
                <a:cubicBezTo>
                  <a:pt x="12110049" y="1881710"/>
                  <a:pt x="12049520" y="1865416"/>
                  <a:pt x="11998303" y="1832828"/>
                </a:cubicBezTo>
                <a:cubicBezTo>
                  <a:pt x="11944758" y="1802568"/>
                  <a:pt x="11902853" y="1756014"/>
                  <a:pt x="11870261" y="1695494"/>
                </a:cubicBezTo>
                <a:cubicBezTo>
                  <a:pt x="11839996" y="1637301"/>
                  <a:pt x="11823700" y="1567470"/>
                  <a:pt x="11823700" y="1488328"/>
                </a:cubicBezTo>
                <a:cubicBezTo>
                  <a:pt x="11823700" y="1413842"/>
                  <a:pt x="11839996" y="1344011"/>
                  <a:pt x="11870261" y="1283490"/>
                </a:cubicBezTo>
                <a:cubicBezTo>
                  <a:pt x="11898197" y="1220642"/>
                  <a:pt x="11940102" y="1169433"/>
                  <a:pt x="11995975" y="1132190"/>
                </a:cubicBezTo>
                <a:cubicBezTo>
                  <a:pt x="12049520" y="1094946"/>
                  <a:pt x="12112377" y="1076325"/>
                  <a:pt x="12182218" y="1076325"/>
                </a:cubicBezTo>
                <a:close/>
                <a:moveTo>
                  <a:pt x="8953362" y="1076325"/>
                </a:moveTo>
                <a:cubicBezTo>
                  <a:pt x="9011565" y="1076325"/>
                  <a:pt x="9065113" y="1090288"/>
                  <a:pt x="9116333" y="1113559"/>
                </a:cubicBezTo>
                <a:cubicBezTo>
                  <a:pt x="9165223" y="1139157"/>
                  <a:pt x="9207130" y="1174064"/>
                  <a:pt x="9237396" y="1218280"/>
                </a:cubicBezTo>
                <a:cubicBezTo>
                  <a:pt x="9267662" y="1174064"/>
                  <a:pt x="9307241" y="1139157"/>
                  <a:pt x="9356132" y="1113559"/>
                </a:cubicBezTo>
                <a:cubicBezTo>
                  <a:pt x="9405024" y="1090288"/>
                  <a:pt x="9458571" y="1076325"/>
                  <a:pt x="9516775" y="1076325"/>
                </a:cubicBezTo>
                <a:cubicBezTo>
                  <a:pt x="9588947" y="1076325"/>
                  <a:pt x="9651807" y="1092615"/>
                  <a:pt x="9710011" y="1122867"/>
                </a:cubicBezTo>
                <a:cubicBezTo>
                  <a:pt x="9765887" y="1153120"/>
                  <a:pt x="9810122" y="1197336"/>
                  <a:pt x="9840388" y="1255514"/>
                </a:cubicBezTo>
                <a:cubicBezTo>
                  <a:pt x="9870654" y="1313692"/>
                  <a:pt x="9886951" y="1383506"/>
                  <a:pt x="9886951" y="1462629"/>
                </a:cubicBezTo>
                <a:cubicBezTo>
                  <a:pt x="9886951" y="1497536"/>
                  <a:pt x="9884623" y="1527788"/>
                  <a:pt x="9877638" y="1555714"/>
                </a:cubicBezTo>
                <a:cubicBezTo>
                  <a:pt x="9370101" y="1555714"/>
                  <a:pt x="9370101" y="1555714"/>
                  <a:pt x="9370101" y="1555714"/>
                </a:cubicBezTo>
                <a:cubicBezTo>
                  <a:pt x="9398039" y="1641818"/>
                  <a:pt x="9474868" y="1686033"/>
                  <a:pt x="9607572" y="1686033"/>
                </a:cubicBezTo>
                <a:cubicBezTo>
                  <a:pt x="9649479" y="1686033"/>
                  <a:pt x="9693715" y="1681379"/>
                  <a:pt x="9735621" y="1672071"/>
                </a:cubicBezTo>
                <a:cubicBezTo>
                  <a:pt x="9779856" y="1662762"/>
                  <a:pt x="9819434" y="1651126"/>
                  <a:pt x="9852029" y="1634837"/>
                </a:cubicBezTo>
                <a:cubicBezTo>
                  <a:pt x="9877638" y="1837297"/>
                  <a:pt x="9877638" y="1837297"/>
                  <a:pt x="9877638" y="1837297"/>
                </a:cubicBezTo>
                <a:cubicBezTo>
                  <a:pt x="9793825" y="1874531"/>
                  <a:pt x="9696043" y="1895475"/>
                  <a:pt x="9581963" y="1895475"/>
                </a:cubicBezTo>
                <a:cubicBezTo>
                  <a:pt x="9512118" y="1895475"/>
                  <a:pt x="9446930" y="1881512"/>
                  <a:pt x="9388726" y="1858241"/>
                </a:cubicBezTo>
                <a:cubicBezTo>
                  <a:pt x="9330522" y="1834970"/>
                  <a:pt x="9281631" y="1800063"/>
                  <a:pt x="9246709" y="1753520"/>
                </a:cubicBezTo>
                <a:cubicBezTo>
                  <a:pt x="9211787" y="1797736"/>
                  <a:pt x="9167552" y="1832643"/>
                  <a:pt x="9116333" y="1858241"/>
                </a:cubicBezTo>
                <a:cubicBezTo>
                  <a:pt x="9065113" y="1881512"/>
                  <a:pt x="9009237" y="1895475"/>
                  <a:pt x="8953362" y="1895475"/>
                </a:cubicBezTo>
                <a:cubicBezTo>
                  <a:pt x="8876533" y="1895475"/>
                  <a:pt x="8804360" y="1876858"/>
                  <a:pt x="8741500" y="1844278"/>
                </a:cubicBezTo>
                <a:cubicBezTo>
                  <a:pt x="8676311" y="1809371"/>
                  <a:pt x="8625092" y="1762829"/>
                  <a:pt x="8587842" y="1699996"/>
                </a:cubicBezTo>
                <a:cubicBezTo>
                  <a:pt x="8548264" y="1637164"/>
                  <a:pt x="8529638" y="1567350"/>
                  <a:pt x="8529638" y="1485900"/>
                </a:cubicBezTo>
                <a:cubicBezTo>
                  <a:pt x="8529638" y="1411432"/>
                  <a:pt x="8548264" y="1341618"/>
                  <a:pt x="8583186" y="1281112"/>
                </a:cubicBezTo>
                <a:cubicBezTo>
                  <a:pt x="8618108" y="1218280"/>
                  <a:pt x="8666999" y="1169410"/>
                  <a:pt x="8732187" y="1132176"/>
                </a:cubicBezTo>
                <a:cubicBezTo>
                  <a:pt x="8797376" y="1094942"/>
                  <a:pt x="8871876" y="1076325"/>
                  <a:pt x="8953362" y="1076325"/>
                </a:cubicBezTo>
                <a:close/>
                <a:moveTo>
                  <a:pt x="7166432" y="1076325"/>
                </a:moveTo>
                <a:cubicBezTo>
                  <a:pt x="7217582" y="1076325"/>
                  <a:pt x="7268730" y="1083306"/>
                  <a:pt x="7319880" y="1092615"/>
                </a:cubicBezTo>
                <a:cubicBezTo>
                  <a:pt x="7368704" y="1104250"/>
                  <a:pt x="7410553" y="1120540"/>
                  <a:pt x="7443101" y="1139157"/>
                </a:cubicBezTo>
                <a:cubicBezTo>
                  <a:pt x="7417527" y="1329982"/>
                  <a:pt x="7417527" y="1329982"/>
                  <a:pt x="7417527" y="1329982"/>
                </a:cubicBezTo>
                <a:cubicBezTo>
                  <a:pt x="7382654" y="1313692"/>
                  <a:pt x="7343129" y="1299729"/>
                  <a:pt x="7301280" y="1288094"/>
                </a:cubicBezTo>
                <a:cubicBezTo>
                  <a:pt x="7259431" y="1278785"/>
                  <a:pt x="7219907" y="1271804"/>
                  <a:pt x="7182706" y="1271804"/>
                </a:cubicBezTo>
                <a:cubicBezTo>
                  <a:pt x="7129233" y="1271804"/>
                  <a:pt x="7101333" y="1288094"/>
                  <a:pt x="7101333" y="1318346"/>
                </a:cubicBezTo>
                <a:cubicBezTo>
                  <a:pt x="7101333" y="1332309"/>
                  <a:pt x="7108309" y="1346272"/>
                  <a:pt x="7124583" y="1355581"/>
                </a:cubicBezTo>
                <a:cubicBezTo>
                  <a:pt x="7140857" y="1364889"/>
                  <a:pt x="7171082" y="1374198"/>
                  <a:pt x="7215257" y="1385834"/>
                </a:cubicBezTo>
                <a:cubicBezTo>
                  <a:pt x="7308254" y="1409105"/>
                  <a:pt x="7375678" y="1441685"/>
                  <a:pt x="7417527" y="1483573"/>
                </a:cubicBezTo>
                <a:cubicBezTo>
                  <a:pt x="7459376" y="1525461"/>
                  <a:pt x="7480301" y="1581312"/>
                  <a:pt x="7480301" y="1651126"/>
                </a:cubicBezTo>
                <a:cubicBezTo>
                  <a:pt x="7480301" y="1727922"/>
                  <a:pt x="7450078" y="1788427"/>
                  <a:pt x="7389629" y="1830315"/>
                </a:cubicBezTo>
                <a:cubicBezTo>
                  <a:pt x="7329179" y="1872204"/>
                  <a:pt x="7243155" y="1895475"/>
                  <a:pt x="7131558" y="1895475"/>
                </a:cubicBezTo>
                <a:cubicBezTo>
                  <a:pt x="7071109" y="1895475"/>
                  <a:pt x="7012984" y="1888494"/>
                  <a:pt x="6957186" y="1874531"/>
                </a:cubicBezTo>
                <a:cubicBezTo>
                  <a:pt x="6901386" y="1860568"/>
                  <a:pt x="6857213" y="1841951"/>
                  <a:pt x="6824663" y="1818680"/>
                </a:cubicBezTo>
                <a:cubicBezTo>
                  <a:pt x="6854888" y="1623201"/>
                  <a:pt x="6854888" y="1623201"/>
                  <a:pt x="6854888" y="1623201"/>
                </a:cubicBezTo>
                <a:cubicBezTo>
                  <a:pt x="6889762" y="1646472"/>
                  <a:pt x="6931611" y="1665089"/>
                  <a:pt x="6980436" y="1679052"/>
                </a:cubicBezTo>
                <a:cubicBezTo>
                  <a:pt x="7026936" y="1693015"/>
                  <a:pt x="7071109" y="1699996"/>
                  <a:pt x="7115282" y="1699996"/>
                </a:cubicBezTo>
                <a:cubicBezTo>
                  <a:pt x="7180381" y="1699996"/>
                  <a:pt x="7212932" y="1683706"/>
                  <a:pt x="7212932" y="1653454"/>
                </a:cubicBezTo>
                <a:cubicBezTo>
                  <a:pt x="7212932" y="1637164"/>
                  <a:pt x="7205956" y="1625528"/>
                  <a:pt x="7189682" y="1616219"/>
                </a:cubicBezTo>
                <a:cubicBezTo>
                  <a:pt x="7175732" y="1606911"/>
                  <a:pt x="7145507" y="1595275"/>
                  <a:pt x="7099008" y="1583640"/>
                </a:cubicBezTo>
                <a:cubicBezTo>
                  <a:pt x="7006010" y="1560368"/>
                  <a:pt x="6938587" y="1527788"/>
                  <a:pt x="6899062" y="1488227"/>
                </a:cubicBezTo>
                <a:cubicBezTo>
                  <a:pt x="6857213" y="1448666"/>
                  <a:pt x="6838612" y="1392815"/>
                  <a:pt x="6838612" y="1323001"/>
                </a:cubicBezTo>
                <a:cubicBezTo>
                  <a:pt x="6838612" y="1246205"/>
                  <a:pt x="6866512" y="1185700"/>
                  <a:pt x="6924636" y="1143812"/>
                </a:cubicBezTo>
                <a:cubicBezTo>
                  <a:pt x="6985086" y="1099596"/>
                  <a:pt x="7064135" y="1076325"/>
                  <a:pt x="7166432" y="1076325"/>
                </a:cubicBezTo>
                <a:close/>
                <a:moveTo>
                  <a:pt x="6287393" y="1076325"/>
                </a:moveTo>
                <a:cubicBezTo>
                  <a:pt x="6403729" y="1076325"/>
                  <a:pt x="6494473" y="1111232"/>
                  <a:pt x="6561951" y="1181046"/>
                </a:cubicBezTo>
                <a:cubicBezTo>
                  <a:pt x="6631752" y="1250860"/>
                  <a:pt x="6664328" y="1343945"/>
                  <a:pt x="6664328" y="1462629"/>
                </a:cubicBezTo>
                <a:cubicBezTo>
                  <a:pt x="6664328" y="1497536"/>
                  <a:pt x="6662001" y="1527788"/>
                  <a:pt x="6655019" y="1555714"/>
                </a:cubicBezTo>
                <a:cubicBezTo>
                  <a:pt x="6150114" y="1555714"/>
                  <a:pt x="6150114" y="1555714"/>
                  <a:pt x="6150114" y="1555714"/>
                </a:cubicBezTo>
                <a:cubicBezTo>
                  <a:pt x="6164075" y="1599930"/>
                  <a:pt x="6189669" y="1632509"/>
                  <a:pt x="6226898" y="1653454"/>
                </a:cubicBezTo>
                <a:cubicBezTo>
                  <a:pt x="6266451" y="1674398"/>
                  <a:pt x="6317642" y="1686033"/>
                  <a:pt x="6385116" y="1686033"/>
                </a:cubicBezTo>
                <a:cubicBezTo>
                  <a:pt x="6426998" y="1686033"/>
                  <a:pt x="6471208" y="1681379"/>
                  <a:pt x="6515414" y="1672071"/>
                </a:cubicBezTo>
                <a:cubicBezTo>
                  <a:pt x="6557295" y="1662762"/>
                  <a:pt x="6596851" y="1651126"/>
                  <a:pt x="6631752" y="1634837"/>
                </a:cubicBezTo>
                <a:cubicBezTo>
                  <a:pt x="6655019" y="1837297"/>
                  <a:pt x="6655019" y="1837297"/>
                  <a:pt x="6655019" y="1837297"/>
                </a:cubicBezTo>
                <a:cubicBezTo>
                  <a:pt x="6613138" y="1855914"/>
                  <a:pt x="6566604" y="1869877"/>
                  <a:pt x="6513087" y="1879185"/>
                </a:cubicBezTo>
                <a:cubicBezTo>
                  <a:pt x="6459572" y="1888494"/>
                  <a:pt x="6406057" y="1895475"/>
                  <a:pt x="6347888" y="1895475"/>
                </a:cubicBezTo>
                <a:cubicBezTo>
                  <a:pt x="6254819" y="1895475"/>
                  <a:pt x="6173381" y="1879185"/>
                  <a:pt x="6103578" y="1846605"/>
                </a:cubicBezTo>
                <a:cubicBezTo>
                  <a:pt x="6033776" y="1814026"/>
                  <a:pt x="5980260" y="1767483"/>
                  <a:pt x="5943032" y="1706978"/>
                </a:cubicBezTo>
                <a:cubicBezTo>
                  <a:pt x="5903477" y="1644145"/>
                  <a:pt x="5884864" y="1572004"/>
                  <a:pt x="5884864" y="1485900"/>
                </a:cubicBezTo>
                <a:cubicBezTo>
                  <a:pt x="5884864" y="1409105"/>
                  <a:pt x="5901153" y="1339291"/>
                  <a:pt x="5933726" y="1276458"/>
                </a:cubicBezTo>
                <a:cubicBezTo>
                  <a:pt x="5966299" y="1215953"/>
                  <a:pt x="6015161" y="1167083"/>
                  <a:pt x="6075657" y="1129849"/>
                </a:cubicBezTo>
                <a:cubicBezTo>
                  <a:pt x="6136154" y="1094942"/>
                  <a:pt x="6208282" y="1076325"/>
                  <a:pt x="6287393" y="1076325"/>
                </a:cubicBezTo>
                <a:close/>
                <a:moveTo>
                  <a:pt x="2702487" y="1070136"/>
                </a:moveTo>
                <a:cubicBezTo>
                  <a:pt x="2974596" y="1070136"/>
                  <a:pt x="3200191" y="1205066"/>
                  <a:pt x="3300197" y="1412114"/>
                </a:cubicBezTo>
                <a:cubicBezTo>
                  <a:pt x="3367643" y="1395830"/>
                  <a:pt x="3428112" y="1388851"/>
                  <a:pt x="3490906" y="1388851"/>
                </a:cubicBezTo>
                <a:cubicBezTo>
                  <a:pt x="3760690" y="1388851"/>
                  <a:pt x="3956050" y="1542392"/>
                  <a:pt x="3956050" y="1837842"/>
                </a:cubicBezTo>
                <a:cubicBezTo>
                  <a:pt x="3956050" y="2133293"/>
                  <a:pt x="3686267" y="2512493"/>
                  <a:pt x="3588587" y="2654403"/>
                </a:cubicBezTo>
                <a:cubicBezTo>
                  <a:pt x="3588587" y="2654403"/>
                  <a:pt x="3588587" y="2654403"/>
                  <a:pt x="3576958" y="2673014"/>
                </a:cubicBezTo>
                <a:cubicBezTo>
                  <a:pt x="3576958" y="2673014"/>
                  <a:pt x="3576958" y="2673014"/>
                  <a:pt x="3483929" y="2973117"/>
                </a:cubicBezTo>
                <a:cubicBezTo>
                  <a:pt x="3483929" y="2973117"/>
                  <a:pt x="3483929" y="2973117"/>
                  <a:pt x="2069891" y="2973117"/>
                </a:cubicBezTo>
                <a:cubicBezTo>
                  <a:pt x="2069891" y="2973117"/>
                  <a:pt x="2069891" y="2973117"/>
                  <a:pt x="2069891" y="1314406"/>
                </a:cubicBezTo>
                <a:cubicBezTo>
                  <a:pt x="2241994" y="1186455"/>
                  <a:pt x="2495498" y="1070136"/>
                  <a:pt x="2702487" y="1070136"/>
                </a:cubicBezTo>
                <a:close/>
                <a:moveTo>
                  <a:pt x="1253563" y="1070136"/>
                </a:moveTo>
                <a:cubicBezTo>
                  <a:pt x="1462878" y="1070136"/>
                  <a:pt x="1714056" y="1186455"/>
                  <a:pt x="1886159" y="1314406"/>
                </a:cubicBezTo>
                <a:lnTo>
                  <a:pt x="1886159" y="2973117"/>
                </a:lnTo>
                <a:cubicBezTo>
                  <a:pt x="1886159" y="2973117"/>
                  <a:pt x="1886159" y="2973117"/>
                  <a:pt x="472121" y="2973117"/>
                </a:cubicBezTo>
                <a:cubicBezTo>
                  <a:pt x="472121" y="2973117"/>
                  <a:pt x="472121" y="2973117"/>
                  <a:pt x="381418" y="2673014"/>
                </a:cubicBezTo>
                <a:cubicBezTo>
                  <a:pt x="381418" y="2673014"/>
                  <a:pt x="381418" y="2673014"/>
                  <a:pt x="369790" y="2654403"/>
                </a:cubicBezTo>
                <a:cubicBezTo>
                  <a:pt x="269784" y="2512493"/>
                  <a:pt x="0" y="2133293"/>
                  <a:pt x="0" y="1837842"/>
                </a:cubicBezTo>
                <a:cubicBezTo>
                  <a:pt x="0" y="1542392"/>
                  <a:pt x="197687" y="1388851"/>
                  <a:pt x="467470" y="1388851"/>
                </a:cubicBezTo>
                <a:cubicBezTo>
                  <a:pt x="527939" y="1388851"/>
                  <a:pt x="590733" y="1395830"/>
                  <a:pt x="658179" y="1412114"/>
                </a:cubicBezTo>
                <a:cubicBezTo>
                  <a:pt x="755859" y="1205066"/>
                  <a:pt x="983780" y="1070136"/>
                  <a:pt x="1253563" y="1070136"/>
                </a:cubicBezTo>
                <a:close/>
                <a:moveTo>
                  <a:pt x="5123753" y="955381"/>
                </a:moveTo>
                <a:lnTo>
                  <a:pt x="5123753" y="1188128"/>
                </a:lnTo>
                <a:cubicBezTo>
                  <a:pt x="5265746" y="1188128"/>
                  <a:pt x="5265746" y="1188128"/>
                  <a:pt x="5265746" y="1188128"/>
                </a:cubicBezTo>
                <a:cubicBezTo>
                  <a:pt x="5365840" y="1188128"/>
                  <a:pt x="5414725" y="1148561"/>
                  <a:pt x="5414725" y="1069427"/>
                </a:cubicBezTo>
                <a:cubicBezTo>
                  <a:pt x="5414725" y="992621"/>
                  <a:pt x="5365840" y="955381"/>
                  <a:pt x="5268074" y="955381"/>
                </a:cubicBezTo>
                <a:cubicBezTo>
                  <a:pt x="5123753" y="955381"/>
                  <a:pt x="5123753" y="955381"/>
                  <a:pt x="5123753" y="955381"/>
                </a:cubicBezTo>
                <a:close/>
                <a:moveTo>
                  <a:pt x="10807700" y="901700"/>
                </a:moveTo>
                <a:lnTo>
                  <a:pt x="11077575" y="901700"/>
                </a:lnTo>
                <a:lnTo>
                  <a:pt x="11077575" y="1101725"/>
                </a:lnTo>
                <a:lnTo>
                  <a:pt x="11236325" y="1101725"/>
                </a:lnTo>
                <a:lnTo>
                  <a:pt x="11236325" y="1319212"/>
                </a:lnTo>
                <a:lnTo>
                  <a:pt x="11077575" y="1319212"/>
                </a:lnTo>
                <a:lnTo>
                  <a:pt x="11077575" y="1870075"/>
                </a:lnTo>
                <a:lnTo>
                  <a:pt x="10807700" y="1870075"/>
                </a:lnTo>
                <a:lnTo>
                  <a:pt x="10807700" y="1319212"/>
                </a:lnTo>
                <a:lnTo>
                  <a:pt x="10677525" y="1319212"/>
                </a:lnTo>
                <a:lnTo>
                  <a:pt x="10677525" y="1101725"/>
                </a:lnTo>
                <a:lnTo>
                  <a:pt x="10807700" y="1101725"/>
                </a:lnTo>
                <a:close/>
                <a:moveTo>
                  <a:pt x="13766800" y="736600"/>
                </a:moveTo>
                <a:lnTo>
                  <a:pt x="14036675" y="736600"/>
                </a:lnTo>
                <a:lnTo>
                  <a:pt x="14036675" y="1870075"/>
                </a:lnTo>
                <a:lnTo>
                  <a:pt x="13766800" y="1870075"/>
                </a:lnTo>
                <a:close/>
                <a:moveTo>
                  <a:pt x="7643813" y="736600"/>
                </a:moveTo>
                <a:lnTo>
                  <a:pt x="7913688" y="736600"/>
                </a:lnTo>
                <a:lnTo>
                  <a:pt x="7913688" y="1376363"/>
                </a:lnTo>
                <a:lnTo>
                  <a:pt x="8145463" y="1101725"/>
                </a:lnTo>
                <a:lnTo>
                  <a:pt x="8459788" y="1101725"/>
                </a:lnTo>
                <a:lnTo>
                  <a:pt x="8148639" y="1450975"/>
                </a:lnTo>
                <a:lnTo>
                  <a:pt x="8512177" y="1870075"/>
                </a:lnTo>
                <a:lnTo>
                  <a:pt x="8178801" y="1870075"/>
                </a:lnTo>
                <a:lnTo>
                  <a:pt x="7913688" y="1546225"/>
                </a:lnTo>
                <a:lnTo>
                  <a:pt x="7913688" y="1870075"/>
                </a:lnTo>
                <a:lnTo>
                  <a:pt x="7643813" y="1870075"/>
                </a:lnTo>
                <a:close/>
                <a:moveTo>
                  <a:pt x="4851400" y="736600"/>
                </a:moveTo>
                <a:cubicBezTo>
                  <a:pt x="5296008" y="736600"/>
                  <a:pt x="5296008" y="736600"/>
                  <a:pt x="5296008" y="736600"/>
                </a:cubicBezTo>
                <a:cubicBezTo>
                  <a:pt x="5424037" y="736600"/>
                  <a:pt x="5524132" y="762202"/>
                  <a:pt x="5591636" y="811079"/>
                </a:cubicBezTo>
                <a:cubicBezTo>
                  <a:pt x="5656813" y="862283"/>
                  <a:pt x="5691731" y="934434"/>
                  <a:pt x="5691731" y="1029860"/>
                </a:cubicBezTo>
                <a:cubicBezTo>
                  <a:pt x="5691731" y="1078737"/>
                  <a:pt x="5680092" y="1125286"/>
                  <a:pt x="5659141" y="1167181"/>
                </a:cubicBezTo>
                <a:cubicBezTo>
                  <a:pt x="5635866" y="1209075"/>
                  <a:pt x="5605603" y="1241660"/>
                  <a:pt x="5568358" y="1264934"/>
                </a:cubicBezTo>
                <a:cubicBezTo>
                  <a:pt x="5624226" y="1283554"/>
                  <a:pt x="5668453" y="1318466"/>
                  <a:pt x="5701042" y="1367343"/>
                </a:cubicBezTo>
                <a:cubicBezTo>
                  <a:pt x="5733632" y="1416220"/>
                  <a:pt x="5749925" y="1474406"/>
                  <a:pt x="5749925" y="1539575"/>
                </a:cubicBezTo>
                <a:cubicBezTo>
                  <a:pt x="5749925" y="1648966"/>
                  <a:pt x="5715010" y="1732755"/>
                  <a:pt x="5645176" y="1786286"/>
                </a:cubicBezTo>
                <a:cubicBezTo>
                  <a:pt x="5573013" y="1842146"/>
                  <a:pt x="5470591" y="1870075"/>
                  <a:pt x="5330925" y="1870075"/>
                </a:cubicBezTo>
                <a:cubicBezTo>
                  <a:pt x="4851400" y="1870075"/>
                  <a:pt x="4851400" y="1870075"/>
                  <a:pt x="4851400" y="1870075"/>
                </a:cubicBezTo>
                <a:close/>
                <a:moveTo>
                  <a:pt x="11528056" y="693738"/>
                </a:moveTo>
                <a:cubicBezTo>
                  <a:pt x="11572248" y="693738"/>
                  <a:pt x="11607136" y="707687"/>
                  <a:pt x="11637372" y="735584"/>
                </a:cubicBezTo>
                <a:cubicBezTo>
                  <a:pt x="11665283" y="763481"/>
                  <a:pt x="11679238" y="798353"/>
                  <a:pt x="11679238" y="837874"/>
                </a:cubicBezTo>
                <a:cubicBezTo>
                  <a:pt x="11679238" y="879720"/>
                  <a:pt x="11665283" y="912267"/>
                  <a:pt x="11637372" y="940164"/>
                </a:cubicBezTo>
                <a:cubicBezTo>
                  <a:pt x="11607136" y="968062"/>
                  <a:pt x="11572248" y="982010"/>
                  <a:pt x="11528056" y="982010"/>
                </a:cubicBezTo>
                <a:cubicBezTo>
                  <a:pt x="11486190" y="982010"/>
                  <a:pt x="11451302" y="968062"/>
                  <a:pt x="11421066" y="940164"/>
                </a:cubicBezTo>
                <a:cubicBezTo>
                  <a:pt x="11393155" y="912267"/>
                  <a:pt x="11379200" y="879720"/>
                  <a:pt x="11379200" y="837874"/>
                </a:cubicBezTo>
                <a:cubicBezTo>
                  <a:pt x="11379200" y="798353"/>
                  <a:pt x="11393155" y="763481"/>
                  <a:pt x="11421066" y="735584"/>
                </a:cubicBezTo>
                <a:cubicBezTo>
                  <a:pt x="11451302" y="707687"/>
                  <a:pt x="11486190" y="693738"/>
                  <a:pt x="11528056" y="693738"/>
                </a:cubicBezTo>
                <a:close/>
                <a:moveTo>
                  <a:pt x="10474949" y="655638"/>
                </a:moveTo>
                <a:cubicBezTo>
                  <a:pt x="10507493" y="655638"/>
                  <a:pt x="10542361" y="660291"/>
                  <a:pt x="10579554" y="667270"/>
                </a:cubicBezTo>
                <a:cubicBezTo>
                  <a:pt x="10614422" y="674250"/>
                  <a:pt x="10644641" y="681229"/>
                  <a:pt x="10663238" y="690535"/>
                </a:cubicBezTo>
                <a:cubicBezTo>
                  <a:pt x="10637668" y="906901"/>
                  <a:pt x="10637668" y="906901"/>
                  <a:pt x="10637668" y="906901"/>
                </a:cubicBezTo>
                <a:cubicBezTo>
                  <a:pt x="10621396" y="902248"/>
                  <a:pt x="10605124" y="897595"/>
                  <a:pt x="10584203" y="892942"/>
                </a:cubicBezTo>
                <a:cubicBezTo>
                  <a:pt x="10565607" y="890615"/>
                  <a:pt x="10547010" y="888289"/>
                  <a:pt x="10530738" y="888289"/>
                </a:cubicBezTo>
                <a:cubicBezTo>
                  <a:pt x="10488896" y="888289"/>
                  <a:pt x="10456352" y="902248"/>
                  <a:pt x="10435432" y="927839"/>
                </a:cubicBezTo>
                <a:cubicBezTo>
                  <a:pt x="10414511" y="953431"/>
                  <a:pt x="10405212" y="992981"/>
                  <a:pt x="10405212" y="1044165"/>
                </a:cubicBezTo>
                <a:cubicBezTo>
                  <a:pt x="10405212" y="1102327"/>
                  <a:pt x="10405212" y="1102327"/>
                  <a:pt x="10405212" y="1102327"/>
                </a:cubicBezTo>
                <a:cubicBezTo>
                  <a:pt x="10586528" y="1102327"/>
                  <a:pt x="10586528" y="1102327"/>
                  <a:pt x="10586528" y="1102327"/>
                </a:cubicBezTo>
                <a:cubicBezTo>
                  <a:pt x="10586528" y="1318693"/>
                  <a:pt x="10586528" y="1318693"/>
                  <a:pt x="10586528" y="1318693"/>
                </a:cubicBezTo>
                <a:cubicBezTo>
                  <a:pt x="10405212" y="1318693"/>
                  <a:pt x="10405212" y="1318693"/>
                  <a:pt x="10405212" y="1318693"/>
                </a:cubicBezTo>
                <a:cubicBezTo>
                  <a:pt x="10405212" y="1870075"/>
                  <a:pt x="10405212" y="1870075"/>
                  <a:pt x="10405212" y="1870075"/>
                </a:cubicBezTo>
                <a:cubicBezTo>
                  <a:pt x="10135564" y="1870075"/>
                  <a:pt x="10135564" y="1870075"/>
                  <a:pt x="10135564" y="1870075"/>
                </a:cubicBezTo>
                <a:lnTo>
                  <a:pt x="10135564" y="1318693"/>
                </a:lnTo>
                <a:cubicBezTo>
                  <a:pt x="10012363" y="1318693"/>
                  <a:pt x="10012363" y="1318693"/>
                  <a:pt x="10012363" y="1318693"/>
                </a:cubicBezTo>
                <a:cubicBezTo>
                  <a:pt x="10012363" y="1102327"/>
                  <a:pt x="10012363" y="1102327"/>
                  <a:pt x="10012363" y="1102327"/>
                </a:cubicBezTo>
                <a:cubicBezTo>
                  <a:pt x="10135564" y="1102327"/>
                  <a:pt x="10135564" y="1102327"/>
                  <a:pt x="10135564" y="1102327"/>
                </a:cubicBezTo>
                <a:cubicBezTo>
                  <a:pt x="10135564" y="1027879"/>
                  <a:pt x="10135564" y="1027879"/>
                  <a:pt x="10135564" y="1027879"/>
                </a:cubicBezTo>
                <a:cubicBezTo>
                  <a:pt x="10135564" y="909227"/>
                  <a:pt x="10165783" y="818493"/>
                  <a:pt x="10223897" y="753351"/>
                </a:cubicBezTo>
                <a:cubicBezTo>
                  <a:pt x="10284336" y="688209"/>
                  <a:pt x="10368019" y="655638"/>
                  <a:pt x="10474949" y="655638"/>
                </a:cubicBezTo>
                <a:close/>
                <a:moveTo>
                  <a:pt x="1893137" y="0"/>
                </a:moveTo>
                <a:cubicBezTo>
                  <a:pt x="1893137" y="0"/>
                  <a:pt x="1893137" y="0"/>
                  <a:pt x="2065240" y="0"/>
                </a:cubicBezTo>
                <a:cubicBezTo>
                  <a:pt x="2065240" y="0"/>
                  <a:pt x="2065240" y="0"/>
                  <a:pt x="2065240" y="227986"/>
                </a:cubicBezTo>
                <a:cubicBezTo>
                  <a:pt x="2065240" y="227986"/>
                  <a:pt x="2065240" y="227986"/>
                  <a:pt x="2335023" y="227986"/>
                </a:cubicBezTo>
                <a:cubicBezTo>
                  <a:pt x="2335023" y="227986"/>
                  <a:pt x="2335023" y="227986"/>
                  <a:pt x="2335023" y="400138"/>
                </a:cubicBezTo>
                <a:cubicBezTo>
                  <a:pt x="2335023" y="400138"/>
                  <a:pt x="2335023" y="400138"/>
                  <a:pt x="2065240" y="400138"/>
                </a:cubicBezTo>
                <a:cubicBezTo>
                  <a:pt x="2065240" y="400138"/>
                  <a:pt x="2065240" y="400138"/>
                  <a:pt x="2065240" y="528089"/>
                </a:cubicBezTo>
                <a:cubicBezTo>
                  <a:pt x="2193154" y="572290"/>
                  <a:pt x="2286183" y="688609"/>
                  <a:pt x="2286183" y="828192"/>
                </a:cubicBezTo>
                <a:cubicBezTo>
                  <a:pt x="2286183" y="995692"/>
                  <a:pt x="2151292" y="1137601"/>
                  <a:pt x="1979188" y="1137601"/>
                </a:cubicBezTo>
                <a:cubicBezTo>
                  <a:pt x="1807085" y="1137601"/>
                  <a:pt x="1665216" y="995692"/>
                  <a:pt x="1665216" y="828192"/>
                </a:cubicBezTo>
                <a:cubicBezTo>
                  <a:pt x="1665216" y="688609"/>
                  <a:pt x="1762896" y="565311"/>
                  <a:pt x="1893137" y="528089"/>
                </a:cubicBezTo>
                <a:lnTo>
                  <a:pt x="1893137" y="400138"/>
                </a:lnTo>
                <a:cubicBezTo>
                  <a:pt x="1893137" y="400138"/>
                  <a:pt x="1893137" y="400138"/>
                  <a:pt x="1621027" y="400138"/>
                </a:cubicBezTo>
                <a:cubicBezTo>
                  <a:pt x="1621027" y="400138"/>
                  <a:pt x="1621027" y="400138"/>
                  <a:pt x="1621027" y="227986"/>
                </a:cubicBezTo>
                <a:cubicBezTo>
                  <a:pt x="1621027" y="227986"/>
                  <a:pt x="1621027" y="227986"/>
                  <a:pt x="1893137" y="227986"/>
                </a:cubicBezTo>
                <a:cubicBezTo>
                  <a:pt x="1893137" y="227986"/>
                  <a:pt x="1893137" y="227986"/>
                  <a:pt x="1893137"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noAutofit/>
          </a:bodyPr>
          <a:lstStyle/>
          <a:p>
            <a:endParaRPr lang="da-DK" dirty="0"/>
          </a:p>
        </p:txBody>
      </p:sp>
      <p:sp>
        <p:nvSpPr>
          <p:cNvPr id="27" name="Text Placeholder 26">
            <a:extLst>
              <a:ext uri="{FF2B5EF4-FFF2-40B4-BE49-F238E27FC236}">
                <a16:creationId xmlns="" xmlns:a16="http://schemas.microsoft.com/office/drawing/2014/main" id="{0F42AC1B-CBBF-4818-BF42-954F2EDF7F0A}"/>
              </a:ext>
            </a:extLst>
          </p:cNvPr>
          <p:cNvSpPr>
            <a:spLocks noGrp="1"/>
          </p:cNvSpPr>
          <p:nvPr userDrawn="1">
            <p:ph type="body" sz="quarter" idx="13" hasCustomPrompt="1"/>
          </p:nvPr>
        </p:nvSpPr>
        <p:spPr>
          <a:xfrm>
            <a:off x="9198000" y="5817161"/>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Medarbejdertitel</a:t>
            </a:r>
          </a:p>
        </p:txBody>
      </p:sp>
      <p:sp>
        <p:nvSpPr>
          <p:cNvPr id="28" name="Text Placeholder 26">
            <a:extLst>
              <a:ext uri="{FF2B5EF4-FFF2-40B4-BE49-F238E27FC236}">
                <a16:creationId xmlns="" xmlns:a16="http://schemas.microsoft.com/office/drawing/2014/main" id="{E0607893-D19A-4D4E-A1A9-C9DCC253B678}"/>
              </a:ext>
            </a:extLst>
          </p:cNvPr>
          <p:cNvSpPr>
            <a:spLocks noGrp="1"/>
          </p:cNvSpPr>
          <p:nvPr userDrawn="1">
            <p:ph type="body" sz="quarter" idx="14" hasCustomPrompt="1"/>
          </p:nvPr>
        </p:nvSpPr>
        <p:spPr>
          <a:xfrm>
            <a:off x="9198000" y="5663299"/>
            <a:ext cx="2559600" cy="115200"/>
          </a:xfrm>
        </p:spPr>
        <p:txBody>
          <a:bodyPr/>
          <a:lstStyle>
            <a:lvl1pPr marL="0" indent="0" algn="r">
              <a:buNone/>
              <a:defRPr sz="950" b="1">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 Navnesen</a:t>
            </a:r>
          </a:p>
        </p:txBody>
      </p:sp>
      <p:sp>
        <p:nvSpPr>
          <p:cNvPr id="30" name="Text Placeholder 26">
            <a:extLst>
              <a:ext uri="{FF2B5EF4-FFF2-40B4-BE49-F238E27FC236}">
                <a16:creationId xmlns="" xmlns:a16="http://schemas.microsoft.com/office/drawing/2014/main" id="{90B67A7E-F8AD-4501-B3ED-7DF56BC18956}"/>
              </a:ext>
            </a:extLst>
          </p:cNvPr>
          <p:cNvSpPr>
            <a:spLocks noGrp="1"/>
          </p:cNvSpPr>
          <p:nvPr>
            <p:ph type="body" sz="quarter" idx="15" hasCustomPrompt="1"/>
          </p:nvPr>
        </p:nvSpPr>
        <p:spPr>
          <a:xfrm>
            <a:off x="9198000" y="6093771"/>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Navn.navnesen@bm.dk</a:t>
            </a:r>
          </a:p>
        </p:txBody>
      </p:sp>
      <p:sp>
        <p:nvSpPr>
          <p:cNvPr id="31" name="Text Placeholder 26">
            <a:extLst>
              <a:ext uri="{FF2B5EF4-FFF2-40B4-BE49-F238E27FC236}">
                <a16:creationId xmlns="" xmlns:a16="http://schemas.microsoft.com/office/drawing/2014/main" id="{33219B6C-E56F-40C7-AC30-BCA5E6900E7F}"/>
              </a:ext>
            </a:extLst>
          </p:cNvPr>
          <p:cNvSpPr>
            <a:spLocks noGrp="1"/>
          </p:cNvSpPr>
          <p:nvPr>
            <p:ph type="body" sz="quarter" idx="16" hasCustomPrompt="1"/>
          </p:nvPr>
        </p:nvSpPr>
        <p:spPr>
          <a:xfrm>
            <a:off x="9198000" y="6229285"/>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+45 2345 3456</a:t>
            </a:r>
          </a:p>
        </p:txBody>
      </p:sp>
    </p:spTree>
    <p:extLst>
      <p:ext uri="{BB962C8B-B14F-4D97-AF65-F5344CB8AC3E}">
        <p14:creationId xmlns:p14="http://schemas.microsoft.com/office/powerpoint/2010/main" val="3855452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lede blå tekst">
    <p:spTree>
      <p:nvGrpSpPr>
        <p:cNvPr id="1" name=""/>
        <p:cNvGrpSpPr/>
        <p:nvPr/>
      </p:nvGrpSpPr>
      <p:grpSpPr>
        <a:xfrm>
          <a:off x="0" y="0"/>
          <a:ext cx="0" cy="0"/>
          <a:chOff x="0" y="0"/>
          <a:chExt cx="0" cy="0"/>
        </a:xfrm>
      </p:grpSpPr>
      <p:sp>
        <p:nvSpPr>
          <p:cNvPr id="26" name="Picture Placeholder 2">
            <a:extLst>
              <a:ext uri="{FF2B5EF4-FFF2-40B4-BE49-F238E27FC236}">
                <a16:creationId xmlns="" xmlns:a16="http://schemas.microsoft.com/office/drawing/2014/main" id="{02E20981-DA76-4348-8061-6D994FFD98BB}"/>
              </a:ext>
            </a:extLst>
          </p:cNvPr>
          <p:cNvSpPr>
            <a:spLocks noGrp="1"/>
          </p:cNvSpPr>
          <p:nvPr>
            <p:ph type="pic" idx="15" hasCustomPrompt="1"/>
          </p:nvPr>
        </p:nvSpPr>
        <p:spPr>
          <a:xfrm>
            <a:off x="0" y="0"/>
            <a:ext cx="12192000" cy="6858000"/>
          </a:xfrm>
          <a:solidFill>
            <a:schemeClr val="bg2"/>
          </a:solidFill>
        </p:spPr>
        <p:txBody>
          <a:bodyPr tIns="1620000" anchor="t" anchorCtr="0"/>
          <a:lstStyle>
            <a:lvl1pPr marL="0" marR="0" indent="0" algn="ctr" defTabSz="914400" rtl="0" eaLnBrk="1" fontAlgn="auto" latinLnBrk="0" hangingPunct="1">
              <a:lnSpc>
                <a:spcPct val="104000"/>
              </a:lnSpc>
              <a:spcBef>
                <a:spcPts val="0"/>
              </a:spcBef>
              <a:spcAft>
                <a:spcPts val="300"/>
              </a:spcAft>
              <a:buClr>
                <a:schemeClr val="accent3"/>
              </a:buClr>
              <a:buSzTx/>
              <a:buFont typeface="Verdana" panose="020B0604030504040204" pitchFamily="34"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4000"/>
              </a:lnSpc>
              <a:spcBef>
                <a:spcPts val="0"/>
              </a:spcBef>
              <a:spcAft>
                <a:spcPts val="300"/>
              </a:spcAft>
              <a:buClr>
                <a:schemeClr val="accent3"/>
              </a:buClr>
              <a:buSzTx/>
              <a:buFont typeface="Verdana" panose="020B0604030504040204" pitchFamily="34" charset="0"/>
              <a:buNone/>
              <a:tabLst/>
              <a:defRPr/>
            </a:pPr>
            <a:r>
              <a:rPr lang="da-DK" noProof="0"/>
              <a:t>Marker baggrund for at indsætte billede</a:t>
            </a:r>
            <a:endParaRPr lang="da-DK" noProof="0" dirty="0"/>
          </a:p>
        </p:txBody>
      </p:sp>
      <p:sp>
        <p:nvSpPr>
          <p:cNvPr id="36" name="Text Placeholder 83">
            <a:extLst>
              <a:ext uri="{FF2B5EF4-FFF2-40B4-BE49-F238E27FC236}">
                <a16:creationId xmlns="" xmlns:a16="http://schemas.microsoft.com/office/drawing/2014/main" id="{CF7D0A34-D528-401A-BFCB-788D8A44F126}"/>
              </a:ext>
            </a:extLst>
          </p:cNvPr>
          <p:cNvSpPr>
            <a:spLocks noGrp="1"/>
          </p:cNvSpPr>
          <p:nvPr>
            <p:ph type="body" sz="quarter" idx="16"/>
          </p:nvPr>
        </p:nvSpPr>
        <p:spPr>
          <a:xfrm>
            <a:off x="427120" y="6380843"/>
            <a:ext cx="1065310" cy="220510"/>
          </a:xfrm>
          <a:custGeom>
            <a:avLst/>
            <a:gdLst>
              <a:gd name="connsiteX0" fmla="*/ 63567 w 2227360"/>
              <a:gd name="connsiteY0" fmla="*/ 406825 h 461044"/>
              <a:gd name="connsiteX1" fmla="*/ 448887 w 2227360"/>
              <a:gd name="connsiteY1" fmla="*/ 406825 h 461044"/>
              <a:gd name="connsiteX2" fmla="*/ 448887 w 2227360"/>
              <a:gd name="connsiteY2" fmla="*/ 457754 h 461044"/>
              <a:gd name="connsiteX3" fmla="*/ 63567 w 2227360"/>
              <a:gd name="connsiteY3" fmla="*/ 457754 h 461044"/>
              <a:gd name="connsiteX4" fmla="*/ 1551015 w 2227360"/>
              <a:gd name="connsiteY4" fmla="*/ 379737 h 461044"/>
              <a:gd name="connsiteX5" fmla="*/ 1533249 w 2227360"/>
              <a:gd name="connsiteY5" fmla="*/ 396300 h 461044"/>
              <a:gd name="connsiteX6" fmla="*/ 1568178 w 2227360"/>
              <a:gd name="connsiteY6" fmla="*/ 396300 h 461044"/>
              <a:gd name="connsiteX7" fmla="*/ 1562758 w 2227360"/>
              <a:gd name="connsiteY7" fmla="*/ 384254 h 461044"/>
              <a:gd name="connsiteX8" fmla="*/ 1551015 w 2227360"/>
              <a:gd name="connsiteY8" fmla="*/ 379737 h 461044"/>
              <a:gd name="connsiteX9" fmla="*/ 1283938 w 2227360"/>
              <a:gd name="connsiteY9" fmla="*/ 379737 h 461044"/>
              <a:gd name="connsiteX10" fmla="*/ 1266155 w 2227360"/>
              <a:gd name="connsiteY10" fmla="*/ 396300 h 461044"/>
              <a:gd name="connsiteX11" fmla="*/ 1301117 w 2227360"/>
              <a:gd name="connsiteY11" fmla="*/ 396300 h 461044"/>
              <a:gd name="connsiteX12" fmla="*/ 1295692 w 2227360"/>
              <a:gd name="connsiteY12" fmla="*/ 384254 h 461044"/>
              <a:gd name="connsiteX13" fmla="*/ 1283938 w 2227360"/>
              <a:gd name="connsiteY13" fmla="*/ 379737 h 461044"/>
              <a:gd name="connsiteX14" fmla="*/ 1444054 w 2227360"/>
              <a:gd name="connsiteY14" fmla="*/ 358281 h 461044"/>
              <a:gd name="connsiteX15" fmla="*/ 1478702 w 2227360"/>
              <a:gd name="connsiteY15" fmla="*/ 358281 h 461044"/>
              <a:gd name="connsiteX16" fmla="*/ 1478702 w 2227360"/>
              <a:gd name="connsiteY16" fmla="*/ 457959 h 461044"/>
              <a:gd name="connsiteX17" fmla="*/ 1444054 w 2227360"/>
              <a:gd name="connsiteY17" fmla="*/ 457959 h 461044"/>
              <a:gd name="connsiteX18" fmla="*/ 994628 w 2227360"/>
              <a:gd name="connsiteY18" fmla="*/ 358281 h 461044"/>
              <a:gd name="connsiteX19" fmla="*/ 1029374 w 2227360"/>
              <a:gd name="connsiteY19" fmla="*/ 358281 h 461044"/>
              <a:gd name="connsiteX20" fmla="*/ 1029374 w 2227360"/>
              <a:gd name="connsiteY20" fmla="*/ 457959 h 461044"/>
              <a:gd name="connsiteX21" fmla="*/ 994628 w 2227360"/>
              <a:gd name="connsiteY21" fmla="*/ 457959 h 461044"/>
              <a:gd name="connsiteX22" fmla="*/ 811712 w 2227360"/>
              <a:gd name="connsiteY22" fmla="*/ 358281 h 461044"/>
              <a:gd name="connsiteX23" fmla="*/ 846360 w 2227360"/>
              <a:gd name="connsiteY23" fmla="*/ 358281 h 461044"/>
              <a:gd name="connsiteX24" fmla="*/ 846360 w 2227360"/>
              <a:gd name="connsiteY24" fmla="*/ 457959 h 461044"/>
              <a:gd name="connsiteX25" fmla="*/ 811712 w 2227360"/>
              <a:gd name="connsiteY25" fmla="*/ 457959 h 461044"/>
              <a:gd name="connsiteX26" fmla="*/ 1414451 w 2227360"/>
              <a:gd name="connsiteY26" fmla="*/ 356374 h 461044"/>
              <a:gd name="connsiteX27" fmla="*/ 1425905 w 2227360"/>
              <a:gd name="connsiteY27" fmla="*/ 358484 h 461044"/>
              <a:gd name="connsiteX28" fmla="*/ 1423192 w 2227360"/>
              <a:gd name="connsiteY28" fmla="*/ 391341 h 461044"/>
              <a:gd name="connsiteX29" fmla="*/ 1410532 w 2227360"/>
              <a:gd name="connsiteY29" fmla="*/ 388929 h 461044"/>
              <a:gd name="connsiteX30" fmla="*/ 1395461 w 2227360"/>
              <a:gd name="connsiteY30" fmla="*/ 395561 h 461044"/>
              <a:gd name="connsiteX31" fmla="*/ 1390336 w 2227360"/>
              <a:gd name="connsiteY31" fmla="*/ 415155 h 461044"/>
              <a:gd name="connsiteX32" fmla="*/ 1390336 w 2227360"/>
              <a:gd name="connsiteY32" fmla="*/ 457960 h 461044"/>
              <a:gd name="connsiteX33" fmla="*/ 1355371 w 2227360"/>
              <a:gd name="connsiteY33" fmla="*/ 457960 h 461044"/>
              <a:gd name="connsiteX34" fmla="*/ 1355371 w 2227360"/>
              <a:gd name="connsiteY34" fmla="*/ 358182 h 461044"/>
              <a:gd name="connsiteX35" fmla="*/ 1389131 w 2227360"/>
              <a:gd name="connsiteY35" fmla="*/ 358182 h 461044"/>
              <a:gd name="connsiteX36" fmla="*/ 1389734 w 2227360"/>
              <a:gd name="connsiteY36" fmla="*/ 373254 h 461044"/>
              <a:gd name="connsiteX37" fmla="*/ 1399681 w 2227360"/>
              <a:gd name="connsiteY37" fmla="*/ 360594 h 461044"/>
              <a:gd name="connsiteX38" fmla="*/ 1414451 w 2227360"/>
              <a:gd name="connsiteY38" fmla="*/ 356374 h 461044"/>
              <a:gd name="connsiteX39" fmla="*/ 1551617 w 2227360"/>
              <a:gd name="connsiteY39" fmla="*/ 355345 h 461044"/>
              <a:gd name="connsiteX40" fmla="*/ 1587450 w 2227360"/>
              <a:gd name="connsiteY40" fmla="*/ 368896 h 461044"/>
              <a:gd name="connsiteX41" fmla="*/ 1600699 w 2227360"/>
              <a:gd name="connsiteY41" fmla="*/ 405033 h 461044"/>
              <a:gd name="connsiteX42" fmla="*/ 1599494 w 2227360"/>
              <a:gd name="connsiteY42" fmla="*/ 417078 h 461044"/>
              <a:gd name="connsiteX43" fmla="*/ 1533851 w 2227360"/>
              <a:gd name="connsiteY43" fmla="*/ 417078 h 461044"/>
              <a:gd name="connsiteX44" fmla="*/ 1543788 w 2227360"/>
              <a:gd name="connsiteY44" fmla="*/ 430027 h 461044"/>
              <a:gd name="connsiteX45" fmla="*/ 1564264 w 2227360"/>
              <a:gd name="connsiteY45" fmla="*/ 434243 h 461044"/>
              <a:gd name="connsiteX46" fmla="*/ 1581126 w 2227360"/>
              <a:gd name="connsiteY46" fmla="*/ 432436 h 461044"/>
              <a:gd name="connsiteX47" fmla="*/ 1596182 w 2227360"/>
              <a:gd name="connsiteY47" fmla="*/ 427618 h 461044"/>
              <a:gd name="connsiteX48" fmla="*/ 1599193 w 2227360"/>
              <a:gd name="connsiteY48" fmla="*/ 453516 h 461044"/>
              <a:gd name="connsiteX49" fmla="*/ 1580825 w 2227360"/>
              <a:gd name="connsiteY49" fmla="*/ 459237 h 461044"/>
              <a:gd name="connsiteX50" fmla="*/ 1559747 w 2227360"/>
              <a:gd name="connsiteY50" fmla="*/ 461044 h 461044"/>
              <a:gd name="connsiteX51" fmla="*/ 1528130 w 2227360"/>
              <a:gd name="connsiteY51" fmla="*/ 454720 h 461044"/>
              <a:gd name="connsiteX52" fmla="*/ 1507052 w 2227360"/>
              <a:gd name="connsiteY52" fmla="*/ 436652 h 461044"/>
              <a:gd name="connsiteX53" fmla="*/ 1499524 w 2227360"/>
              <a:gd name="connsiteY53" fmla="*/ 408345 h 461044"/>
              <a:gd name="connsiteX54" fmla="*/ 1505847 w 2227360"/>
              <a:gd name="connsiteY54" fmla="*/ 381243 h 461044"/>
              <a:gd name="connsiteX55" fmla="*/ 1524215 w 2227360"/>
              <a:gd name="connsiteY55" fmla="*/ 362271 h 461044"/>
              <a:gd name="connsiteX56" fmla="*/ 1551617 w 2227360"/>
              <a:gd name="connsiteY56" fmla="*/ 355345 h 461044"/>
              <a:gd name="connsiteX57" fmla="*/ 1284540 w 2227360"/>
              <a:gd name="connsiteY57" fmla="*/ 355345 h 461044"/>
              <a:gd name="connsiteX58" fmla="*/ 1320106 w 2227360"/>
              <a:gd name="connsiteY58" fmla="*/ 368896 h 461044"/>
              <a:gd name="connsiteX59" fmla="*/ 1333367 w 2227360"/>
              <a:gd name="connsiteY59" fmla="*/ 405033 h 461044"/>
              <a:gd name="connsiteX60" fmla="*/ 1332162 w 2227360"/>
              <a:gd name="connsiteY60" fmla="*/ 417078 h 461044"/>
              <a:gd name="connsiteX61" fmla="*/ 1266456 w 2227360"/>
              <a:gd name="connsiteY61" fmla="*/ 417078 h 461044"/>
              <a:gd name="connsiteX62" fmla="*/ 1276704 w 2227360"/>
              <a:gd name="connsiteY62" fmla="*/ 430027 h 461044"/>
              <a:gd name="connsiteX63" fmla="*/ 1297199 w 2227360"/>
              <a:gd name="connsiteY63" fmla="*/ 434243 h 461044"/>
              <a:gd name="connsiteX64" fmla="*/ 1313776 w 2227360"/>
              <a:gd name="connsiteY64" fmla="*/ 432436 h 461044"/>
              <a:gd name="connsiteX65" fmla="*/ 1328846 w 2227360"/>
              <a:gd name="connsiteY65" fmla="*/ 427618 h 461044"/>
              <a:gd name="connsiteX66" fmla="*/ 1332162 w 2227360"/>
              <a:gd name="connsiteY66" fmla="*/ 453516 h 461044"/>
              <a:gd name="connsiteX67" fmla="*/ 1313776 w 2227360"/>
              <a:gd name="connsiteY67" fmla="*/ 459237 h 461044"/>
              <a:gd name="connsiteX68" fmla="*/ 1292377 w 2227360"/>
              <a:gd name="connsiteY68" fmla="*/ 461044 h 461044"/>
              <a:gd name="connsiteX69" fmla="*/ 1260730 w 2227360"/>
              <a:gd name="connsiteY69" fmla="*/ 454720 h 461044"/>
              <a:gd name="connsiteX70" fmla="*/ 1239933 w 2227360"/>
              <a:gd name="connsiteY70" fmla="*/ 436652 h 461044"/>
              <a:gd name="connsiteX71" fmla="*/ 1232398 w 2227360"/>
              <a:gd name="connsiteY71" fmla="*/ 408345 h 461044"/>
              <a:gd name="connsiteX72" fmla="*/ 1238728 w 2227360"/>
              <a:gd name="connsiteY72" fmla="*/ 381243 h 461044"/>
              <a:gd name="connsiteX73" fmla="*/ 1257113 w 2227360"/>
              <a:gd name="connsiteY73" fmla="*/ 362271 h 461044"/>
              <a:gd name="connsiteX74" fmla="*/ 1284540 w 2227360"/>
              <a:gd name="connsiteY74" fmla="*/ 355345 h 461044"/>
              <a:gd name="connsiteX75" fmla="*/ 1094980 w 2227360"/>
              <a:gd name="connsiteY75" fmla="*/ 355345 h 461044"/>
              <a:gd name="connsiteX76" fmla="*/ 1114556 w 2227360"/>
              <a:gd name="connsiteY76" fmla="*/ 357453 h 461044"/>
              <a:gd name="connsiteX77" fmla="*/ 1130819 w 2227360"/>
              <a:gd name="connsiteY77" fmla="*/ 363175 h 461044"/>
              <a:gd name="connsiteX78" fmla="*/ 1127205 w 2227360"/>
              <a:gd name="connsiteY78" fmla="*/ 388169 h 461044"/>
              <a:gd name="connsiteX79" fmla="*/ 1112146 w 2227360"/>
              <a:gd name="connsiteY79" fmla="*/ 382749 h 461044"/>
              <a:gd name="connsiteX80" fmla="*/ 1097088 w 2227360"/>
              <a:gd name="connsiteY80" fmla="*/ 380641 h 461044"/>
              <a:gd name="connsiteX81" fmla="*/ 1086547 w 2227360"/>
              <a:gd name="connsiteY81" fmla="*/ 386362 h 461044"/>
              <a:gd name="connsiteX82" fmla="*/ 1089559 w 2227360"/>
              <a:gd name="connsiteY82" fmla="*/ 391482 h 461044"/>
              <a:gd name="connsiteX83" fmla="*/ 1101304 w 2227360"/>
              <a:gd name="connsiteY83" fmla="*/ 395396 h 461044"/>
              <a:gd name="connsiteX84" fmla="*/ 1127205 w 2227360"/>
              <a:gd name="connsiteY84" fmla="*/ 407743 h 461044"/>
              <a:gd name="connsiteX85" fmla="*/ 1135336 w 2227360"/>
              <a:gd name="connsiteY85" fmla="*/ 429425 h 461044"/>
              <a:gd name="connsiteX86" fmla="*/ 1123591 w 2227360"/>
              <a:gd name="connsiteY86" fmla="*/ 452913 h 461044"/>
              <a:gd name="connsiteX87" fmla="*/ 1090462 w 2227360"/>
              <a:gd name="connsiteY87" fmla="*/ 461044 h 461044"/>
              <a:gd name="connsiteX88" fmla="*/ 1067875 w 2227360"/>
              <a:gd name="connsiteY88" fmla="*/ 458334 h 461044"/>
              <a:gd name="connsiteX89" fmla="*/ 1050407 w 2227360"/>
              <a:gd name="connsiteY89" fmla="*/ 451408 h 461044"/>
              <a:gd name="connsiteX90" fmla="*/ 1054322 w 2227360"/>
              <a:gd name="connsiteY90" fmla="*/ 426112 h 461044"/>
              <a:gd name="connsiteX91" fmla="*/ 1070585 w 2227360"/>
              <a:gd name="connsiteY91" fmla="*/ 433340 h 461044"/>
              <a:gd name="connsiteX92" fmla="*/ 1088354 w 2227360"/>
              <a:gd name="connsiteY92" fmla="*/ 435749 h 461044"/>
              <a:gd name="connsiteX93" fmla="*/ 1101003 w 2227360"/>
              <a:gd name="connsiteY93" fmla="*/ 429726 h 461044"/>
              <a:gd name="connsiteX94" fmla="*/ 1097992 w 2227360"/>
              <a:gd name="connsiteY94" fmla="*/ 424908 h 461044"/>
              <a:gd name="connsiteX95" fmla="*/ 1086246 w 2227360"/>
              <a:gd name="connsiteY95" fmla="*/ 420993 h 461044"/>
              <a:gd name="connsiteX96" fmla="*/ 1060044 w 2227360"/>
              <a:gd name="connsiteY96" fmla="*/ 408345 h 461044"/>
              <a:gd name="connsiteX97" fmla="*/ 1052214 w 2227360"/>
              <a:gd name="connsiteY97" fmla="*/ 387266 h 461044"/>
              <a:gd name="connsiteX98" fmla="*/ 1063659 w 2227360"/>
              <a:gd name="connsiteY98" fmla="*/ 363777 h 461044"/>
              <a:gd name="connsiteX99" fmla="*/ 1094980 w 2227360"/>
              <a:gd name="connsiteY99" fmla="*/ 355345 h 461044"/>
              <a:gd name="connsiteX100" fmla="*/ 934619 w 2227360"/>
              <a:gd name="connsiteY100" fmla="*/ 355345 h 461044"/>
              <a:gd name="connsiteX101" fmla="*/ 960848 w 2227360"/>
              <a:gd name="connsiteY101" fmla="*/ 366178 h 461044"/>
              <a:gd name="connsiteX102" fmla="*/ 969591 w 2227360"/>
              <a:gd name="connsiteY102" fmla="*/ 397474 h 461044"/>
              <a:gd name="connsiteX103" fmla="*/ 969591 w 2227360"/>
              <a:gd name="connsiteY103" fmla="*/ 457959 h 461044"/>
              <a:gd name="connsiteX104" fmla="*/ 934619 w 2227360"/>
              <a:gd name="connsiteY104" fmla="*/ 457959 h 461044"/>
              <a:gd name="connsiteX105" fmla="*/ 934619 w 2227360"/>
              <a:gd name="connsiteY105" fmla="*/ 404095 h 461044"/>
              <a:gd name="connsiteX106" fmla="*/ 921354 w 2227360"/>
              <a:gd name="connsiteY106" fmla="*/ 386340 h 461044"/>
              <a:gd name="connsiteX107" fmla="*/ 910501 w 2227360"/>
              <a:gd name="connsiteY107" fmla="*/ 391155 h 461044"/>
              <a:gd name="connsiteX108" fmla="*/ 906582 w 2227360"/>
              <a:gd name="connsiteY108" fmla="*/ 405298 h 461044"/>
              <a:gd name="connsiteX109" fmla="*/ 906582 w 2227360"/>
              <a:gd name="connsiteY109" fmla="*/ 457959 h 461044"/>
              <a:gd name="connsiteX110" fmla="*/ 871912 w 2227360"/>
              <a:gd name="connsiteY110" fmla="*/ 457959 h 461044"/>
              <a:gd name="connsiteX111" fmla="*/ 871912 w 2227360"/>
              <a:gd name="connsiteY111" fmla="*/ 358355 h 461044"/>
              <a:gd name="connsiteX112" fmla="*/ 905678 w 2227360"/>
              <a:gd name="connsiteY112" fmla="*/ 358355 h 461044"/>
              <a:gd name="connsiteX113" fmla="*/ 906281 w 2227360"/>
              <a:gd name="connsiteY113" fmla="*/ 370692 h 461044"/>
              <a:gd name="connsiteX114" fmla="*/ 917435 w 2227360"/>
              <a:gd name="connsiteY114" fmla="*/ 359558 h 461044"/>
              <a:gd name="connsiteX115" fmla="*/ 934619 w 2227360"/>
              <a:gd name="connsiteY115" fmla="*/ 355345 h 461044"/>
              <a:gd name="connsiteX116" fmla="*/ 691470 w 2227360"/>
              <a:gd name="connsiteY116" fmla="*/ 355345 h 461044"/>
              <a:gd name="connsiteX117" fmla="*/ 708662 w 2227360"/>
              <a:gd name="connsiteY117" fmla="*/ 359558 h 461044"/>
              <a:gd name="connsiteX118" fmla="*/ 720123 w 2227360"/>
              <a:gd name="connsiteY118" fmla="*/ 371896 h 461044"/>
              <a:gd name="connsiteX119" fmla="*/ 732488 w 2227360"/>
              <a:gd name="connsiteY119" fmla="*/ 359859 h 461044"/>
              <a:gd name="connsiteX120" fmla="*/ 751490 w 2227360"/>
              <a:gd name="connsiteY120" fmla="*/ 355345 h 461044"/>
              <a:gd name="connsiteX121" fmla="*/ 777729 w 2227360"/>
              <a:gd name="connsiteY121" fmla="*/ 366178 h 461044"/>
              <a:gd name="connsiteX122" fmla="*/ 786777 w 2227360"/>
              <a:gd name="connsiteY122" fmla="*/ 397474 h 461044"/>
              <a:gd name="connsiteX123" fmla="*/ 786777 w 2227360"/>
              <a:gd name="connsiteY123" fmla="*/ 457959 h 461044"/>
              <a:gd name="connsiteX124" fmla="*/ 752093 w 2227360"/>
              <a:gd name="connsiteY124" fmla="*/ 457959 h 461044"/>
              <a:gd name="connsiteX125" fmla="*/ 752093 w 2227360"/>
              <a:gd name="connsiteY125" fmla="*/ 404095 h 461044"/>
              <a:gd name="connsiteX126" fmla="*/ 749077 w 2227360"/>
              <a:gd name="connsiteY126" fmla="*/ 390553 h 461044"/>
              <a:gd name="connsiteX127" fmla="*/ 739124 w 2227360"/>
              <a:gd name="connsiteY127" fmla="*/ 386340 h 461044"/>
              <a:gd name="connsiteX128" fmla="*/ 728568 w 2227360"/>
              <a:gd name="connsiteY128" fmla="*/ 391155 h 461044"/>
              <a:gd name="connsiteX129" fmla="*/ 724948 w 2227360"/>
              <a:gd name="connsiteY129" fmla="*/ 405298 h 461044"/>
              <a:gd name="connsiteX130" fmla="*/ 724948 w 2227360"/>
              <a:gd name="connsiteY130" fmla="*/ 457959 h 461044"/>
              <a:gd name="connsiteX131" fmla="*/ 690264 w 2227360"/>
              <a:gd name="connsiteY131" fmla="*/ 457959 h 461044"/>
              <a:gd name="connsiteX132" fmla="*/ 690264 w 2227360"/>
              <a:gd name="connsiteY132" fmla="*/ 404095 h 461044"/>
              <a:gd name="connsiteX133" fmla="*/ 687248 w 2227360"/>
              <a:gd name="connsiteY133" fmla="*/ 390553 h 461044"/>
              <a:gd name="connsiteX134" fmla="*/ 677295 w 2227360"/>
              <a:gd name="connsiteY134" fmla="*/ 386340 h 461044"/>
              <a:gd name="connsiteX135" fmla="*/ 666739 w 2227360"/>
              <a:gd name="connsiteY135" fmla="*/ 391155 h 461044"/>
              <a:gd name="connsiteX136" fmla="*/ 663119 w 2227360"/>
              <a:gd name="connsiteY136" fmla="*/ 405298 h 461044"/>
              <a:gd name="connsiteX137" fmla="*/ 663119 w 2227360"/>
              <a:gd name="connsiteY137" fmla="*/ 457959 h 461044"/>
              <a:gd name="connsiteX138" fmla="*/ 628435 w 2227360"/>
              <a:gd name="connsiteY138" fmla="*/ 457959 h 461044"/>
              <a:gd name="connsiteX139" fmla="*/ 628435 w 2227360"/>
              <a:gd name="connsiteY139" fmla="*/ 358355 h 461044"/>
              <a:gd name="connsiteX140" fmla="*/ 662214 w 2227360"/>
              <a:gd name="connsiteY140" fmla="*/ 358355 h 461044"/>
              <a:gd name="connsiteX141" fmla="*/ 662818 w 2227360"/>
              <a:gd name="connsiteY141" fmla="*/ 370692 h 461044"/>
              <a:gd name="connsiteX142" fmla="*/ 673977 w 2227360"/>
              <a:gd name="connsiteY142" fmla="*/ 359257 h 461044"/>
              <a:gd name="connsiteX143" fmla="*/ 691470 w 2227360"/>
              <a:gd name="connsiteY143" fmla="*/ 355345 h 461044"/>
              <a:gd name="connsiteX144" fmla="*/ 1631750 w 2227360"/>
              <a:gd name="connsiteY144" fmla="*/ 332725 h 461044"/>
              <a:gd name="connsiteX145" fmla="*/ 1666298 w 2227360"/>
              <a:gd name="connsiteY145" fmla="*/ 332725 h 461044"/>
              <a:gd name="connsiteX146" fmla="*/ 1666298 w 2227360"/>
              <a:gd name="connsiteY146" fmla="*/ 358224 h 461044"/>
              <a:gd name="connsiteX147" fmla="*/ 1686862 w 2227360"/>
              <a:gd name="connsiteY147" fmla="*/ 358224 h 461044"/>
              <a:gd name="connsiteX148" fmla="*/ 1686862 w 2227360"/>
              <a:gd name="connsiteY148" fmla="*/ 386191 h 461044"/>
              <a:gd name="connsiteX149" fmla="*/ 1666298 w 2227360"/>
              <a:gd name="connsiteY149" fmla="*/ 386191 h 461044"/>
              <a:gd name="connsiteX150" fmla="*/ 1666298 w 2227360"/>
              <a:gd name="connsiteY150" fmla="*/ 457959 h 461044"/>
              <a:gd name="connsiteX151" fmla="*/ 1631750 w 2227360"/>
              <a:gd name="connsiteY151" fmla="*/ 457959 h 461044"/>
              <a:gd name="connsiteX152" fmla="*/ 1631750 w 2227360"/>
              <a:gd name="connsiteY152" fmla="*/ 386191 h 461044"/>
              <a:gd name="connsiteX153" fmla="*/ 1614888 w 2227360"/>
              <a:gd name="connsiteY153" fmla="*/ 386191 h 461044"/>
              <a:gd name="connsiteX154" fmla="*/ 1614888 w 2227360"/>
              <a:gd name="connsiteY154" fmla="*/ 358224 h 461044"/>
              <a:gd name="connsiteX155" fmla="*/ 1631750 w 2227360"/>
              <a:gd name="connsiteY155" fmla="*/ 358224 h 461044"/>
              <a:gd name="connsiteX156" fmla="*/ 1165771 w 2227360"/>
              <a:gd name="connsiteY156" fmla="*/ 332725 h 461044"/>
              <a:gd name="connsiteX157" fmla="*/ 1200524 w 2227360"/>
              <a:gd name="connsiteY157" fmla="*/ 332725 h 461044"/>
              <a:gd name="connsiteX158" fmla="*/ 1200524 w 2227360"/>
              <a:gd name="connsiteY158" fmla="*/ 358224 h 461044"/>
              <a:gd name="connsiteX159" fmla="*/ 1220882 w 2227360"/>
              <a:gd name="connsiteY159" fmla="*/ 358224 h 461044"/>
              <a:gd name="connsiteX160" fmla="*/ 1220882 w 2227360"/>
              <a:gd name="connsiteY160" fmla="*/ 386191 h 461044"/>
              <a:gd name="connsiteX161" fmla="*/ 1200524 w 2227360"/>
              <a:gd name="connsiteY161" fmla="*/ 386191 h 461044"/>
              <a:gd name="connsiteX162" fmla="*/ 1200524 w 2227360"/>
              <a:gd name="connsiteY162" fmla="*/ 457959 h 461044"/>
              <a:gd name="connsiteX163" fmla="*/ 1165771 w 2227360"/>
              <a:gd name="connsiteY163" fmla="*/ 457959 h 461044"/>
              <a:gd name="connsiteX164" fmla="*/ 1165771 w 2227360"/>
              <a:gd name="connsiteY164" fmla="*/ 386191 h 461044"/>
              <a:gd name="connsiteX165" fmla="*/ 1148909 w 2227360"/>
              <a:gd name="connsiteY165" fmla="*/ 386191 h 461044"/>
              <a:gd name="connsiteX166" fmla="*/ 1148909 w 2227360"/>
              <a:gd name="connsiteY166" fmla="*/ 358224 h 461044"/>
              <a:gd name="connsiteX167" fmla="*/ 1165771 w 2227360"/>
              <a:gd name="connsiteY167" fmla="*/ 358224 h 461044"/>
              <a:gd name="connsiteX168" fmla="*/ 1461227 w 2227360"/>
              <a:gd name="connsiteY168" fmla="*/ 305581 h 461044"/>
              <a:gd name="connsiteX169" fmla="*/ 1475388 w 2227360"/>
              <a:gd name="connsiteY169" fmla="*/ 311001 h 461044"/>
              <a:gd name="connsiteX170" fmla="*/ 1480811 w 2227360"/>
              <a:gd name="connsiteY170" fmla="*/ 324251 h 461044"/>
              <a:gd name="connsiteX171" fmla="*/ 1475388 w 2227360"/>
              <a:gd name="connsiteY171" fmla="*/ 337502 h 461044"/>
              <a:gd name="connsiteX172" fmla="*/ 1461227 w 2227360"/>
              <a:gd name="connsiteY172" fmla="*/ 342621 h 461044"/>
              <a:gd name="connsiteX173" fmla="*/ 1447368 w 2227360"/>
              <a:gd name="connsiteY173" fmla="*/ 337502 h 461044"/>
              <a:gd name="connsiteX174" fmla="*/ 1441945 w 2227360"/>
              <a:gd name="connsiteY174" fmla="*/ 324251 h 461044"/>
              <a:gd name="connsiteX175" fmla="*/ 1447368 w 2227360"/>
              <a:gd name="connsiteY175" fmla="*/ 311001 h 461044"/>
              <a:gd name="connsiteX176" fmla="*/ 1461227 w 2227360"/>
              <a:gd name="connsiteY176" fmla="*/ 305581 h 461044"/>
              <a:gd name="connsiteX177" fmla="*/ 1011850 w 2227360"/>
              <a:gd name="connsiteY177" fmla="*/ 305581 h 461044"/>
              <a:gd name="connsiteX178" fmla="*/ 1025748 w 2227360"/>
              <a:gd name="connsiteY178" fmla="*/ 311001 h 461044"/>
              <a:gd name="connsiteX179" fmla="*/ 1031488 w 2227360"/>
              <a:gd name="connsiteY179" fmla="*/ 324251 h 461044"/>
              <a:gd name="connsiteX180" fmla="*/ 1025748 w 2227360"/>
              <a:gd name="connsiteY180" fmla="*/ 337502 h 461044"/>
              <a:gd name="connsiteX181" fmla="*/ 1011850 w 2227360"/>
              <a:gd name="connsiteY181" fmla="*/ 342621 h 461044"/>
              <a:gd name="connsiteX182" fmla="*/ 997952 w 2227360"/>
              <a:gd name="connsiteY182" fmla="*/ 337502 h 461044"/>
              <a:gd name="connsiteX183" fmla="*/ 992211 w 2227360"/>
              <a:gd name="connsiteY183" fmla="*/ 324251 h 461044"/>
              <a:gd name="connsiteX184" fmla="*/ 997952 w 2227360"/>
              <a:gd name="connsiteY184" fmla="*/ 311001 h 461044"/>
              <a:gd name="connsiteX185" fmla="*/ 1011850 w 2227360"/>
              <a:gd name="connsiteY185" fmla="*/ 305581 h 461044"/>
              <a:gd name="connsiteX186" fmla="*/ 828886 w 2227360"/>
              <a:gd name="connsiteY186" fmla="*/ 305581 h 461044"/>
              <a:gd name="connsiteX187" fmla="*/ 842745 w 2227360"/>
              <a:gd name="connsiteY187" fmla="*/ 311001 h 461044"/>
              <a:gd name="connsiteX188" fmla="*/ 848469 w 2227360"/>
              <a:gd name="connsiteY188" fmla="*/ 324251 h 461044"/>
              <a:gd name="connsiteX189" fmla="*/ 842745 w 2227360"/>
              <a:gd name="connsiteY189" fmla="*/ 337502 h 461044"/>
              <a:gd name="connsiteX190" fmla="*/ 828886 w 2227360"/>
              <a:gd name="connsiteY190" fmla="*/ 342621 h 461044"/>
              <a:gd name="connsiteX191" fmla="*/ 815026 w 2227360"/>
              <a:gd name="connsiteY191" fmla="*/ 337502 h 461044"/>
              <a:gd name="connsiteX192" fmla="*/ 809603 w 2227360"/>
              <a:gd name="connsiteY192" fmla="*/ 324251 h 461044"/>
              <a:gd name="connsiteX193" fmla="*/ 815026 w 2227360"/>
              <a:gd name="connsiteY193" fmla="*/ 311001 h 461044"/>
              <a:gd name="connsiteX194" fmla="*/ 828886 w 2227360"/>
              <a:gd name="connsiteY194" fmla="*/ 305581 h 461044"/>
              <a:gd name="connsiteX195" fmla="*/ 444067 w 2227360"/>
              <a:gd name="connsiteY195" fmla="*/ 211851 h 461044"/>
              <a:gd name="connsiteX196" fmla="*/ 434426 w 2227360"/>
              <a:gd name="connsiteY196" fmla="*/ 213357 h 461044"/>
              <a:gd name="connsiteX197" fmla="*/ 390742 w 2227360"/>
              <a:gd name="connsiteY197" fmla="*/ 347158 h 461044"/>
              <a:gd name="connsiteX198" fmla="*/ 426593 w 2227360"/>
              <a:gd name="connsiteY198" fmla="*/ 347158 h 461044"/>
              <a:gd name="connsiteX199" fmla="*/ 467264 w 2227360"/>
              <a:gd name="connsiteY199" fmla="*/ 238671 h 461044"/>
              <a:gd name="connsiteX200" fmla="*/ 444067 w 2227360"/>
              <a:gd name="connsiteY200" fmla="*/ 211851 h 461044"/>
              <a:gd name="connsiteX201" fmla="*/ 68388 w 2227360"/>
              <a:gd name="connsiteY201" fmla="*/ 211851 h 461044"/>
              <a:gd name="connsiteX202" fmla="*/ 45491 w 2227360"/>
              <a:gd name="connsiteY202" fmla="*/ 238671 h 461044"/>
              <a:gd name="connsiteX203" fmla="*/ 85861 w 2227360"/>
              <a:gd name="connsiteY203" fmla="*/ 347158 h 461044"/>
              <a:gd name="connsiteX204" fmla="*/ 121712 w 2227360"/>
              <a:gd name="connsiteY204" fmla="*/ 347158 h 461044"/>
              <a:gd name="connsiteX205" fmla="*/ 78028 w 2227360"/>
              <a:gd name="connsiteY205" fmla="*/ 213357 h 461044"/>
              <a:gd name="connsiteX206" fmla="*/ 68388 w 2227360"/>
              <a:gd name="connsiteY206" fmla="*/ 211851 h 461044"/>
              <a:gd name="connsiteX207" fmla="*/ 663714 w 2227360"/>
              <a:gd name="connsiteY207" fmla="*/ 181945 h 461044"/>
              <a:gd name="connsiteX208" fmla="*/ 663714 w 2227360"/>
              <a:gd name="connsiteY208" fmla="*/ 214205 h 461044"/>
              <a:gd name="connsiteX209" fmla="*/ 687234 w 2227360"/>
              <a:gd name="connsiteY209" fmla="*/ 214205 h 461044"/>
              <a:gd name="connsiteX210" fmla="*/ 702009 w 2227360"/>
              <a:gd name="connsiteY210" fmla="*/ 209984 h 461044"/>
              <a:gd name="connsiteX211" fmla="*/ 707135 w 2227360"/>
              <a:gd name="connsiteY211" fmla="*/ 197924 h 461044"/>
              <a:gd name="connsiteX212" fmla="*/ 686631 w 2227360"/>
              <a:gd name="connsiteY212" fmla="*/ 181945 h 461044"/>
              <a:gd name="connsiteX213" fmla="*/ 663714 w 2227360"/>
              <a:gd name="connsiteY213" fmla="*/ 181945 h 461044"/>
              <a:gd name="connsiteX214" fmla="*/ 343745 w 2227360"/>
              <a:gd name="connsiteY214" fmla="*/ 176592 h 461044"/>
              <a:gd name="connsiteX215" fmla="*/ 309702 w 2227360"/>
              <a:gd name="connsiteY215" fmla="*/ 187140 h 461044"/>
              <a:gd name="connsiteX216" fmla="*/ 309702 w 2227360"/>
              <a:gd name="connsiteY216" fmla="*/ 347158 h 461044"/>
              <a:gd name="connsiteX217" fmla="*/ 355796 w 2227360"/>
              <a:gd name="connsiteY217" fmla="*/ 347158 h 461044"/>
              <a:gd name="connsiteX218" fmla="*/ 387730 w 2227360"/>
              <a:gd name="connsiteY218" fmla="*/ 224507 h 461044"/>
              <a:gd name="connsiteX219" fmla="*/ 343745 w 2227360"/>
              <a:gd name="connsiteY219" fmla="*/ 176592 h 461044"/>
              <a:gd name="connsiteX220" fmla="*/ 168709 w 2227360"/>
              <a:gd name="connsiteY220" fmla="*/ 176592 h 461044"/>
              <a:gd name="connsiteX221" fmla="*/ 125026 w 2227360"/>
              <a:gd name="connsiteY221" fmla="*/ 224507 h 461044"/>
              <a:gd name="connsiteX222" fmla="*/ 156659 w 2227360"/>
              <a:gd name="connsiteY222" fmla="*/ 347158 h 461044"/>
              <a:gd name="connsiteX223" fmla="*/ 203054 w 2227360"/>
              <a:gd name="connsiteY223" fmla="*/ 347158 h 461044"/>
              <a:gd name="connsiteX224" fmla="*/ 203054 w 2227360"/>
              <a:gd name="connsiteY224" fmla="*/ 187140 h 461044"/>
              <a:gd name="connsiteX225" fmla="*/ 168709 w 2227360"/>
              <a:gd name="connsiteY225" fmla="*/ 176592 h 461044"/>
              <a:gd name="connsiteX226" fmla="*/ 2166619 w 2227360"/>
              <a:gd name="connsiteY226" fmla="*/ 173560 h 461044"/>
              <a:gd name="connsiteX227" fmla="*/ 2227360 w 2227360"/>
              <a:gd name="connsiteY227" fmla="*/ 173560 h 461044"/>
              <a:gd name="connsiteX228" fmla="*/ 2227360 w 2227360"/>
              <a:gd name="connsiteY228" fmla="*/ 201527 h 461044"/>
              <a:gd name="connsiteX229" fmla="*/ 2166619 w 2227360"/>
              <a:gd name="connsiteY229" fmla="*/ 201527 h 461044"/>
              <a:gd name="connsiteX230" fmla="*/ 1586489 w 2227360"/>
              <a:gd name="connsiteY230" fmla="*/ 170481 h 461044"/>
              <a:gd name="connsiteX231" fmla="*/ 1572014 w 2227360"/>
              <a:gd name="connsiteY231" fmla="*/ 176511 h 461044"/>
              <a:gd name="connsiteX232" fmla="*/ 1566284 w 2227360"/>
              <a:gd name="connsiteY232" fmla="*/ 192492 h 461044"/>
              <a:gd name="connsiteX233" fmla="*/ 1572014 w 2227360"/>
              <a:gd name="connsiteY233" fmla="*/ 206965 h 461044"/>
              <a:gd name="connsiteX234" fmla="*/ 1586489 w 2227360"/>
              <a:gd name="connsiteY234" fmla="*/ 212694 h 461044"/>
              <a:gd name="connsiteX235" fmla="*/ 1600964 w 2227360"/>
              <a:gd name="connsiteY235" fmla="*/ 206965 h 461044"/>
              <a:gd name="connsiteX236" fmla="*/ 1606694 w 2227360"/>
              <a:gd name="connsiteY236" fmla="*/ 192492 h 461044"/>
              <a:gd name="connsiteX237" fmla="*/ 1600964 w 2227360"/>
              <a:gd name="connsiteY237" fmla="*/ 176511 h 461044"/>
              <a:gd name="connsiteX238" fmla="*/ 1586489 w 2227360"/>
              <a:gd name="connsiteY238" fmla="*/ 170481 h 461044"/>
              <a:gd name="connsiteX239" fmla="*/ 1159789 w 2227360"/>
              <a:gd name="connsiteY239" fmla="*/ 170473 h 461044"/>
              <a:gd name="connsiteX240" fmla="*/ 1145313 w 2227360"/>
              <a:gd name="connsiteY240" fmla="*/ 176502 h 461044"/>
              <a:gd name="connsiteX241" fmla="*/ 1139584 w 2227360"/>
              <a:gd name="connsiteY241" fmla="*/ 192479 h 461044"/>
              <a:gd name="connsiteX242" fmla="*/ 1145313 w 2227360"/>
              <a:gd name="connsiteY242" fmla="*/ 208456 h 461044"/>
              <a:gd name="connsiteX243" fmla="*/ 1159789 w 2227360"/>
              <a:gd name="connsiteY243" fmla="*/ 214485 h 461044"/>
              <a:gd name="connsiteX244" fmla="*/ 1174265 w 2227360"/>
              <a:gd name="connsiteY244" fmla="*/ 208456 h 461044"/>
              <a:gd name="connsiteX245" fmla="*/ 1179995 w 2227360"/>
              <a:gd name="connsiteY245" fmla="*/ 192479 h 461044"/>
              <a:gd name="connsiteX246" fmla="*/ 1174265 w 2227360"/>
              <a:gd name="connsiteY246" fmla="*/ 176502 h 461044"/>
              <a:gd name="connsiteX247" fmla="*/ 1159789 w 2227360"/>
              <a:gd name="connsiteY247" fmla="*/ 170473 h 461044"/>
              <a:gd name="connsiteX248" fmla="*/ 1992366 w 2227360"/>
              <a:gd name="connsiteY248" fmla="*/ 163841 h 461044"/>
              <a:gd name="connsiteX249" fmla="*/ 1974584 w 2227360"/>
              <a:gd name="connsiteY249" fmla="*/ 180421 h 461044"/>
              <a:gd name="connsiteX250" fmla="*/ 2009546 w 2227360"/>
              <a:gd name="connsiteY250" fmla="*/ 180421 h 461044"/>
              <a:gd name="connsiteX251" fmla="*/ 2004121 w 2227360"/>
              <a:gd name="connsiteY251" fmla="*/ 168363 h 461044"/>
              <a:gd name="connsiteX252" fmla="*/ 1992366 w 2227360"/>
              <a:gd name="connsiteY252" fmla="*/ 163841 h 461044"/>
              <a:gd name="connsiteX253" fmla="*/ 1711874 w 2227360"/>
              <a:gd name="connsiteY253" fmla="*/ 163841 h 461044"/>
              <a:gd name="connsiteX254" fmla="*/ 1694091 w 2227360"/>
              <a:gd name="connsiteY254" fmla="*/ 180421 h 461044"/>
              <a:gd name="connsiteX255" fmla="*/ 1729053 w 2227360"/>
              <a:gd name="connsiteY255" fmla="*/ 180421 h 461044"/>
              <a:gd name="connsiteX256" fmla="*/ 1723628 w 2227360"/>
              <a:gd name="connsiteY256" fmla="*/ 168363 h 461044"/>
              <a:gd name="connsiteX257" fmla="*/ 1711874 w 2227360"/>
              <a:gd name="connsiteY257" fmla="*/ 163841 h 461044"/>
              <a:gd name="connsiteX258" fmla="*/ 1231264 w 2227360"/>
              <a:gd name="connsiteY258" fmla="*/ 163841 h 461044"/>
              <a:gd name="connsiteX259" fmla="*/ 1213471 w 2227360"/>
              <a:gd name="connsiteY259" fmla="*/ 180421 h 461044"/>
              <a:gd name="connsiteX260" fmla="*/ 1248153 w 2227360"/>
              <a:gd name="connsiteY260" fmla="*/ 180421 h 461044"/>
              <a:gd name="connsiteX261" fmla="*/ 1242724 w 2227360"/>
              <a:gd name="connsiteY261" fmla="*/ 168363 h 461044"/>
              <a:gd name="connsiteX262" fmla="*/ 1231264 w 2227360"/>
              <a:gd name="connsiteY262" fmla="*/ 163841 h 461044"/>
              <a:gd name="connsiteX263" fmla="*/ 813846 w 2227360"/>
              <a:gd name="connsiteY263" fmla="*/ 163841 h 461044"/>
              <a:gd name="connsiteX264" fmla="*/ 796063 w 2227360"/>
              <a:gd name="connsiteY264" fmla="*/ 180421 h 461044"/>
              <a:gd name="connsiteX265" fmla="*/ 831025 w 2227360"/>
              <a:gd name="connsiteY265" fmla="*/ 180421 h 461044"/>
              <a:gd name="connsiteX266" fmla="*/ 825600 w 2227360"/>
              <a:gd name="connsiteY266" fmla="*/ 168363 h 461044"/>
              <a:gd name="connsiteX267" fmla="*/ 813846 w 2227360"/>
              <a:gd name="connsiteY267" fmla="*/ 163841 h 461044"/>
              <a:gd name="connsiteX268" fmla="*/ 1476134 w 2227360"/>
              <a:gd name="connsiteY268" fmla="*/ 142866 h 461044"/>
              <a:gd name="connsiteX269" fmla="*/ 1510782 w 2227360"/>
              <a:gd name="connsiteY269" fmla="*/ 142866 h 461044"/>
              <a:gd name="connsiteX270" fmla="*/ 1510782 w 2227360"/>
              <a:gd name="connsiteY270" fmla="*/ 242243 h 461044"/>
              <a:gd name="connsiteX271" fmla="*/ 1476134 w 2227360"/>
              <a:gd name="connsiteY271" fmla="*/ 242243 h 461044"/>
              <a:gd name="connsiteX272" fmla="*/ 2106944 w 2227360"/>
              <a:gd name="connsiteY272" fmla="*/ 139424 h 461044"/>
              <a:gd name="connsiteX273" fmla="*/ 2126869 w 2227360"/>
              <a:gd name="connsiteY273" fmla="*/ 141534 h 461044"/>
              <a:gd name="connsiteX274" fmla="*/ 2143172 w 2227360"/>
              <a:gd name="connsiteY274" fmla="*/ 147563 h 461044"/>
              <a:gd name="connsiteX275" fmla="*/ 2139549 w 2227360"/>
              <a:gd name="connsiteY275" fmla="*/ 172282 h 461044"/>
              <a:gd name="connsiteX276" fmla="*/ 2124454 w 2227360"/>
              <a:gd name="connsiteY276" fmla="*/ 166856 h 461044"/>
              <a:gd name="connsiteX277" fmla="*/ 2109057 w 2227360"/>
              <a:gd name="connsiteY277" fmla="*/ 164745 h 461044"/>
              <a:gd name="connsiteX278" fmla="*/ 2098491 w 2227360"/>
              <a:gd name="connsiteY278" fmla="*/ 170774 h 461044"/>
              <a:gd name="connsiteX279" fmla="*/ 2101510 w 2227360"/>
              <a:gd name="connsiteY279" fmla="*/ 175598 h 461044"/>
              <a:gd name="connsiteX280" fmla="*/ 2113586 w 2227360"/>
              <a:gd name="connsiteY280" fmla="*/ 179516 h 461044"/>
              <a:gd name="connsiteX281" fmla="*/ 2139549 w 2227360"/>
              <a:gd name="connsiteY281" fmla="*/ 192177 h 461044"/>
              <a:gd name="connsiteX282" fmla="*/ 2147700 w 2227360"/>
              <a:gd name="connsiteY282" fmla="*/ 213882 h 461044"/>
              <a:gd name="connsiteX283" fmla="*/ 2135926 w 2227360"/>
              <a:gd name="connsiteY283" fmla="*/ 237093 h 461044"/>
              <a:gd name="connsiteX284" fmla="*/ 2102717 w 2227360"/>
              <a:gd name="connsiteY284" fmla="*/ 245534 h 461044"/>
              <a:gd name="connsiteX285" fmla="*/ 2079773 w 2227360"/>
              <a:gd name="connsiteY285" fmla="*/ 242821 h 461044"/>
              <a:gd name="connsiteX286" fmla="*/ 2062565 w 2227360"/>
              <a:gd name="connsiteY286" fmla="*/ 235586 h 461044"/>
              <a:gd name="connsiteX287" fmla="*/ 2066490 w 2227360"/>
              <a:gd name="connsiteY287" fmla="*/ 210264 h 461044"/>
              <a:gd name="connsiteX288" fmla="*/ 2082792 w 2227360"/>
              <a:gd name="connsiteY288" fmla="*/ 217499 h 461044"/>
              <a:gd name="connsiteX289" fmla="*/ 2100604 w 2227360"/>
              <a:gd name="connsiteY289" fmla="*/ 220212 h 461044"/>
              <a:gd name="connsiteX290" fmla="*/ 2112982 w 2227360"/>
              <a:gd name="connsiteY290" fmla="*/ 214183 h 461044"/>
              <a:gd name="connsiteX291" fmla="*/ 2110265 w 2227360"/>
              <a:gd name="connsiteY291" fmla="*/ 209360 h 461044"/>
              <a:gd name="connsiteX292" fmla="*/ 2098491 w 2227360"/>
              <a:gd name="connsiteY292" fmla="*/ 205140 h 461044"/>
              <a:gd name="connsiteX293" fmla="*/ 2072226 w 2227360"/>
              <a:gd name="connsiteY293" fmla="*/ 192780 h 461044"/>
              <a:gd name="connsiteX294" fmla="*/ 2064377 w 2227360"/>
              <a:gd name="connsiteY294" fmla="*/ 171377 h 461044"/>
              <a:gd name="connsiteX295" fmla="*/ 2075849 w 2227360"/>
              <a:gd name="connsiteY295" fmla="*/ 148166 h 461044"/>
              <a:gd name="connsiteX296" fmla="*/ 2106944 w 2227360"/>
              <a:gd name="connsiteY296" fmla="*/ 139424 h 461044"/>
              <a:gd name="connsiteX297" fmla="*/ 1992969 w 2227360"/>
              <a:gd name="connsiteY297" fmla="*/ 139424 h 461044"/>
              <a:gd name="connsiteX298" fmla="*/ 2028835 w 2227360"/>
              <a:gd name="connsiteY298" fmla="*/ 152989 h 461044"/>
              <a:gd name="connsiteX299" fmla="*/ 2041796 w 2227360"/>
              <a:gd name="connsiteY299" fmla="*/ 189464 h 461044"/>
              <a:gd name="connsiteX300" fmla="*/ 2040892 w 2227360"/>
              <a:gd name="connsiteY300" fmla="*/ 201522 h 461044"/>
              <a:gd name="connsiteX301" fmla="*/ 1975186 w 2227360"/>
              <a:gd name="connsiteY301" fmla="*/ 201522 h 461044"/>
              <a:gd name="connsiteX302" fmla="*/ 1985132 w 2227360"/>
              <a:gd name="connsiteY302" fmla="*/ 214183 h 461044"/>
              <a:gd name="connsiteX303" fmla="*/ 2005628 w 2227360"/>
              <a:gd name="connsiteY303" fmla="*/ 218403 h 461044"/>
              <a:gd name="connsiteX304" fmla="*/ 2022506 w 2227360"/>
              <a:gd name="connsiteY304" fmla="*/ 216595 h 461044"/>
              <a:gd name="connsiteX305" fmla="*/ 2037576 w 2227360"/>
              <a:gd name="connsiteY305" fmla="*/ 211772 h 461044"/>
              <a:gd name="connsiteX306" fmla="*/ 2040590 w 2227360"/>
              <a:gd name="connsiteY306" fmla="*/ 237998 h 461044"/>
              <a:gd name="connsiteX307" fmla="*/ 2022205 w 2227360"/>
              <a:gd name="connsiteY307" fmla="*/ 243424 h 461044"/>
              <a:gd name="connsiteX308" fmla="*/ 2001107 w 2227360"/>
              <a:gd name="connsiteY308" fmla="*/ 245534 h 461044"/>
              <a:gd name="connsiteX309" fmla="*/ 1969158 w 2227360"/>
              <a:gd name="connsiteY309" fmla="*/ 239203 h 461044"/>
              <a:gd name="connsiteX310" fmla="*/ 1948362 w 2227360"/>
              <a:gd name="connsiteY310" fmla="*/ 221116 h 461044"/>
              <a:gd name="connsiteX311" fmla="*/ 1940827 w 2227360"/>
              <a:gd name="connsiteY311" fmla="*/ 192479 h 461044"/>
              <a:gd name="connsiteX312" fmla="*/ 1947156 w 2227360"/>
              <a:gd name="connsiteY312" fmla="*/ 165348 h 461044"/>
              <a:gd name="connsiteX313" fmla="*/ 1965541 w 2227360"/>
              <a:gd name="connsiteY313" fmla="*/ 146357 h 461044"/>
              <a:gd name="connsiteX314" fmla="*/ 1992969 w 2227360"/>
              <a:gd name="connsiteY314" fmla="*/ 139424 h 461044"/>
              <a:gd name="connsiteX315" fmla="*/ 1884019 w 2227360"/>
              <a:gd name="connsiteY315" fmla="*/ 139424 h 461044"/>
              <a:gd name="connsiteX316" fmla="*/ 1903595 w 2227360"/>
              <a:gd name="connsiteY316" fmla="*/ 141534 h 461044"/>
              <a:gd name="connsiteX317" fmla="*/ 1919858 w 2227360"/>
              <a:gd name="connsiteY317" fmla="*/ 147563 h 461044"/>
              <a:gd name="connsiteX318" fmla="*/ 1916244 w 2227360"/>
              <a:gd name="connsiteY318" fmla="*/ 172282 h 461044"/>
              <a:gd name="connsiteX319" fmla="*/ 1901186 w 2227360"/>
              <a:gd name="connsiteY319" fmla="*/ 166856 h 461044"/>
              <a:gd name="connsiteX320" fmla="*/ 1886127 w 2227360"/>
              <a:gd name="connsiteY320" fmla="*/ 164745 h 461044"/>
              <a:gd name="connsiteX321" fmla="*/ 1875285 w 2227360"/>
              <a:gd name="connsiteY321" fmla="*/ 170774 h 461044"/>
              <a:gd name="connsiteX322" fmla="*/ 1878598 w 2227360"/>
              <a:gd name="connsiteY322" fmla="*/ 175598 h 461044"/>
              <a:gd name="connsiteX323" fmla="*/ 1890344 w 2227360"/>
              <a:gd name="connsiteY323" fmla="*/ 179516 h 461044"/>
              <a:gd name="connsiteX324" fmla="*/ 1916244 w 2227360"/>
              <a:gd name="connsiteY324" fmla="*/ 192177 h 461044"/>
              <a:gd name="connsiteX325" fmla="*/ 1924376 w 2227360"/>
              <a:gd name="connsiteY325" fmla="*/ 213882 h 461044"/>
              <a:gd name="connsiteX326" fmla="*/ 1912630 w 2227360"/>
              <a:gd name="connsiteY326" fmla="*/ 237093 h 461044"/>
              <a:gd name="connsiteX327" fmla="*/ 1879502 w 2227360"/>
              <a:gd name="connsiteY327" fmla="*/ 245534 h 461044"/>
              <a:gd name="connsiteX328" fmla="*/ 1856914 w 2227360"/>
              <a:gd name="connsiteY328" fmla="*/ 242821 h 461044"/>
              <a:gd name="connsiteX329" fmla="*/ 1839446 w 2227360"/>
              <a:gd name="connsiteY329" fmla="*/ 235586 h 461044"/>
              <a:gd name="connsiteX330" fmla="*/ 1843361 w 2227360"/>
              <a:gd name="connsiteY330" fmla="*/ 210264 h 461044"/>
              <a:gd name="connsiteX331" fmla="*/ 1859625 w 2227360"/>
              <a:gd name="connsiteY331" fmla="*/ 217499 h 461044"/>
              <a:gd name="connsiteX332" fmla="*/ 1877394 w 2227360"/>
              <a:gd name="connsiteY332" fmla="*/ 220212 h 461044"/>
              <a:gd name="connsiteX333" fmla="*/ 1889741 w 2227360"/>
              <a:gd name="connsiteY333" fmla="*/ 214183 h 461044"/>
              <a:gd name="connsiteX334" fmla="*/ 1887031 w 2227360"/>
              <a:gd name="connsiteY334" fmla="*/ 209360 h 461044"/>
              <a:gd name="connsiteX335" fmla="*/ 1875285 w 2227360"/>
              <a:gd name="connsiteY335" fmla="*/ 205140 h 461044"/>
              <a:gd name="connsiteX336" fmla="*/ 1849084 w 2227360"/>
              <a:gd name="connsiteY336" fmla="*/ 192780 h 461044"/>
              <a:gd name="connsiteX337" fmla="*/ 1841253 w 2227360"/>
              <a:gd name="connsiteY337" fmla="*/ 171377 h 461044"/>
              <a:gd name="connsiteX338" fmla="*/ 1852698 w 2227360"/>
              <a:gd name="connsiteY338" fmla="*/ 148166 h 461044"/>
              <a:gd name="connsiteX339" fmla="*/ 1884019 w 2227360"/>
              <a:gd name="connsiteY339" fmla="*/ 139424 h 461044"/>
              <a:gd name="connsiteX340" fmla="*/ 1712477 w 2227360"/>
              <a:gd name="connsiteY340" fmla="*/ 139424 h 461044"/>
              <a:gd name="connsiteX341" fmla="*/ 1748042 w 2227360"/>
              <a:gd name="connsiteY341" fmla="*/ 152989 h 461044"/>
              <a:gd name="connsiteX342" fmla="*/ 1761303 w 2227360"/>
              <a:gd name="connsiteY342" fmla="*/ 189464 h 461044"/>
              <a:gd name="connsiteX343" fmla="*/ 1760098 w 2227360"/>
              <a:gd name="connsiteY343" fmla="*/ 201522 h 461044"/>
              <a:gd name="connsiteX344" fmla="*/ 1694694 w 2227360"/>
              <a:gd name="connsiteY344" fmla="*/ 201522 h 461044"/>
              <a:gd name="connsiteX345" fmla="*/ 1704640 w 2227360"/>
              <a:gd name="connsiteY345" fmla="*/ 214183 h 461044"/>
              <a:gd name="connsiteX346" fmla="*/ 1725135 w 2227360"/>
              <a:gd name="connsiteY346" fmla="*/ 218403 h 461044"/>
              <a:gd name="connsiteX347" fmla="*/ 1742014 w 2227360"/>
              <a:gd name="connsiteY347" fmla="*/ 216595 h 461044"/>
              <a:gd name="connsiteX348" fmla="*/ 1757084 w 2227360"/>
              <a:gd name="connsiteY348" fmla="*/ 211772 h 461044"/>
              <a:gd name="connsiteX349" fmla="*/ 1760098 w 2227360"/>
              <a:gd name="connsiteY349" fmla="*/ 237998 h 461044"/>
              <a:gd name="connsiteX350" fmla="*/ 1741712 w 2227360"/>
              <a:gd name="connsiteY350" fmla="*/ 243424 h 461044"/>
              <a:gd name="connsiteX351" fmla="*/ 1720313 w 2227360"/>
              <a:gd name="connsiteY351" fmla="*/ 245534 h 461044"/>
              <a:gd name="connsiteX352" fmla="*/ 1688666 w 2227360"/>
              <a:gd name="connsiteY352" fmla="*/ 239203 h 461044"/>
              <a:gd name="connsiteX353" fmla="*/ 1667869 w 2227360"/>
              <a:gd name="connsiteY353" fmla="*/ 221116 h 461044"/>
              <a:gd name="connsiteX354" fmla="*/ 1660334 w 2227360"/>
              <a:gd name="connsiteY354" fmla="*/ 192479 h 461044"/>
              <a:gd name="connsiteX355" fmla="*/ 1666664 w 2227360"/>
              <a:gd name="connsiteY355" fmla="*/ 165348 h 461044"/>
              <a:gd name="connsiteX356" fmla="*/ 1685049 w 2227360"/>
              <a:gd name="connsiteY356" fmla="*/ 146357 h 461044"/>
              <a:gd name="connsiteX357" fmla="*/ 1712477 w 2227360"/>
              <a:gd name="connsiteY357" fmla="*/ 139424 h 461044"/>
              <a:gd name="connsiteX358" fmla="*/ 1578045 w 2227360"/>
              <a:gd name="connsiteY358" fmla="*/ 139424 h 461044"/>
              <a:gd name="connsiteX359" fmla="*/ 1594631 w 2227360"/>
              <a:gd name="connsiteY359" fmla="*/ 143343 h 461044"/>
              <a:gd name="connsiteX360" fmla="*/ 1606392 w 2227360"/>
              <a:gd name="connsiteY360" fmla="*/ 154198 h 461044"/>
              <a:gd name="connsiteX361" fmla="*/ 1606995 w 2227360"/>
              <a:gd name="connsiteY361" fmla="*/ 142740 h 461044"/>
              <a:gd name="connsiteX362" fmla="*/ 1639565 w 2227360"/>
              <a:gd name="connsiteY362" fmla="*/ 142740 h 461044"/>
              <a:gd name="connsiteX363" fmla="*/ 1639565 w 2227360"/>
              <a:gd name="connsiteY363" fmla="*/ 234102 h 461044"/>
              <a:gd name="connsiteX364" fmla="*/ 1624788 w 2227360"/>
              <a:gd name="connsiteY364" fmla="*/ 276918 h 461044"/>
              <a:gd name="connsiteX365" fmla="*/ 1581965 w 2227360"/>
              <a:gd name="connsiteY365" fmla="*/ 291391 h 461044"/>
              <a:gd name="connsiteX366" fmla="*/ 1560253 w 2227360"/>
              <a:gd name="connsiteY366" fmla="*/ 288979 h 461044"/>
              <a:gd name="connsiteX367" fmla="*/ 1542762 w 2227360"/>
              <a:gd name="connsiteY367" fmla="*/ 283552 h 461044"/>
              <a:gd name="connsiteX368" fmla="*/ 1546380 w 2227360"/>
              <a:gd name="connsiteY368" fmla="*/ 253098 h 461044"/>
              <a:gd name="connsiteX369" fmla="*/ 1561157 w 2227360"/>
              <a:gd name="connsiteY369" fmla="*/ 258827 h 461044"/>
              <a:gd name="connsiteX370" fmla="*/ 1577140 w 2227360"/>
              <a:gd name="connsiteY370" fmla="*/ 261239 h 461044"/>
              <a:gd name="connsiteX371" fmla="*/ 1606392 w 2227360"/>
              <a:gd name="connsiteY371" fmla="*/ 235308 h 461044"/>
              <a:gd name="connsiteX372" fmla="*/ 1606392 w 2227360"/>
              <a:gd name="connsiteY372" fmla="*/ 230785 h 461044"/>
              <a:gd name="connsiteX373" fmla="*/ 1594028 w 2227360"/>
              <a:gd name="connsiteY373" fmla="*/ 240434 h 461044"/>
              <a:gd name="connsiteX374" fmla="*/ 1577140 w 2227360"/>
              <a:gd name="connsiteY374" fmla="*/ 243751 h 461044"/>
              <a:gd name="connsiteX375" fmla="*/ 1554221 w 2227360"/>
              <a:gd name="connsiteY375" fmla="*/ 237419 h 461044"/>
              <a:gd name="connsiteX376" fmla="*/ 1537635 w 2227360"/>
              <a:gd name="connsiteY376" fmla="*/ 219629 h 461044"/>
              <a:gd name="connsiteX377" fmla="*/ 1531604 w 2227360"/>
              <a:gd name="connsiteY377" fmla="*/ 192793 h 461044"/>
              <a:gd name="connsiteX378" fmla="*/ 1537635 w 2227360"/>
              <a:gd name="connsiteY378" fmla="*/ 166259 h 461044"/>
              <a:gd name="connsiteX379" fmla="*/ 1553920 w 2227360"/>
              <a:gd name="connsiteY379" fmla="*/ 146660 h 461044"/>
              <a:gd name="connsiteX380" fmla="*/ 1578045 w 2227360"/>
              <a:gd name="connsiteY380" fmla="*/ 139424 h 461044"/>
              <a:gd name="connsiteX381" fmla="*/ 1159789 w 2227360"/>
              <a:gd name="connsiteY381" fmla="*/ 139424 h 461044"/>
              <a:gd name="connsiteX382" fmla="*/ 1180900 w 2227360"/>
              <a:gd name="connsiteY382" fmla="*/ 144247 h 461044"/>
              <a:gd name="connsiteX383" fmla="*/ 1196582 w 2227360"/>
              <a:gd name="connsiteY383" fmla="*/ 157812 h 461044"/>
              <a:gd name="connsiteX384" fmla="*/ 1211963 w 2227360"/>
              <a:gd name="connsiteY384" fmla="*/ 144247 h 461044"/>
              <a:gd name="connsiteX385" fmla="*/ 1232772 w 2227360"/>
              <a:gd name="connsiteY385" fmla="*/ 139424 h 461044"/>
              <a:gd name="connsiteX386" fmla="*/ 1257803 w 2227360"/>
              <a:gd name="connsiteY386" fmla="*/ 145453 h 461044"/>
              <a:gd name="connsiteX387" fmla="*/ 1274692 w 2227360"/>
              <a:gd name="connsiteY387" fmla="*/ 162635 h 461044"/>
              <a:gd name="connsiteX388" fmla="*/ 1280724 w 2227360"/>
              <a:gd name="connsiteY388" fmla="*/ 189464 h 461044"/>
              <a:gd name="connsiteX389" fmla="*/ 1279517 w 2227360"/>
              <a:gd name="connsiteY389" fmla="*/ 201522 h 461044"/>
              <a:gd name="connsiteX390" fmla="*/ 1213772 w 2227360"/>
              <a:gd name="connsiteY390" fmla="*/ 201522 h 461044"/>
              <a:gd name="connsiteX391" fmla="*/ 1244534 w 2227360"/>
              <a:gd name="connsiteY391" fmla="*/ 218403 h 461044"/>
              <a:gd name="connsiteX392" fmla="*/ 1261121 w 2227360"/>
              <a:gd name="connsiteY392" fmla="*/ 216595 h 461044"/>
              <a:gd name="connsiteX393" fmla="*/ 1276200 w 2227360"/>
              <a:gd name="connsiteY393" fmla="*/ 211772 h 461044"/>
              <a:gd name="connsiteX394" fmla="*/ 1279517 w 2227360"/>
              <a:gd name="connsiteY394" fmla="*/ 237998 h 461044"/>
              <a:gd name="connsiteX395" fmla="*/ 1241216 w 2227360"/>
              <a:gd name="connsiteY395" fmla="*/ 245534 h 461044"/>
              <a:gd name="connsiteX396" fmla="*/ 1216185 w 2227360"/>
              <a:gd name="connsiteY396" fmla="*/ 240711 h 461044"/>
              <a:gd name="connsiteX397" fmla="*/ 1197789 w 2227360"/>
              <a:gd name="connsiteY397" fmla="*/ 227145 h 461044"/>
              <a:gd name="connsiteX398" fmla="*/ 1180900 w 2227360"/>
              <a:gd name="connsiteY398" fmla="*/ 240711 h 461044"/>
              <a:gd name="connsiteX399" fmla="*/ 1159789 w 2227360"/>
              <a:gd name="connsiteY399" fmla="*/ 245534 h 461044"/>
              <a:gd name="connsiteX400" fmla="*/ 1132346 w 2227360"/>
              <a:gd name="connsiteY400" fmla="*/ 238902 h 461044"/>
              <a:gd name="connsiteX401" fmla="*/ 1112441 w 2227360"/>
              <a:gd name="connsiteY401" fmla="*/ 220212 h 461044"/>
              <a:gd name="connsiteX402" fmla="*/ 1104902 w 2227360"/>
              <a:gd name="connsiteY402" fmla="*/ 192479 h 461044"/>
              <a:gd name="connsiteX403" fmla="*/ 1111838 w 2227360"/>
              <a:gd name="connsiteY403" fmla="*/ 165951 h 461044"/>
              <a:gd name="connsiteX404" fmla="*/ 1131139 w 2227360"/>
              <a:gd name="connsiteY404" fmla="*/ 146658 h 461044"/>
              <a:gd name="connsiteX405" fmla="*/ 1159789 w 2227360"/>
              <a:gd name="connsiteY405" fmla="*/ 139424 h 461044"/>
              <a:gd name="connsiteX406" fmla="*/ 928316 w 2227360"/>
              <a:gd name="connsiteY406" fmla="*/ 139424 h 461044"/>
              <a:gd name="connsiteX407" fmla="*/ 948194 w 2227360"/>
              <a:gd name="connsiteY407" fmla="*/ 141534 h 461044"/>
              <a:gd name="connsiteX408" fmla="*/ 964155 w 2227360"/>
              <a:gd name="connsiteY408" fmla="*/ 147563 h 461044"/>
              <a:gd name="connsiteX409" fmla="*/ 960842 w 2227360"/>
              <a:gd name="connsiteY409" fmla="*/ 172282 h 461044"/>
              <a:gd name="connsiteX410" fmla="*/ 945784 w 2227360"/>
              <a:gd name="connsiteY410" fmla="*/ 166856 h 461044"/>
              <a:gd name="connsiteX411" fmla="*/ 930424 w 2227360"/>
              <a:gd name="connsiteY411" fmla="*/ 164745 h 461044"/>
              <a:gd name="connsiteX412" fmla="*/ 919884 w 2227360"/>
              <a:gd name="connsiteY412" fmla="*/ 170774 h 461044"/>
              <a:gd name="connsiteX413" fmla="*/ 922895 w 2227360"/>
              <a:gd name="connsiteY413" fmla="*/ 175598 h 461044"/>
              <a:gd name="connsiteX414" fmla="*/ 934641 w 2227360"/>
              <a:gd name="connsiteY414" fmla="*/ 179516 h 461044"/>
              <a:gd name="connsiteX415" fmla="*/ 960842 w 2227360"/>
              <a:gd name="connsiteY415" fmla="*/ 192177 h 461044"/>
              <a:gd name="connsiteX416" fmla="*/ 968974 w 2227360"/>
              <a:gd name="connsiteY416" fmla="*/ 213882 h 461044"/>
              <a:gd name="connsiteX417" fmla="*/ 957229 w 2227360"/>
              <a:gd name="connsiteY417" fmla="*/ 237093 h 461044"/>
              <a:gd name="connsiteX418" fmla="*/ 923799 w 2227360"/>
              <a:gd name="connsiteY418" fmla="*/ 245534 h 461044"/>
              <a:gd name="connsiteX419" fmla="*/ 901211 w 2227360"/>
              <a:gd name="connsiteY419" fmla="*/ 242821 h 461044"/>
              <a:gd name="connsiteX420" fmla="*/ 884045 w 2227360"/>
              <a:gd name="connsiteY420" fmla="*/ 235586 h 461044"/>
              <a:gd name="connsiteX421" fmla="*/ 887960 w 2227360"/>
              <a:gd name="connsiteY421" fmla="*/ 210264 h 461044"/>
              <a:gd name="connsiteX422" fmla="*/ 904223 w 2227360"/>
              <a:gd name="connsiteY422" fmla="*/ 217499 h 461044"/>
              <a:gd name="connsiteX423" fmla="*/ 921691 w 2227360"/>
              <a:gd name="connsiteY423" fmla="*/ 220212 h 461044"/>
              <a:gd name="connsiteX424" fmla="*/ 934340 w 2227360"/>
              <a:gd name="connsiteY424" fmla="*/ 214183 h 461044"/>
              <a:gd name="connsiteX425" fmla="*/ 931328 w 2227360"/>
              <a:gd name="connsiteY425" fmla="*/ 209360 h 461044"/>
              <a:gd name="connsiteX426" fmla="*/ 919583 w 2227360"/>
              <a:gd name="connsiteY426" fmla="*/ 205140 h 461044"/>
              <a:gd name="connsiteX427" fmla="*/ 893682 w 2227360"/>
              <a:gd name="connsiteY427" fmla="*/ 192780 h 461044"/>
              <a:gd name="connsiteX428" fmla="*/ 885852 w 2227360"/>
              <a:gd name="connsiteY428" fmla="*/ 171377 h 461044"/>
              <a:gd name="connsiteX429" fmla="*/ 896995 w 2227360"/>
              <a:gd name="connsiteY429" fmla="*/ 148166 h 461044"/>
              <a:gd name="connsiteX430" fmla="*/ 928316 w 2227360"/>
              <a:gd name="connsiteY430" fmla="*/ 139424 h 461044"/>
              <a:gd name="connsiteX431" fmla="*/ 814449 w 2227360"/>
              <a:gd name="connsiteY431" fmla="*/ 139424 h 461044"/>
              <a:gd name="connsiteX432" fmla="*/ 850014 w 2227360"/>
              <a:gd name="connsiteY432" fmla="*/ 152989 h 461044"/>
              <a:gd name="connsiteX433" fmla="*/ 863275 w 2227360"/>
              <a:gd name="connsiteY433" fmla="*/ 189464 h 461044"/>
              <a:gd name="connsiteX434" fmla="*/ 862070 w 2227360"/>
              <a:gd name="connsiteY434" fmla="*/ 201522 h 461044"/>
              <a:gd name="connsiteX435" fmla="*/ 796666 w 2227360"/>
              <a:gd name="connsiteY435" fmla="*/ 201522 h 461044"/>
              <a:gd name="connsiteX436" fmla="*/ 806612 w 2227360"/>
              <a:gd name="connsiteY436" fmla="*/ 214183 h 461044"/>
              <a:gd name="connsiteX437" fmla="*/ 827107 w 2227360"/>
              <a:gd name="connsiteY437" fmla="*/ 218403 h 461044"/>
              <a:gd name="connsiteX438" fmla="*/ 843986 w 2227360"/>
              <a:gd name="connsiteY438" fmla="*/ 216595 h 461044"/>
              <a:gd name="connsiteX439" fmla="*/ 859056 w 2227360"/>
              <a:gd name="connsiteY439" fmla="*/ 211772 h 461044"/>
              <a:gd name="connsiteX440" fmla="*/ 862070 w 2227360"/>
              <a:gd name="connsiteY440" fmla="*/ 237998 h 461044"/>
              <a:gd name="connsiteX441" fmla="*/ 843684 w 2227360"/>
              <a:gd name="connsiteY441" fmla="*/ 243424 h 461044"/>
              <a:gd name="connsiteX442" fmla="*/ 822285 w 2227360"/>
              <a:gd name="connsiteY442" fmla="*/ 245534 h 461044"/>
              <a:gd name="connsiteX443" fmla="*/ 790638 w 2227360"/>
              <a:gd name="connsiteY443" fmla="*/ 239203 h 461044"/>
              <a:gd name="connsiteX444" fmla="*/ 769841 w 2227360"/>
              <a:gd name="connsiteY444" fmla="*/ 221116 h 461044"/>
              <a:gd name="connsiteX445" fmla="*/ 762306 w 2227360"/>
              <a:gd name="connsiteY445" fmla="*/ 192479 h 461044"/>
              <a:gd name="connsiteX446" fmla="*/ 768636 w 2227360"/>
              <a:gd name="connsiteY446" fmla="*/ 165348 h 461044"/>
              <a:gd name="connsiteX447" fmla="*/ 787021 w 2227360"/>
              <a:gd name="connsiteY447" fmla="*/ 146357 h 461044"/>
              <a:gd name="connsiteX448" fmla="*/ 814449 w 2227360"/>
              <a:gd name="connsiteY448" fmla="*/ 139424 h 461044"/>
              <a:gd name="connsiteX449" fmla="*/ 350071 w 2227360"/>
              <a:gd name="connsiteY449" fmla="*/ 138622 h 461044"/>
              <a:gd name="connsiteX450" fmla="*/ 427497 w 2227360"/>
              <a:gd name="connsiteY450" fmla="*/ 182921 h 461044"/>
              <a:gd name="connsiteX451" fmla="*/ 452201 w 2227360"/>
              <a:gd name="connsiteY451" fmla="*/ 179907 h 461044"/>
              <a:gd name="connsiteX452" fmla="*/ 512454 w 2227360"/>
              <a:gd name="connsiteY452" fmla="*/ 238068 h 461044"/>
              <a:gd name="connsiteX453" fmla="*/ 464854 w 2227360"/>
              <a:gd name="connsiteY453" fmla="*/ 343843 h 461044"/>
              <a:gd name="connsiteX454" fmla="*/ 463348 w 2227360"/>
              <a:gd name="connsiteY454" fmla="*/ 346254 h 461044"/>
              <a:gd name="connsiteX455" fmla="*/ 451297 w 2227360"/>
              <a:gd name="connsiteY455" fmla="*/ 385128 h 461044"/>
              <a:gd name="connsiteX456" fmla="*/ 268127 w 2227360"/>
              <a:gd name="connsiteY456" fmla="*/ 385128 h 461044"/>
              <a:gd name="connsiteX457" fmla="*/ 268127 w 2227360"/>
              <a:gd name="connsiteY457" fmla="*/ 170264 h 461044"/>
              <a:gd name="connsiteX458" fmla="*/ 350071 w 2227360"/>
              <a:gd name="connsiteY458" fmla="*/ 138622 h 461044"/>
              <a:gd name="connsiteX459" fmla="*/ 162383 w 2227360"/>
              <a:gd name="connsiteY459" fmla="*/ 138622 h 461044"/>
              <a:gd name="connsiteX460" fmla="*/ 244327 w 2227360"/>
              <a:gd name="connsiteY460" fmla="*/ 170264 h 461044"/>
              <a:gd name="connsiteX461" fmla="*/ 244327 w 2227360"/>
              <a:gd name="connsiteY461" fmla="*/ 385128 h 461044"/>
              <a:gd name="connsiteX462" fmla="*/ 61157 w 2227360"/>
              <a:gd name="connsiteY462" fmla="*/ 385128 h 461044"/>
              <a:gd name="connsiteX463" fmla="*/ 49408 w 2227360"/>
              <a:gd name="connsiteY463" fmla="*/ 346254 h 461044"/>
              <a:gd name="connsiteX464" fmla="*/ 47901 w 2227360"/>
              <a:gd name="connsiteY464" fmla="*/ 343843 h 461044"/>
              <a:gd name="connsiteX465" fmla="*/ 0 w 2227360"/>
              <a:gd name="connsiteY465" fmla="*/ 238068 h 461044"/>
              <a:gd name="connsiteX466" fmla="*/ 60555 w 2227360"/>
              <a:gd name="connsiteY466" fmla="*/ 179907 h 461044"/>
              <a:gd name="connsiteX467" fmla="*/ 85258 w 2227360"/>
              <a:gd name="connsiteY467" fmla="*/ 182921 h 461044"/>
              <a:gd name="connsiteX468" fmla="*/ 162383 w 2227360"/>
              <a:gd name="connsiteY468" fmla="*/ 138622 h 461044"/>
              <a:gd name="connsiteX469" fmla="*/ 663714 w 2227360"/>
              <a:gd name="connsiteY469" fmla="*/ 123757 h 461044"/>
              <a:gd name="connsiteX470" fmla="*/ 663714 w 2227360"/>
              <a:gd name="connsiteY470" fmla="*/ 153906 h 461044"/>
              <a:gd name="connsiteX471" fmla="*/ 682108 w 2227360"/>
              <a:gd name="connsiteY471" fmla="*/ 153906 h 461044"/>
              <a:gd name="connsiteX472" fmla="*/ 701406 w 2227360"/>
              <a:gd name="connsiteY472" fmla="*/ 138530 h 461044"/>
              <a:gd name="connsiteX473" fmla="*/ 682409 w 2227360"/>
              <a:gd name="connsiteY473" fmla="*/ 123757 h 461044"/>
              <a:gd name="connsiteX474" fmla="*/ 663714 w 2227360"/>
              <a:gd name="connsiteY474" fmla="*/ 123757 h 461044"/>
              <a:gd name="connsiteX475" fmla="*/ 1399994 w 2227360"/>
              <a:gd name="connsiteY475" fmla="*/ 116803 h 461044"/>
              <a:gd name="connsiteX476" fmla="*/ 1434953 w 2227360"/>
              <a:gd name="connsiteY476" fmla="*/ 116803 h 461044"/>
              <a:gd name="connsiteX477" fmla="*/ 1434953 w 2227360"/>
              <a:gd name="connsiteY477" fmla="*/ 142714 h 461044"/>
              <a:gd name="connsiteX478" fmla="*/ 1455517 w 2227360"/>
              <a:gd name="connsiteY478" fmla="*/ 142714 h 461044"/>
              <a:gd name="connsiteX479" fmla="*/ 1455517 w 2227360"/>
              <a:gd name="connsiteY479" fmla="*/ 170886 h 461044"/>
              <a:gd name="connsiteX480" fmla="*/ 1434953 w 2227360"/>
              <a:gd name="connsiteY480" fmla="*/ 170886 h 461044"/>
              <a:gd name="connsiteX481" fmla="*/ 1434953 w 2227360"/>
              <a:gd name="connsiteY481" fmla="*/ 242243 h 461044"/>
              <a:gd name="connsiteX482" fmla="*/ 1399994 w 2227360"/>
              <a:gd name="connsiteY482" fmla="*/ 242243 h 461044"/>
              <a:gd name="connsiteX483" fmla="*/ 1399994 w 2227360"/>
              <a:gd name="connsiteY483" fmla="*/ 170886 h 461044"/>
              <a:gd name="connsiteX484" fmla="*/ 1383132 w 2227360"/>
              <a:gd name="connsiteY484" fmla="*/ 170886 h 461044"/>
              <a:gd name="connsiteX485" fmla="*/ 1383132 w 2227360"/>
              <a:gd name="connsiteY485" fmla="*/ 142714 h 461044"/>
              <a:gd name="connsiteX486" fmla="*/ 1399994 w 2227360"/>
              <a:gd name="connsiteY486" fmla="*/ 142714 h 461044"/>
              <a:gd name="connsiteX487" fmla="*/ 1783307 w 2227360"/>
              <a:gd name="connsiteY487" fmla="*/ 95417 h 461044"/>
              <a:gd name="connsiteX488" fmla="*/ 1818265 w 2227360"/>
              <a:gd name="connsiteY488" fmla="*/ 95417 h 461044"/>
              <a:gd name="connsiteX489" fmla="*/ 1818265 w 2227360"/>
              <a:gd name="connsiteY489" fmla="*/ 242243 h 461044"/>
              <a:gd name="connsiteX490" fmla="*/ 1783307 w 2227360"/>
              <a:gd name="connsiteY490" fmla="*/ 242243 h 461044"/>
              <a:gd name="connsiteX491" fmla="*/ 990155 w 2227360"/>
              <a:gd name="connsiteY491" fmla="*/ 95417 h 461044"/>
              <a:gd name="connsiteX492" fmla="*/ 1025114 w 2227360"/>
              <a:gd name="connsiteY492" fmla="*/ 95417 h 461044"/>
              <a:gd name="connsiteX493" fmla="*/ 1025114 w 2227360"/>
              <a:gd name="connsiteY493" fmla="*/ 178290 h 461044"/>
              <a:gd name="connsiteX494" fmla="*/ 1055137 w 2227360"/>
              <a:gd name="connsiteY494" fmla="*/ 142714 h 461044"/>
              <a:gd name="connsiteX495" fmla="*/ 1095853 w 2227360"/>
              <a:gd name="connsiteY495" fmla="*/ 142714 h 461044"/>
              <a:gd name="connsiteX496" fmla="*/ 1055548 w 2227360"/>
              <a:gd name="connsiteY496" fmla="*/ 187955 h 461044"/>
              <a:gd name="connsiteX497" fmla="*/ 1102640 w 2227360"/>
              <a:gd name="connsiteY497" fmla="*/ 242243 h 461044"/>
              <a:gd name="connsiteX498" fmla="*/ 1059455 w 2227360"/>
              <a:gd name="connsiteY498" fmla="*/ 242243 h 461044"/>
              <a:gd name="connsiteX499" fmla="*/ 1025114 w 2227360"/>
              <a:gd name="connsiteY499" fmla="*/ 200293 h 461044"/>
              <a:gd name="connsiteX500" fmla="*/ 1025114 w 2227360"/>
              <a:gd name="connsiteY500" fmla="*/ 242243 h 461044"/>
              <a:gd name="connsiteX501" fmla="*/ 990155 w 2227360"/>
              <a:gd name="connsiteY501" fmla="*/ 242243 h 461044"/>
              <a:gd name="connsiteX502" fmla="*/ 628435 w 2227360"/>
              <a:gd name="connsiteY502" fmla="*/ 95417 h 461044"/>
              <a:gd name="connsiteX503" fmla="*/ 686028 w 2227360"/>
              <a:gd name="connsiteY503" fmla="*/ 95417 h 461044"/>
              <a:gd name="connsiteX504" fmla="*/ 724322 w 2227360"/>
              <a:gd name="connsiteY504" fmla="*/ 105065 h 461044"/>
              <a:gd name="connsiteX505" fmla="*/ 737288 w 2227360"/>
              <a:gd name="connsiteY505" fmla="*/ 133405 h 461044"/>
              <a:gd name="connsiteX506" fmla="*/ 733067 w 2227360"/>
              <a:gd name="connsiteY506" fmla="*/ 151193 h 461044"/>
              <a:gd name="connsiteX507" fmla="*/ 721307 w 2227360"/>
              <a:gd name="connsiteY507" fmla="*/ 163855 h 461044"/>
              <a:gd name="connsiteX508" fmla="*/ 738495 w 2227360"/>
              <a:gd name="connsiteY508" fmla="*/ 177121 h 461044"/>
              <a:gd name="connsiteX509" fmla="*/ 744827 w 2227360"/>
              <a:gd name="connsiteY509" fmla="*/ 199432 h 461044"/>
              <a:gd name="connsiteX510" fmla="*/ 731258 w 2227360"/>
              <a:gd name="connsiteY510" fmla="*/ 231390 h 461044"/>
              <a:gd name="connsiteX511" fmla="*/ 690551 w 2227360"/>
              <a:gd name="connsiteY511" fmla="*/ 242243 h 461044"/>
              <a:gd name="connsiteX512" fmla="*/ 628435 w 2227360"/>
              <a:gd name="connsiteY512" fmla="*/ 242243 h 461044"/>
              <a:gd name="connsiteX513" fmla="*/ 1493307 w 2227360"/>
              <a:gd name="connsiteY513" fmla="*/ 89865 h 461044"/>
              <a:gd name="connsiteX514" fmla="*/ 1507467 w 2227360"/>
              <a:gd name="connsiteY514" fmla="*/ 95285 h 461044"/>
              <a:gd name="connsiteX515" fmla="*/ 1512891 w 2227360"/>
              <a:gd name="connsiteY515" fmla="*/ 108536 h 461044"/>
              <a:gd name="connsiteX516" fmla="*/ 1507467 w 2227360"/>
              <a:gd name="connsiteY516" fmla="*/ 121786 h 461044"/>
              <a:gd name="connsiteX517" fmla="*/ 1493307 w 2227360"/>
              <a:gd name="connsiteY517" fmla="*/ 127206 h 461044"/>
              <a:gd name="connsiteX518" fmla="*/ 1479448 w 2227360"/>
              <a:gd name="connsiteY518" fmla="*/ 121786 h 461044"/>
              <a:gd name="connsiteX519" fmla="*/ 1474025 w 2227360"/>
              <a:gd name="connsiteY519" fmla="*/ 108536 h 461044"/>
              <a:gd name="connsiteX520" fmla="*/ 1479448 w 2227360"/>
              <a:gd name="connsiteY520" fmla="*/ 95285 h 461044"/>
              <a:gd name="connsiteX521" fmla="*/ 1493307 w 2227360"/>
              <a:gd name="connsiteY521" fmla="*/ 89865 h 461044"/>
              <a:gd name="connsiteX522" fmla="*/ 1356891 w 2227360"/>
              <a:gd name="connsiteY522" fmla="*/ 84929 h 461044"/>
              <a:gd name="connsiteX523" fmla="*/ 1370441 w 2227360"/>
              <a:gd name="connsiteY523" fmla="*/ 86436 h 461044"/>
              <a:gd name="connsiteX524" fmla="*/ 1381281 w 2227360"/>
              <a:gd name="connsiteY524" fmla="*/ 89450 h 461044"/>
              <a:gd name="connsiteX525" fmla="*/ 1377969 w 2227360"/>
              <a:gd name="connsiteY525" fmla="*/ 117477 h 461044"/>
              <a:gd name="connsiteX526" fmla="*/ 1371043 w 2227360"/>
              <a:gd name="connsiteY526" fmla="*/ 115669 h 461044"/>
              <a:gd name="connsiteX527" fmla="*/ 1364118 w 2227360"/>
              <a:gd name="connsiteY527" fmla="*/ 115066 h 461044"/>
              <a:gd name="connsiteX528" fmla="*/ 1351772 w 2227360"/>
              <a:gd name="connsiteY528" fmla="*/ 120189 h 461044"/>
              <a:gd name="connsiteX529" fmla="*/ 1347857 w 2227360"/>
              <a:gd name="connsiteY529" fmla="*/ 135258 h 461044"/>
              <a:gd name="connsiteX530" fmla="*/ 1347857 w 2227360"/>
              <a:gd name="connsiteY530" fmla="*/ 142792 h 461044"/>
              <a:gd name="connsiteX531" fmla="*/ 1371344 w 2227360"/>
              <a:gd name="connsiteY531" fmla="*/ 142792 h 461044"/>
              <a:gd name="connsiteX532" fmla="*/ 1371344 w 2227360"/>
              <a:gd name="connsiteY532" fmla="*/ 170819 h 461044"/>
              <a:gd name="connsiteX533" fmla="*/ 1347857 w 2227360"/>
              <a:gd name="connsiteY533" fmla="*/ 170819 h 461044"/>
              <a:gd name="connsiteX534" fmla="*/ 1347857 w 2227360"/>
              <a:gd name="connsiteY534" fmla="*/ 242243 h 461044"/>
              <a:gd name="connsiteX535" fmla="*/ 1312928 w 2227360"/>
              <a:gd name="connsiteY535" fmla="*/ 242243 h 461044"/>
              <a:gd name="connsiteX536" fmla="*/ 1312928 w 2227360"/>
              <a:gd name="connsiteY536" fmla="*/ 170819 h 461044"/>
              <a:gd name="connsiteX537" fmla="*/ 1296969 w 2227360"/>
              <a:gd name="connsiteY537" fmla="*/ 170819 h 461044"/>
              <a:gd name="connsiteX538" fmla="*/ 1296969 w 2227360"/>
              <a:gd name="connsiteY538" fmla="*/ 142792 h 461044"/>
              <a:gd name="connsiteX539" fmla="*/ 1312928 w 2227360"/>
              <a:gd name="connsiteY539" fmla="*/ 142792 h 461044"/>
              <a:gd name="connsiteX540" fmla="*/ 1312928 w 2227360"/>
              <a:gd name="connsiteY540" fmla="*/ 133148 h 461044"/>
              <a:gd name="connsiteX541" fmla="*/ 1324370 w 2227360"/>
              <a:gd name="connsiteY541" fmla="*/ 97587 h 461044"/>
              <a:gd name="connsiteX542" fmla="*/ 1356891 w 2227360"/>
              <a:gd name="connsiteY542" fmla="*/ 84929 h 461044"/>
              <a:gd name="connsiteX543" fmla="*/ 245231 w 2227360"/>
              <a:gd name="connsiteY543" fmla="*/ 0 h 461044"/>
              <a:gd name="connsiteX544" fmla="*/ 267525 w 2227360"/>
              <a:gd name="connsiteY544" fmla="*/ 0 h 461044"/>
              <a:gd name="connsiteX545" fmla="*/ 267525 w 2227360"/>
              <a:gd name="connsiteY545" fmla="*/ 29533 h 461044"/>
              <a:gd name="connsiteX546" fmla="*/ 302471 w 2227360"/>
              <a:gd name="connsiteY546" fmla="*/ 29533 h 461044"/>
              <a:gd name="connsiteX547" fmla="*/ 302471 w 2227360"/>
              <a:gd name="connsiteY547" fmla="*/ 51833 h 461044"/>
              <a:gd name="connsiteX548" fmla="*/ 267525 w 2227360"/>
              <a:gd name="connsiteY548" fmla="*/ 51833 h 461044"/>
              <a:gd name="connsiteX549" fmla="*/ 267525 w 2227360"/>
              <a:gd name="connsiteY549" fmla="*/ 68407 h 461044"/>
              <a:gd name="connsiteX550" fmla="*/ 296145 w 2227360"/>
              <a:gd name="connsiteY550" fmla="*/ 107281 h 461044"/>
              <a:gd name="connsiteX551" fmla="*/ 256378 w 2227360"/>
              <a:gd name="connsiteY551" fmla="*/ 147361 h 461044"/>
              <a:gd name="connsiteX552" fmla="*/ 215707 w 2227360"/>
              <a:gd name="connsiteY552" fmla="*/ 107281 h 461044"/>
              <a:gd name="connsiteX553" fmla="*/ 245231 w 2227360"/>
              <a:gd name="connsiteY553" fmla="*/ 68407 h 461044"/>
              <a:gd name="connsiteX554" fmla="*/ 245231 w 2227360"/>
              <a:gd name="connsiteY554" fmla="*/ 51833 h 461044"/>
              <a:gd name="connsiteX555" fmla="*/ 209983 w 2227360"/>
              <a:gd name="connsiteY555" fmla="*/ 51833 h 461044"/>
              <a:gd name="connsiteX556" fmla="*/ 209983 w 2227360"/>
              <a:gd name="connsiteY556" fmla="*/ 29533 h 461044"/>
              <a:gd name="connsiteX557" fmla="*/ 245231 w 2227360"/>
              <a:gd name="connsiteY557" fmla="*/ 29533 h 461044"/>
              <a:gd name="connsiteX558" fmla="*/ 245231 w 2227360"/>
              <a:gd name="connsiteY558" fmla="*/ 0 h 46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Lst>
            <a:rect l="l" t="t" r="r" b="b"/>
            <a:pathLst>
              <a:path w="2227360" h="461044">
                <a:moveTo>
                  <a:pt x="63567" y="406825"/>
                </a:moveTo>
                <a:cubicBezTo>
                  <a:pt x="63567" y="406825"/>
                  <a:pt x="63567" y="406825"/>
                  <a:pt x="448887" y="406825"/>
                </a:cubicBezTo>
                <a:cubicBezTo>
                  <a:pt x="448887" y="406825"/>
                  <a:pt x="448887" y="406825"/>
                  <a:pt x="448887" y="457754"/>
                </a:cubicBezTo>
                <a:cubicBezTo>
                  <a:pt x="448887" y="457754"/>
                  <a:pt x="448887" y="457754"/>
                  <a:pt x="63567" y="457754"/>
                </a:cubicBezTo>
                <a:close/>
                <a:moveTo>
                  <a:pt x="1551015" y="379737"/>
                </a:moveTo>
                <a:cubicBezTo>
                  <a:pt x="1541379" y="379737"/>
                  <a:pt x="1535357" y="385158"/>
                  <a:pt x="1533249" y="396300"/>
                </a:cubicBezTo>
                <a:lnTo>
                  <a:pt x="1568178" y="396300"/>
                </a:lnTo>
                <a:cubicBezTo>
                  <a:pt x="1567576" y="391180"/>
                  <a:pt x="1565769" y="386965"/>
                  <a:pt x="1562758" y="384254"/>
                </a:cubicBezTo>
                <a:cubicBezTo>
                  <a:pt x="1559747" y="381243"/>
                  <a:pt x="1555833" y="379737"/>
                  <a:pt x="1551015" y="379737"/>
                </a:cubicBezTo>
                <a:close/>
                <a:moveTo>
                  <a:pt x="1283938" y="379737"/>
                </a:moveTo>
                <a:cubicBezTo>
                  <a:pt x="1274293" y="379737"/>
                  <a:pt x="1268265" y="385158"/>
                  <a:pt x="1266155" y="396300"/>
                </a:cubicBezTo>
                <a:lnTo>
                  <a:pt x="1301117" y="396300"/>
                </a:lnTo>
                <a:cubicBezTo>
                  <a:pt x="1300515" y="391180"/>
                  <a:pt x="1298706" y="386965"/>
                  <a:pt x="1295692" y="384254"/>
                </a:cubicBezTo>
                <a:cubicBezTo>
                  <a:pt x="1292678" y="381243"/>
                  <a:pt x="1288760" y="379737"/>
                  <a:pt x="1283938" y="379737"/>
                </a:cubicBezTo>
                <a:close/>
                <a:moveTo>
                  <a:pt x="1444054" y="358281"/>
                </a:moveTo>
                <a:cubicBezTo>
                  <a:pt x="1478702" y="358281"/>
                  <a:pt x="1478702" y="358281"/>
                  <a:pt x="1478702" y="358281"/>
                </a:cubicBezTo>
                <a:cubicBezTo>
                  <a:pt x="1478702" y="457959"/>
                  <a:pt x="1478702" y="457959"/>
                  <a:pt x="1478702" y="457959"/>
                </a:cubicBezTo>
                <a:cubicBezTo>
                  <a:pt x="1444054" y="457959"/>
                  <a:pt x="1444054" y="457959"/>
                  <a:pt x="1444054" y="457959"/>
                </a:cubicBezTo>
                <a:close/>
                <a:moveTo>
                  <a:pt x="994628" y="358281"/>
                </a:moveTo>
                <a:cubicBezTo>
                  <a:pt x="1029374" y="358281"/>
                  <a:pt x="1029374" y="358281"/>
                  <a:pt x="1029374" y="358281"/>
                </a:cubicBezTo>
                <a:cubicBezTo>
                  <a:pt x="1029374" y="457959"/>
                  <a:pt x="1029374" y="457959"/>
                  <a:pt x="1029374" y="457959"/>
                </a:cubicBezTo>
                <a:cubicBezTo>
                  <a:pt x="994628" y="457959"/>
                  <a:pt x="994628" y="457959"/>
                  <a:pt x="994628" y="457959"/>
                </a:cubicBezTo>
                <a:close/>
                <a:moveTo>
                  <a:pt x="811712" y="358281"/>
                </a:moveTo>
                <a:cubicBezTo>
                  <a:pt x="846360" y="358281"/>
                  <a:pt x="846360" y="358281"/>
                  <a:pt x="846360" y="358281"/>
                </a:cubicBezTo>
                <a:cubicBezTo>
                  <a:pt x="846360" y="457959"/>
                  <a:pt x="846360" y="457959"/>
                  <a:pt x="846360" y="457959"/>
                </a:cubicBezTo>
                <a:cubicBezTo>
                  <a:pt x="811712" y="457959"/>
                  <a:pt x="811712" y="457959"/>
                  <a:pt x="811712" y="457959"/>
                </a:cubicBezTo>
                <a:close/>
                <a:moveTo>
                  <a:pt x="1414451" y="356374"/>
                </a:moveTo>
                <a:cubicBezTo>
                  <a:pt x="1418972" y="356374"/>
                  <a:pt x="1422589" y="356976"/>
                  <a:pt x="1425905" y="358484"/>
                </a:cubicBezTo>
                <a:cubicBezTo>
                  <a:pt x="1423192" y="391341"/>
                  <a:pt x="1423192" y="391341"/>
                  <a:pt x="1423192" y="391341"/>
                </a:cubicBezTo>
                <a:cubicBezTo>
                  <a:pt x="1419274" y="389532"/>
                  <a:pt x="1415054" y="388929"/>
                  <a:pt x="1410532" y="388929"/>
                </a:cubicBezTo>
                <a:cubicBezTo>
                  <a:pt x="1403901" y="388929"/>
                  <a:pt x="1398776" y="391039"/>
                  <a:pt x="1395461" y="395561"/>
                </a:cubicBezTo>
                <a:cubicBezTo>
                  <a:pt x="1391844" y="399781"/>
                  <a:pt x="1390336" y="406413"/>
                  <a:pt x="1390336" y="415155"/>
                </a:cubicBezTo>
                <a:cubicBezTo>
                  <a:pt x="1390336" y="457960"/>
                  <a:pt x="1390336" y="457960"/>
                  <a:pt x="1390336" y="457960"/>
                </a:cubicBezTo>
                <a:cubicBezTo>
                  <a:pt x="1355371" y="457960"/>
                  <a:pt x="1355371" y="457960"/>
                  <a:pt x="1355371" y="457960"/>
                </a:cubicBezTo>
                <a:lnTo>
                  <a:pt x="1355371" y="358182"/>
                </a:lnTo>
                <a:cubicBezTo>
                  <a:pt x="1389131" y="358182"/>
                  <a:pt x="1389131" y="358182"/>
                  <a:pt x="1389131" y="358182"/>
                </a:cubicBezTo>
                <a:cubicBezTo>
                  <a:pt x="1389734" y="373254"/>
                  <a:pt x="1389734" y="373254"/>
                  <a:pt x="1389734" y="373254"/>
                </a:cubicBezTo>
                <a:cubicBezTo>
                  <a:pt x="1392145" y="367828"/>
                  <a:pt x="1395461" y="363608"/>
                  <a:pt x="1399681" y="360594"/>
                </a:cubicBezTo>
                <a:cubicBezTo>
                  <a:pt x="1403901" y="357881"/>
                  <a:pt x="1409025" y="356374"/>
                  <a:pt x="1414451" y="356374"/>
                </a:cubicBezTo>
                <a:close/>
                <a:moveTo>
                  <a:pt x="1551617" y="355345"/>
                </a:moveTo>
                <a:cubicBezTo>
                  <a:pt x="1566673" y="355345"/>
                  <a:pt x="1578416" y="359862"/>
                  <a:pt x="1587450" y="368896"/>
                </a:cubicBezTo>
                <a:cubicBezTo>
                  <a:pt x="1596182" y="377629"/>
                  <a:pt x="1600699" y="389976"/>
                  <a:pt x="1600699" y="405033"/>
                </a:cubicBezTo>
                <a:cubicBezTo>
                  <a:pt x="1600699" y="409550"/>
                  <a:pt x="1600096" y="413766"/>
                  <a:pt x="1599494" y="417078"/>
                </a:cubicBezTo>
                <a:cubicBezTo>
                  <a:pt x="1533851" y="417078"/>
                  <a:pt x="1533851" y="417078"/>
                  <a:pt x="1533851" y="417078"/>
                </a:cubicBezTo>
                <a:cubicBezTo>
                  <a:pt x="1535658" y="422800"/>
                  <a:pt x="1538970" y="427317"/>
                  <a:pt x="1543788" y="430027"/>
                </a:cubicBezTo>
                <a:cubicBezTo>
                  <a:pt x="1548907" y="432737"/>
                  <a:pt x="1555531" y="434243"/>
                  <a:pt x="1564264" y="434243"/>
                </a:cubicBezTo>
                <a:cubicBezTo>
                  <a:pt x="1569684" y="434243"/>
                  <a:pt x="1575405" y="433641"/>
                  <a:pt x="1581126" y="432436"/>
                </a:cubicBezTo>
                <a:cubicBezTo>
                  <a:pt x="1586847" y="431232"/>
                  <a:pt x="1591665" y="429726"/>
                  <a:pt x="1596182" y="427618"/>
                </a:cubicBezTo>
                <a:cubicBezTo>
                  <a:pt x="1599193" y="453516"/>
                  <a:pt x="1599193" y="453516"/>
                  <a:pt x="1599193" y="453516"/>
                </a:cubicBezTo>
                <a:cubicBezTo>
                  <a:pt x="1593773" y="455925"/>
                  <a:pt x="1587751" y="458033"/>
                  <a:pt x="1580825" y="459237"/>
                </a:cubicBezTo>
                <a:cubicBezTo>
                  <a:pt x="1574200" y="460442"/>
                  <a:pt x="1566974" y="461044"/>
                  <a:pt x="1559747" y="461044"/>
                </a:cubicBezTo>
                <a:cubicBezTo>
                  <a:pt x="1547401" y="461044"/>
                  <a:pt x="1536862" y="458936"/>
                  <a:pt x="1528130" y="454720"/>
                </a:cubicBezTo>
                <a:cubicBezTo>
                  <a:pt x="1519096" y="450805"/>
                  <a:pt x="1511870" y="444482"/>
                  <a:pt x="1507052" y="436652"/>
                </a:cubicBezTo>
                <a:cubicBezTo>
                  <a:pt x="1502234" y="428823"/>
                  <a:pt x="1499524" y="419186"/>
                  <a:pt x="1499524" y="408345"/>
                </a:cubicBezTo>
                <a:cubicBezTo>
                  <a:pt x="1499524" y="398107"/>
                  <a:pt x="1501632" y="389073"/>
                  <a:pt x="1505847" y="381243"/>
                </a:cubicBezTo>
                <a:cubicBezTo>
                  <a:pt x="1510364" y="373112"/>
                  <a:pt x="1516386" y="367090"/>
                  <a:pt x="1524215" y="362271"/>
                </a:cubicBezTo>
                <a:cubicBezTo>
                  <a:pt x="1532044" y="357754"/>
                  <a:pt x="1541379" y="355345"/>
                  <a:pt x="1551617" y="355345"/>
                </a:cubicBezTo>
                <a:close/>
                <a:moveTo>
                  <a:pt x="1284540" y="355345"/>
                </a:moveTo>
                <a:cubicBezTo>
                  <a:pt x="1299610" y="355345"/>
                  <a:pt x="1311365" y="359862"/>
                  <a:pt x="1320106" y="368896"/>
                </a:cubicBezTo>
                <a:cubicBezTo>
                  <a:pt x="1329148" y="377629"/>
                  <a:pt x="1333367" y="389976"/>
                  <a:pt x="1333367" y="405033"/>
                </a:cubicBezTo>
                <a:cubicBezTo>
                  <a:pt x="1333367" y="409550"/>
                  <a:pt x="1333066" y="413766"/>
                  <a:pt x="1332162" y="417078"/>
                </a:cubicBezTo>
                <a:cubicBezTo>
                  <a:pt x="1266456" y="417078"/>
                  <a:pt x="1266456" y="417078"/>
                  <a:pt x="1266456" y="417078"/>
                </a:cubicBezTo>
                <a:cubicBezTo>
                  <a:pt x="1268265" y="422800"/>
                  <a:pt x="1271882" y="427317"/>
                  <a:pt x="1276704" y="430027"/>
                </a:cubicBezTo>
                <a:cubicBezTo>
                  <a:pt x="1281828" y="432737"/>
                  <a:pt x="1288459" y="434243"/>
                  <a:pt x="1297199" y="434243"/>
                </a:cubicBezTo>
                <a:cubicBezTo>
                  <a:pt x="1302624" y="434243"/>
                  <a:pt x="1308351" y="433641"/>
                  <a:pt x="1313776" y="432436"/>
                </a:cubicBezTo>
                <a:cubicBezTo>
                  <a:pt x="1319503" y="431232"/>
                  <a:pt x="1324627" y="429726"/>
                  <a:pt x="1328846" y="427618"/>
                </a:cubicBezTo>
                <a:cubicBezTo>
                  <a:pt x="1332162" y="453516"/>
                  <a:pt x="1332162" y="453516"/>
                  <a:pt x="1332162" y="453516"/>
                </a:cubicBezTo>
                <a:cubicBezTo>
                  <a:pt x="1326736" y="455925"/>
                  <a:pt x="1320708" y="458033"/>
                  <a:pt x="1313776" y="459237"/>
                </a:cubicBezTo>
                <a:cubicBezTo>
                  <a:pt x="1306844" y="460442"/>
                  <a:pt x="1299912" y="461044"/>
                  <a:pt x="1292377" y="461044"/>
                </a:cubicBezTo>
                <a:cubicBezTo>
                  <a:pt x="1280321" y="461044"/>
                  <a:pt x="1269772" y="458936"/>
                  <a:pt x="1260730" y="454720"/>
                </a:cubicBezTo>
                <a:cubicBezTo>
                  <a:pt x="1251688" y="450805"/>
                  <a:pt x="1244756" y="444482"/>
                  <a:pt x="1239933" y="436652"/>
                </a:cubicBezTo>
                <a:cubicBezTo>
                  <a:pt x="1234809" y="428823"/>
                  <a:pt x="1232398" y="419186"/>
                  <a:pt x="1232398" y="408345"/>
                </a:cubicBezTo>
                <a:cubicBezTo>
                  <a:pt x="1232398" y="398107"/>
                  <a:pt x="1234508" y="389073"/>
                  <a:pt x="1238728" y="381243"/>
                </a:cubicBezTo>
                <a:cubicBezTo>
                  <a:pt x="1242947" y="373112"/>
                  <a:pt x="1248975" y="367090"/>
                  <a:pt x="1257113" y="362271"/>
                </a:cubicBezTo>
                <a:cubicBezTo>
                  <a:pt x="1264949" y="357754"/>
                  <a:pt x="1273991" y="355345"/>
                  <a:pt x="1284540" y="355345"/>
                </a:cubicBezTo>
                <a:close/>
                <a:moveTo>
                  <a:pt x="1094980" y="355345"/>
                </a:moveTo>
                <a:cubicBezTo>
                  <a:pt x="1101606" y="355345"/>
                  <a:pt x="1108231" y="355948"/>
                  <a:pt x="1114556" y="357453"/>
                </a:cubicBezTo>
                <a:cubicBezTo>
                  <a:pt x="1121181" y="358959"/>
                  <a:pt x="1126602" y="360766"/>
                  <a:pt x="1130819" y="363175"/>
                </a:cubicBezTo>
                <a:cubicBezTo>
                  <a:pt x="1127205" y="388169"/>
                  <a:pt x="1127205" y="388169"/>
                  <a:pt x="1127205" y="388169"/>
                </a:cubicBezTo>
                <a:cubicBezTo>
                  <a:pt x="1122687" y="385760"/>
                  <a:pt x="1117567" y="383953"/>
                  <a:pt x="1112146" y="382749"/>
                </a:cubicBezTo>
                <a:cubicBezTo>
                  <a:pt x="1106725" y="381243"/>
                  <a:pt x="1101907" y="380641"/>
                  <a:pt x="1097088" y="380641"/>
                </a:cubicBezTo>
                <a:cubicBezTo>
                  <a:pt x="1089860" y="380641"/>
                  <a:pt x="1086547" y="382448"/>
                  <a:pt x="1086547" y="386362"/>
                </a:cubicBezTo>
                <a:cubicBezTo>
                  <a:pt x="1086547" y="388470"/>
                  <a:pt x="1087451" y="390277"/>
                  <a:pt x="1089559" y="391482"/>
                </a:cubicBezTo>
                <a:cubicBezTo>
                  <a:pt x="1091667" y="392686"/>
                  <a:pt x="1095582" y="393891"/>
                  <a:pt x="1101304" y="395396"/>
                </a:cubicBezTo>
                <a:cubicBezTo>
                  <a:pt x="1113351" y="398408"/>
                  <a:pt x="1121784" y="402323"/>
                  <a:pt x="1127205" y="407743"/>
                </a:cubicBezTo>
                <a:cubicBezTo>
                  <a:pt x="1132626" y="413164"/>
                  <a:pt x="1135336" y="420391"/>
                  <a:pt x="1135336" y="429425"/>
                </a:cubicBezTo>
                <a:cubicBezTo>
                  <a:pt x="1135336" y="439362"/>
                  <a:pt x="1131421" y="447192"/>
                  <a:pt x="1123591" y="452913"/>
                </a:cubicBezTo>
                <a:cubicBezTo>
                  <a:pt x="1115760" y="458334"/>
                  <a:pt x="1104617" y="461044"/>
                  <a:pt x="1090462" y="461044"/>
                </a:cubicBezTo>
                <a:cubicBezTo>
                  <a:pt x="1082632" y="461044"/>
                  <a:pt x="1075103" y="460141"/>
                  <a:pt x="1067875" y="458334"/>
                </a:cubicBezTo>
                <a:cubicBezTo>
                  <a:pt x="1060647" y="456527"/>
                  <a:pt x="1054623" y="454118"/>
                  <a:pt x="1050407" y="451408"/>
                </a:cubicBezTo>
                <a:cubicBezTo>
                  <a:pt x="1054322" y="426112"/>
                  <a:pt x="1054322" y="426112"/>
                  <a:pt x="1054322" y="426112"/>
                </a:cubicBezTo>
                <a:cubicBezTo>
                  <a:pt x="1059141" y="429124"/>
                  <a:pt x="1064562" y="431533"/>
                  <a:pt x="1070585" y="433340"/>
                </a:cubicBezTo>
                <a:cubicBezTo>
                  <a:pt x="1076609" y="434845"/>
                  <a:pt x="1082632" y="435749"/>
                  <a:pt x="1088354" y="435749"/>
                </a:cubicBezTo>
                <a:cubicBezTo>
                  <a:pt x="1096787" y="435749"/>
                  <a:pt x="1101003" y="433942"/>
                  <a:pt x="1101003" y="429726"/>
                </a:cubicBezTo>
                <a:cubicBezTo>
                  <a:pt x="1101003" y="427919"/>
                  <a:pt x="1099799" y="426112"/>
                  <a:pt x="1097992" y="424908"/>
                </a:cubicBezTo>
                <a:cubicBezTo>
                  <a:pt x="1096185" y="424004"/>
                  <a:pt x="1092269" y="422499"/>
                  <a:pt x="1086246" y="420993"/>
                </a:cubicBezTo>
                <a:cubicBezTo>
                  <a:pt x="1073898" y="417680"/>
                  <a:pt x="1065164" y="413465"/>
                  <a:pt x="1060044" y="408345"/>
                </a:cubicBezTo>
                <a:cubicBezTo>
                  <a:pt x="1054925" y="403226"/>
                  <a:pt x="1052214" y="396300"/>
                  <a:pt x="1052214" y="387266"/>
                </a:cubicBezTo>
                <a:cubicBezTo>
                  <a:pt x="1052214" y="377328"/>
                  <a:pt x="1056129" y="369499"/>
                  <a:pt x="1063659" y="363777"/>
                </a:cubicBezTo>
                <a:cubicBezTo>
                  <a:pt x="1071188" y="358056"/>
                  <a:pt x="1081728" y="355345"/>
                  <a:pt x="1094980" y="355345"/>
                </a:cubicBezTo>
                <a:close/>
                <a:moveTo>
                  <a:pt x="934619" y="355345"/>
                </a:moveTo>
                <a:cubicBezTo>
                  <a:pt x="946075" y="355345"/>
                  <a:pt x="954818" y="358956"/>
                  <a:pt x="960848" y="366178"/>
                </a:cubicBezTo>
                <a:cubicBezTo>
                  <a:pt x="966576" y="373100"/>
                  <a:pt x="969591" y="383632"/>
                  <a:pt x="969591" y="397474"/>
                </a:cubicBezTo>
                <a:cubicBezTo>
                  <a:pt x="969591" y="457959"/>
                  <a:pt x="969591" y="457959"/>
                  <a:pt x="969591" y="457959"/>
                </a:cubicBezTo>
                <a:cubicBezTo>
                  <a:pt x="934619" y="457959"/>
                  <a:pt x="934619" y="457959"/>
                  <a:pt x="934619" y="457959"/>
                </a:cubicBezTo>
                <a:cubicBezTo>
                  <a:pt x="934619" y="404095"/>
                  <a:pt x="934619" y="404095"/>
                  <a:pt x="934619" y="404095"/>
                </a:cubicBezTo>
                <a:cubicBezTo>
                  <a:pt x="934619" y="392058"/>
                  <a:pt x="930399" y="386340"/>
                  <a:pt x="921354" y="386340"/>
                </a:cubicBezTo>
                <a:cubicBezTo>
                  <a:pt x="916531" y="386340"/>
                  <a:pt x="912913" y="387845"/>
                  <a:pt x="910501" y="391155"/>
                </a:cubicBezTo>
                <a:cubicBezTo>
                  <a:pt x="907788" y="394465"/>
                  <a:pt x="906582" y="399280"/>
                  <a:pt x="906582" y="405298"/>
                </a:cubicBezTo>
                <a:cubicBezTo>
                  <a:pt x="906582" y="457959"/>
                  <a:pt x="906582" y="457959"/>
                  <a:pt x="906582" y="457959"/>
                </a:cubicBezTo>
                <a:cubicBezTo>
                  <a:pt x="871912" y="457959"/>
                  <a:pt x="871912" y="457959"/>
                  <a:pt x="871912" y="457959"/>
                </a:cubicBezTo>
                <a:lnTo>
                  <a:pt x="871912" y="358355"/>
                </a:lnTo>
                <a:cubicBezTo>
                  <a:pt x="905678" y="358355"/>
                  <a:pt x="905678" y="358355"/>
                  <a:pt x="905678" y="358355"/>
                </a:cubicBezTo>
                <a:cubicBezTo>
                  <a:pt x="906281" y="370692"/>
                  <a:pt x="906281" y="370692"/>
                  <a:pt x="906281" y="370692"/>
                </a:cubicBezTo>
                <a:cubicBezTo>
                  <a:pt x="908692" y="365878"/>
                  <a:pt x="912310" y="362267"/>
                  <a:pt x="917435" y="359558"/>
                </a:cubicBezTo>
                <a:cubicBezTo>
                  <a:pt x="922259" y="356850"/>
                  <a:pt x="928288" y="355345"/>
                  <a:pt x="934619" y="355345"/>
                </a:cubicBezTo>
                <a:close/>
                <a:moveTo>
                  <a:pt x="691470" y="355345"/>
                </a:moveTo>
                <a:cubicBezTo>
                  <a:pt x="698105" y="355345"/>
                  <a:pt x="703836" y="356850"/>
                  <a:pt x="708662" y="359558"/>
                </a:cubicBezTo>
                <a:cubicBezTo>
                  <a:pt x="713487" y="362567"/>
                  <a:pt x="717408" y="366479"/>
                  <a:pt x="720123" y="371896"/>
                </a:cubicBezTo>
                <a:cubicBezTo>
                  <a:pt x="723139" y="366780"/>
                  <a:pt x="727361" y="362567"/>
                  <a:pt x="732488" y="359859"/>
                </a:cubicBezTo>
                <a:cubicBezTo>
                  <a:pt x="737917" y="356850"/>
                  <a:pt x="744251" y="355345"/>
                  <a:pt x="751490" y="355345"/>
                </a:cubicBezTo>
                <a:cubicBezTo>
                  <a:pt x="762950" y="355345"/>
                  <a:pt x="771697" y="358956"/>
                  <a:pt x="777729" y="366178"/>
                </a:cubicBezTo>
                <a:cubicBezTo>
                  <a:pt x="783761" y="373100"/>
                  <a:pt x="786777" y="383632"/>
                  <a:pt x="786777" y="397474"/>
                </a:cubicBezTo>
                <a:cubicBezTo>
                  <a:pt x="786777" y="457959"/>
                  <a:pt x="786777" y="457959"/>
                  <a:pt x="786777" y="457959"/>
                </a:cubicBezTo>
                <a:cubicBezTo>
                  <a:pt x="752093" y="457959"/>
                  <a:pt x="752093" y="457959"/>
                  <a:pt x="752093" y="457959"/>
                </a:cubicBezTo>
                <a:cubicBezTo>
                  <a:pt x="752093" y="404095"/>
                  <a:pt x="752093" y="404095"/>
                  <a:pt x="752093" y="404095"/>
                </a:cubicBezTo>
                <a:cubicBezTo>
                  <a:pt x="752093" y="398076"/>
                  <a:pt x="751188" y="393562"/>
                  <a:pt x="749077" y="390553"/>
                </a:cubicBezTo>
                <a:cubicBezTo>
                  <a:pt x="746966" y="387544"/>
                  <a:pt x="743648" y="386340"/>
                  <a:pt x="739124" y="386340"/>
                </a:cubicBezTo>
                <a:cubicBezTo>
                  <a:pt x="734600" y="386340"/>
                  <a:pt x="730980" y="387845"/>
                  <a:pt x="728568" y="391155"/>
                </a:cubicBezTo>
                <a:cubicBezTo>
                  <a:pt x="726155" y="394465"/>
                  <a:pt x="724948" y="399280"/>
                  <a:pt x="724948" y="405298"/>
                </a:cubicBezTo>
                <a:cubicBezTo>
                  <a:pt x="724948" y="457959"/>
                  <a:pt x="724948" y="457959"/>
                  <a:pt x="724948" y="457959"/>
                </a:cubicBezTo>
                <a:cubicBezTo>
                  <a:pt x="690264" y="457959"/>
                  <a:pt x="690264" y="457959"/>
                  <a:pt x="690264" y="457959"/>
                </a:cubicBezTo>
                <a:cubicBezTo>
                  <a:pt x="690264" y="404095"/>
                  <a:pt x="690264" y="404095"/>
                  <a:pt x="690264" y="404095"/>
                </a:cubicBezTo>
                <a:cubicBezTo>
                  <a:pt x="690264" y="398076"/>
                  <a:pt x="689359" y="393562"/>
                  <a:pt x="687248" y="390553"/>
                </a:cubicBezTo>
                <a:cubicBezTo>
                  <a:pt x="684835" y="387544"/>
                  <a:pt x="681819" y="386340"/>
                  <a:pt x="677295" y="386340"/>
                </a:cubicBezTo>
                <a:cubicBezTo>
                  <a:pt x="672771" y="386340"/>
                  <a:pt x="669152" y="387845"/>
                  <a:pt x="666739" y="391155"/>
                </a:cubicBezTo>
                <a:cubicBezTo>
                  <a:pt x="664326" y="394465"/>
                  <a:pt x="663119" y="399280"/>
                  <a:pt x="663119" y="405298"/>
                </a:cubicBezTo>
                <a:cubicBezTo>
                  <a:pt x="663119" y="457959"/>
                  <a:pt x="663119" y="457959"/>
                  <a:pt x="663119" y="457959"/>
                </a:cubicBezTo>
                <a:cubicBezTo>
                  <a:pt x="628435" y="457959"/>
                  <a:pt x="628435" y="457959"/>
                  <a:pt x="628435" y="457959"/>
                </a:cubicBezTo>
                <a:lnTo>
                  <a:pt x="628435" y="358355"/>
                </a:lnTo>
                <a:cubicBezTo>
                  <a:pt x="662214" y="358355"/>
                  <a:pt x="662214" y="358355"/>
                  <a:pt x="662214" y="358355"/>
                </a:cubicBezTo>
                <a:cubicBezTo>
                  <a:pt x="662818" y="370692"/>
                  <a:pt x="662818" y="370692"/>
                  <a:pt x="662818" y="370692"/>
                </a:cubicBezTo>
                <a:cubicBezTo>
                  <a:pt x="665231" y="365577"/>
                  <a:pt x="669152" y="361966"/>
                  <a:pt x="673977" y="359257"/>
                </a:cubicBezTo>
                <a:cubicBezTo>
                  <a:pt x="678803" y="356549"/>
                  <a:pt x="684835" y="355345"/>
                  <a:pt x="691470" y="355345"/>
                </a:cubicBezTo>
                <a:close/>
                <a:moveTo>
                  <a:pt x="1631750" y="332725"/>
                </a:moveTo>
                <a:lnTo>
                  <a:pt x="1666298" y="332725"/>
                </a:lnTo>
                <a:lnTo>
                  <a:pt x="1666298" y="358224"/>
                </a:lnTo>
                <a:lnTo>
                  <a:pt x="1686862" y="358224"/>
                </a:lnTo>
                <a:lnTo>
                  <a:pt x="1686862" y="386191"/>
                </a:lnTo>
                <a:lnTo>
                  <a:pt x="1666298" y="386191"/>
                </a:lnTo>
                <a:lnTo>
                  <a:pt x="1666298" y="457959"/>
                </a:lnTo>
                <a:lnTo>
                  <a:pt x="1631750" y="457959"/>
                </a:lnTo>
                <a:lnTo>
                  <a:pt x="1631750" y="386191"/>
                </a:lnTo>
                <a:lnTo>
                  <a:pt x="1614888" y="386191"/>
                </a:lnTo>
                <a:lnTo>
                  <a:pt x="1614888" y="358224"/>
                </a:lnTo>
                <a:lnTo>
                  <a:pt x="1631750" y="358224"/>
                </a:lnTo>
                <a:close/>
                <a:moveTo>
                  <a:pt x="1165771" y="332725"/>
                </a:moveTo>
                <a:lnTo>
                  <a:pt x="1200524" y="332725"/>
                </a:lnTo>
                <a:lnTo>
                  <a:pt x="1200524" y="358224"/>
                </a:lnTo>
                <a:lnTo>
                  <a:pt x="1220882" y="358224"/>
                </a:lnTo>
                <a:lnTo>
                  <a:pt x="1220882" y="386191"/>
                </a:lnTo>
                <a:lnTo>
                  <a:pt x="1200524" y="386191"/>
                </a:lnTo>
                <a:lnTo>
                  <a:pt x="1200524" y="457959"/>
                </a:lnTo>
                <a:lnTo>
                  <a:pt x="1165771" y="457959"/>
                </a:lnTo>
                <a:lnTo>
                  <a:pt x="1165771" y="386191"/>
                </a:lnTo>
                <a:lnTo>
                  <a:pt x="1148909" y="386191"/>
                </a:lnTo>
                <a:lnTo>
                  <a:pt x="1148909" y="358224"/>
                </a:lnTo>
                <a:lnTo>
                  <a:pt x="1165771" y="358224"/>
                </a:lnTo>
                <a:close/>
                <a:moveTo>
                  <a:pt x="1461227" y="305581"/>
                </a:moveTo>
                <a:cubicBezTo>
                  <a:pt x="1466952" y="305581"/>
                  <a:pt x="1471471" y="307387"/>
                  <a:pt x="1475388" y="311001"/>
                </a:cubicBezTo>
                <a:cubicBezTo>
                  <a:pt x="1479003" y="314615"/>
                  <a:pt x="1480811" y="318831"/>
                  <a:pt x="1480811" y="324251"/>
                </a:cubicBezTo>
                <a:cubicBezTo>
                  <a:pt x="1480811" y="329371"/>
                  <a:pt x="1479003" y="333888"/>
                  <a:pt x="1475388" y="337502"/>
                </a:cubicBezTo>
                <a:cubicBezTo>
                  <a:pt x="1471471" y="341116"/>
                  <a:pt x="1466952" y="342621"/>
                  <a:pt x="1461227" y="342621"/>
                </a:cubicBezTo>
                <a:cubicBezTo>
                  <a:pt x="1455804" y="342621"/>
                  <a:pt x="1451285" y="341116"/>
                  <a:pt x="1447368" y="337502"/>
                </a:cubicBezTo>
                <a:cubicBezTo>
                  <a:pt x="1443753" y="333888"/>
                  <a:pt x="1441945" y="329371"/>
                  <a:pt x="1441945" y="324251"/>
                </a:cubicBezTo>
                <a:cubicBezTo>
                  <a:pt x="1441945" y="318831"/>
                  <a:pt x="1443753" y="314615"/>
                  <a:pt x="1447368" y="311001"/>
                </a:cubicBezTo>
                <a:cubicBezTo>
                  <a:pt x="1451285" y="307387"/>
                  <a:pt x="1455804" y="305581"/>
                  <a:pt x="1461227" y="305581"/>
                </a:cubicBezTo>
                <a:close/>
                <a:moveTo>
                  <a:pt x="1011850" y="305581"/>
                </a:moveTo>
                <a:cubicBezTo>
                  <a:pt x="1017590" y="305581"/>
                  <a:pt x="1022123" y="307387"/>
                  <a:pt x="1025748" y="311001"/>
                </a:cubicBezTo>
                <a:cubicBezTo>
                  <a:pt x="1029676" y="314615"/>
                  <a:pt x="1031488" y="318831"/>
                  <a:pt x="1031488" y="324251"/>
                </a:cubicBezTo>
                <a:cubicBezTo>
                  <a:pt x="1031488" y="329371"/>
                  <a:pt x="1029676" y="333888"/>
                  <a:pt x="1025748" y="337502"/>
                </a:cubicBezTo>
                <a:cubicBezTo>
                  <a:pt x="1022123" y="341116"/>
                  <a:pt x="1017590" y="342621"/>
                  <a:pt x="1011850" y="342621"/>
                </a:cubicBezTo>
                <a:cubicBezTo>
                  <a:pt x="1006411" y="342621"/>
                  <a:pt x="1001577" y="341116"/>
                  <a:pt x="997952" y="337502"/>
                </a:cubicBezTo>
                <a:cubicBezTo>
                  <a:pt x="994326" y="333888"/>
                  <a:pt x="992211" y="329371"/>
                  <a:pt x="992211" y="324251"/>
                </a:cubicBezTo>
                <a:cubicBezTo>
                  <a:pt x="992211" y="318831"/>
                  <a:pt x="994326" y="314615"/>
                  <a:pt x="997952" y="311001"/>
                </a:cubicBezTo>
                <a:cubicBezTo>
                  <a:pt x="1001577" y="307387"/>
                  <a:pt x="1006411" y="305581"/>
                  <a:pt x="1011850" y="305581"/>
                </a:cubicBezTo>
                <a:close/>
                <a:moveTo>
                  <a:pt x="828886" y="305581"/>
                </a:moveTo>
                <a:cubicBezTo>
                  <a:pt x="834610" y="305581"/>
                  <a:pt x="839129" y="307387"/>
                  <a:pt x="842745" y="311001"/>
                </a:cubicBezTo>
                <a:cubicBezTo>
                  <a:pt x="846661" y="314615"/>
                  <a:pt x="848469" y="318831"/>
                  <a:pt x="848469" y="324251"/>
                </a:cubicBezTo>
                <a:cubicBezTo>
                  <a:pt x="848469" y="329371"/>
                  <a:pt x="846661" y="333888"/>
                  <a:pt x="842745" y="337502"/>
                </a:cubicBezTo>
                <a:cubicBezTo>
                  <a:pt x="839129" y="341116"/>
                  <a:pt x="834610" y="342621"/>
                  <a:pt x="828886" y="342621"/>
                </a:cubicBezTo>
                <a:cubicBezTo>
                  <a:pt x="823463" y="342621"/>
                  <a:pt x="818943" y="341116"/>
                  <a:pt x="815026" y="337502"/>
                </a:cubicBezTo>
                <a:cubicBezTo>
                  <a:pt x="811411" y="333888"/>
                  <a:pt x="809603" y="329371"/>
                  <a:pt x="809603" y="324251"/>
                </a:cubicBezTo>
                <a:cubicBezTo>
                  <a:pt x="809603" y="318831"/>
                  <a:pt x="811411" y="314615"/>
                  <a:pt x="815026" y="311001"/>
                </a:cubicBezTo>
                <a:cubicBezTo>
                  <a:pt x="818943" y="307387"/>
                  <a:pt x="823463" y="305581"/>
                  <a:pt x="828886" y="305581"/>
                </a:cubicBezTo>
                <a:close/>
                <a:moveTo>
                  <a:pt x="444067" y="211851"/>
                </a:moveTo>
                <a:cubicBezTo>
                  <a:pt x="441054" y="211851"/>
                  <a:pt x="436836" y="212453"/>
                  <a:pt x="434426" y="213357"/>
                </a:cubicBezTo>
                <a:cubicBezTo>
                  <a:pt x="434426" y="260368"/>
                  <a:pt x="405203" y="320639"/>
                  <a:pt x="390742" y="347158"/>
                </a:cubicBezTo>
                <a:cubicBezTo>
                  <a:pt x="390742" y="347158"/>
                  <a:pt x="390742" y="347158"/>
                  <a:pt x="426593" y="347158"/>
                </a:cubicBezTo>
                <a:cubicBezTo>
                  <a:pt x="446477" y="313708"/>
                  <a:pt x="467264" y="267299"/>
                  <a:pt x="467264" y="238671"/>
                </a:cubicBezTo>
                <a:cubicBezTo>
                  <a:pt x="467264" y="222097"/>
                  <a:pt x="461540" y="211851"/>
                  <a:pt x="444067" y="211851"/>
                </a:cubicBezTo>
                <a:close/>
                <a:moveTo>
                  <a:pt x="68388" y="211851"/>
                </a:moveTo>
                <a:cubicBezTo>
                  <a:pt x="50914" y="211851"/>
                  <a:pt x="45491" y="222097"/>
                  <a:pt x="45491" y="238671"/>
                </a:cubicBezTo>
                <a:cubicBezTo>
                  <a:pt x="45491" y="267299"/>
                  <a:pt x="65977" y="313708"/>
                  <a:pt x="85861" y="347158"/>
                </a:cubicBezTo>
                <a:lnTo>
                  <a:pt x="121712" y="347158"/>
                </a:lnTo>
                <a:cubicBezTo>
                  <a:pt x="107552" y="320639"/>
                  <a:pt x="78028" y="260368"/>
                  <a:pt x="78028" y="213357"/>
                </a:cubicBezTo>
                <a:cubicBezTo>
                  <a:pt x="75618" y="212453"/>
                  <a:pt x="71701" y="211851"/>
                  <a:pt x="68388" y="211851"/>
                </a:cubicBezTo>
                <a:close/>
                <a:moveTo>
                  <a:pt x="663714" y="181945"/>
                </a:moveTo>
                <a:lnTo>
                  <a:pt x="663714" y="214205"/>
                </a:lnTo>
                <a:cubicBezTo>
                  <a:pt x="687234" y="214205"/>
                  <a:pt x="687234" y="214205"/>
                  <a:pt x="687234" y="214205"/>
                </a:cubicBezTo>
                <a:cubicBezTo>
                  <a:pt x="693867" y="214205"/>
                  <a:pt x="698692" y="212697"/>
                  <a:pt x="702009" y="209984"/>
                </a:cubicBezTo>
                <a:cubicBezTo>
                  <a:pt x="705326" y="207270"/>
                  <a:pt x="707135" y="203351"/>
                  <a:pt x="707135" y="197924"/>
                </a:cubicBezTo>
                <a:cubicBezTo>
                  <a:pt x="707135" y="187372"/>
                  <a:pt x="700200" y="181945"/>
                  <a:pt x="686631" y="181945"/>
                </a:cubicBezTo>
                <a:cubicBezTo>
                  <a:pt x="663714" y="181945"/>
                  <a:pt x="663714" y="181945"/>
                  <a:pt x="663714" y="181945"/>
                </a:cubicBezTo>
                <a:close/>
                <a:moveTo>
                  <a:pt x="343745" y="176592"/>
                </a:moveTo>
                <a:cubicBezTo>
                  <a:pt x="329585" y="176592"/>
                  <a:pt x="315125" y="182318"/>
                  <a:pt x="309702" y="187140"/>
                </a:cubicBezTo>
                <a:cubicBezTo>
                  <a:pt x="309702" y="187140"/>
                  <a:pt x="309702" y="187140"/>
                  <a:pt x="309702" y="347158"/>
                </a:cubicBezTo>
                <a:cubicBezTo>
                  <a:pt x="309702" y="347158"/>
                  <a:pt x="309702" y="347158"/>
                  <a:pt x="355796" y="347158"/>
                </a:cubicBezTo>
                <a:cubicBezTo>
                  <a:pt x="369955" y="316118"/>
                  <a:pt x="387730" y="264286"/>
                  <a:pt x="387730" y="224507"/>
                </a:cubicBezTo>
                <a:cubicBezTo>
                  <a:pt x="387730" y="194975"/>
                  <a:pt x="374775" y="176592"/>
                  <a:pt x="343745" y="176592"/>
                </a:cubicBezTo>
                <a:close/>
                <a:moveTo>
                  <a:pt x="168709" y="176592"/>
                </a:moveTo>
                <a:cubicBezTo>
                  <a:pt x="137679" y="176592"/>
                  <a:pt x="125026" y="194975"/>
                  <a:pt x="125026" y="224507"/>
                </a:cubicBezTo>
                <a:cubicBezTo>
                  <a:pt x="125026" y="264286"/>
                  <a:pt x="142499" y="316118"/>
                  <a:pt x="156659" y="347158"/>
                </a:cubicBezTo>
                <a:cubicBezTo>
                  <a:pt x="156659" y="347158"/>
                  <a:pt x="156659" y="347158"/>
                  <a:pt x="203054" y="347158"/>
                </a:cubicBezTo>
                <a:lnTo>
                  <a:pt x="203054" y="187140"/>
                </a:lnTo>
                <a:cubicBezTo>
                  <a:pt x="197329" y="182318"/>
                  <a:pt x="183170" y="176592"/>
                  <a:pt x="168709" y="176592"/>
                </a:cubicBezTo>
                <a:close/>
                <a:moveTo>
                  <a:pt x="2166619" y="173560"/>
                </a:moveTo>
                <a:lnTo>
                  <a:pt x="2227360" y="173560"/>
                </a:lnTo>
                <a:lnTo>
                  <a:pt x="2227360" y="201527"/>
                </a:lnTo>
                <a:lnTo>
                  <a:pt x="2166619" y="201527"/>
                </a:lnTo>
                <a:close/>
                <a:moveTo>
                  <a:pt x="1586489" y="170481"/>
                </a:moveTo>
                <a:cubicBezTo>
                  <a:pt x="1580759" y="170481"/>
                  <a:pt x="1575632" y="172591"/>
                  <a:pt x="1572014" y="176511"/>
                </a:cubicBezTo>
                <a:cubicBezTo>
                  <a:pt x="1568093" y="180732"/>
                  <a:pt x="1566284" y="186160"/>
                  <a:pt x="1566284" y="192492"/>
                </a:cubicBezTo>
                <a:cubicBezTo>
                  <a:pt x="1566284" y="198522"/>
                  <a:pt x="1568093" y="203347"/>
                  <a:pt x="1572014" y="206965"/>
                </a:cubicBezTo>
                <a:cubicBezTo>
                  <a:pt x="1575632" y="210885"/>
                  <a:pt x="1580759" y="212694"/>
                  <a:pt x="1586489" y="212694"/>
                </a:cubicBezTo>
                <a:cubicBezTo>
                  <a:pt x="1592520" y="212694"/>
                  <a:pt x="1597345" y="210885"/>
                  <a:pt x="1600964" y="206965"/>
                </a:cubicBezTo>
                <a:cubicBezTo>
                  <a:pt x="1604884" y="203347"/>
                  <a:pt x="1606694" y="198522"/>
                  <a:pt x="1606694" y="192492"/>
                </a:cubicBezTo>
                <a:cubicBezTo>
                  <a:pt x="1606694" y="186160"/>
                  <a:pt x="1604884" y="180732"/>
                  <a:pt x="1600964" y="176511"/>
                </a:cubicBezTo>
                <a:cubicBezTo>
                  <a:pt x="1597345" y="172591"/>
                  <a:pt x="1592520" y="170481"/>
                  <a:pt x="1586489" y="170481"/>
                </a:cubicBezTo>
                <a:close/>
                <a:moveTo>
                  <a:pt x="1159789" y="170473"/>
                </a:moveTo>
                <a:cubicBezTo>
                  <a:pt x="1154059" y="170473"/>
                  <a:pt x="1149234" y="172583"/>
                  <a:pt x="1145313" y="176502"/>
                </a:cubicBezTo>
                <a:cubicBezTo>
                  <a:pt x="1141393" y="180722"/>
                  <a:pt x="1139584" y="185847"/>
                  <a:pt x="1139584" y="192479"/>
                </a:cubicBezTo>
                <a:cubicBezTo>
                  <a:pt x="1139584" y="198809"/>
                  <a:pt x="1141393" y="204235"/>
                  <a:pt x="1145313" y="208456"/>
                </a:cubicBezTo>
                <a:cubicBezTo>
                  <a:pt x="1148932" y="212374"/>
                  <a:pt x="1153758" y="214485"/>
                  <a:pt x="1159789" y="214485"/>
                </a:cubicBezTo>
                <a:cubicBezTo>
                  <a:pt x="1165519" y="214485"/>
                  <a:pt x="1170345" y="212374"/>
                  <a:pt x="1174265" y="208456"/>
                </a:cubicBezTo>
                <a:cubicBezTo>
                  <a:pt x="1177884" y="204235"/>
                  <a:pt x="1179995" y="199111"/>
                  <a:pt x="1179995" y="192479"/>
                </a:cubicBezTo>
                <a:cubicBezTo>
                  <a:pt x="1179995" y="185847"/>
                  <a:pt x="1177884" y="180722"/>
                  <a:pt x="1174265" y="176502"/>
                </a:cubicBezTo>
                <a:cubicBezTo>
                  <a:pt x="1170345" y="172583"/>
                  <a:pt x="1165519" y="170473"/>
                  <a:pt x="1159789" y="170473"/>
                </a:cubicBezTo>
                <a:close/>
                <a:moveTo>
                  <a:pt x="1992366" y="163841"/>
                </a:moveTo>
                <a:cubicBezTo>
                  <a:pt x="1982721" y="163841"/>
                  <a:pt x="1976693" y="169569"/>
                  <a:pt x="1974584" y="180421"/>
                </a:cubicBezTo>
                <a:lnTo>
                  <a:pt x="2009546" y="180421"/>
                </a:lnTo>
                <a:cubicBezTo>
                  <a:pt x="2008943" y="175296"/>
                  <a:pt x="2007135" y="171377"/>
                  <a:pt x="2004121" y="168363"/>
                </a:cubicBezTo>
                <a:cubicBezTo>
                  <a:pt x="2001107" y="165348"/>
                  <a:pt x="1997188" y="163841"/>
                  <a:pt x="1992366" y="163841"/>
                </a:cubicBezTo>
                <a:close/>
                <a:moveTo>
                  <a:pt x="1711874" y="163841"/>
                </a:moveTo>
                <a:cubicBezTo>
                  <a:pt x="1702229" y="163841"/>
                  <a:pt x="1696201" y="169569"/>
                  <a:pt x="1694091" y="180421"/>
                </a:cubicBezTo>
                <a:lnTo>
                  <a:pt x="1729053" y="180421"/>
                </a:lnTo>
                <a:cubicBezTo>
                  <a:pt x="1728451" y="175296"/>
                  <a:pt x="1726642" y="171377"/>
                  <a:pt x="1723628" y="168363"/>
                </a:cubicBezTo>
                <a:cubicBezTo>
                  <a:pt x="1720614" y="165348"/>
                  <a:pt x="1716696" y="163841"/>
                  <a:pt x="1711874" y="163841"/>
                </a:cubicBezTo>
                <a:close/>
                <a:moveTo>
                  <a:pt x="1231264" y="163841"/>
                </a:moveTo>
                <a:cubicBezTo>
                  <a:pt x="1221614" y="163841"/>
                  <a:pt x="1215582" y="169569"/>
                  <a:pt x="1213471" y="180421"/>
                </a:cubicBezTo>
                <a:lnTo>
                  <a:pt x="1248153" y="180421"/>
                </a:lnTo>
                <a:cubicBezTo>
                  <a:pt x="1247550" y="175296"/>
                  <a:pt x="1245740" y="171076"/>
                  <a:pt x="1242724" y="168363"/>
                </a:cubicBezTo>
                <a:cubicBezTo>
                  <a:pt x="1239708" y="165348"/>
                  <a:pt x="1236089" y="163841"/>
                  <a:pt x="1231264" y="163841"/>
                </a:cubicBezTo>
                <a:close/>
                <a:moveTo>
                  <a:pt x="813846" y="163841"/>
                </a:moveTo>
                <a:cubicBezTo>
                  <a:pt x="804201" y="163841"/>
                  <a:pt x="798173" y="169569"/>
                  <a:pt x="796063" y="180421"/>
                </a:cubicBezTo>
                <a:lnTo>
                  <a:pt x="831025" y="180421"/>
                </a:lnTo>
                <a:cubicBezTo>
                  <a:pt x="830423" y="175296"/>
                  <a:pt x="828614" y="171377"/>
                  <a:pt x="825600" y="168363"/>
                </a:cubicBezTo>
                <a:cubicBezTo>
                  <a:pt x="822586" y="165348"/>
                  <a:pt x="818668" y="163841"/>
                  <a:pt x="813846" y="163841"/>
                </a:cubicBezTo>
                <a:close/>
                <a:moveTo>
                  <a:pt x="1476134" y="142866"/>
                </a:moveTo>
                <a:cubicBezTo>
                  <a:pt x="1510782" y="142866"/>
                  <a:pt x="1510782" y="142866"/>
                  <a:pt x="1510782" y="142866"/>
                </a:cubicBezTo>
                <a:cubicBezTo>
                  <a:pt x="1510782" y="242243"/>
                  <a:pt x="1510782" y="242243"/>
                  <a:pt x="1510782" y="242243"/>
                </a:cubicBezTo>
                <a:cubicBezTo>
                  <a:pt x="1476134" y="242243"/>
                  <a:pt x="1476134" y="242243"/>
                  <a:pt x="1476134" y="242243"/>
                </a:cubicBezTo>
                <a:close/>
                <a:moveTo>
                  <a:pt x="2106944" y="139424"/>
                </a:moveTo>
                <a:cubicBezTo>
                  <a:pt x="2113888" y="139424"/>
                  <a:pt x="2120529" y="140328"/>
                  <a:pt x="2126869" y="141534"/>
                </a:cubicBezTo>
                <a:cubicBezTo>
                  <a:pt x="2133511" y="143041"/>
                  <a:pt x="2138643" y="145151"/>
                  <a:pt x="2143172" y="147563"/>
                </a:cubicBezTo>
                <a:cubicBezTo>
                  <a:pt x="2139549" y="172282"/>
                  <a:pt x="2139549" y="172282"/>
                  <a:pt x="2139549" y="172282"/>
                </a:cubicBezTo>
                <a:cubicBezTo>
                  <a:pt x="2135020" y="170171"/>
                  <a:pt x="2129888" y="168363"/>
                  <a:pt x="2124454" y="166856"/>
                </a:cubicBezTo>
                <a:cubicBezTo>
                  <a:pt x="2119020" y="165650"/>
                  <a:pt x="2113888" y="164745"/>
                  <a:pt x="2109057" y="164745"/>
                </a:cubicBezTo>
                <a:cubicBezTo>
                  <a:pt x="2102114" y="164745"/>
                  <a:pt x="2098491" y="166856"/>
                  <a:pt x="2098491" y="170774"/>
                </a:cubicBezTo>
                <a:cubicBezTo>
                  <a:pt x="2098491" y="172583"/>
                  <a:pt x="2099698" y="174392"/>
                  <a:pt x="2101510" y="175598"/>
                </a:cubicBezTo>
                <a:cubicBezTo>
                  <a:pt x="2103623" y="176803"/>
                  <a:pt x="2107548" y="178009"/>
                  <a:pt x="2113586" y="179516"/>
                </a:cubicBezTo>
                <a:cubicBezTo>
                  <a:pt x="2125360" y="182531"/>
                  <a:pt x="2134115" y="186751"/>
                  <a:pt x="2139549" y="192177"/>
                </a:cubicBezTo>
                <a:cubicBezTo>
                  <a:pt x="2144983" y="197603"/>
                  <a:pt x="2147700" y="204838"/>
                  <a:pt x="2147700" y="213882"/>
                </a:cubicBezTo>
                <a:cubicBezTo>
                  <a:pt x="2147700" y="223829"/>
                  <a:pt x="2143775" y="231667"/>
                  <a:pt x="2135926" y="237093"/>
                </a:cubicBezTo>
                <a:cubicBezTo>
                  <a:pt x="2128077" y="242519"/>
                  <a:pt x="2116907" y="245534"/>
                  <a:pt x="2102717" y="245534"/>
                </a:cubicBezTo>
                <a:cubicBezTo>
                  <a:pt x="2094868" y="245534"/>
                  <a:pt x="2087019" y="244629"/>
                  <a:pt x="2079773" y="242821"/>
                </a:cubicBezTo>
                <a:cubicBezTo>
                  <a:pt x="2072528" y="241012"/>
                  <a:pt x="2066792" y="238600"/>
                  <a:pt x="2062565" y="235586"/>
                </a:cubicBezTo>
                <a:cubicBezTo>
                  <a:pt x="2066490" y="210264"/>
                  <a:pt x="2066490" y="210264"/>
                  <a:pt x="2066490" y="210264"/>
                </a:cubicBezTo>
                <a:cubicBezTo>
                  <a:pt x="2071320" y="213279"/>
                  <a:pt x="2076754" y="215690"/>
                  <a:pt x="2082792" y="217499"/>
                </a:cubicBezTo>
                <a:cubicBezTo>
                  <a:pt x="2088830" y="219308"/>
                  <a:pt x="2094566" y="220212"/>
                  <a:pt x="2100604" y="220212"/>
                </a:cubicBezTo>
                <a:cubicBezTo>
                  <a:pt x="2108755" y="220212"/>
                  <a:pt x="2112982" y="218102"/>
                  <a:pt x="2112982" y="214183"/>
                </a:cubicBezTo>
                <a:cubicBezTo>
                  <a:pt x="2112982" y="212073"/>
                  <a:pt x="2112076" y="210566"/>
                  <a:pt x="2110265" y="209360"/>
                </a:cubicBezTo>
                <a:cubicBezTo>
                  <a:pt x="2108152" y="208154"/>
                  <a:pt x="2104227" y="206647"/>
                  <a:pt x="2098491" y="205140"/>
                </a:cubicBezTo>
                <a:cubicBezTo>
                  <a:pt x="2086113" y="202125"/>
                  <a:pt x="2077358" y="197905"/>
                  <a:pt x="2072226" y="192780"/>
                </a:cubicBezTo>
                <a:cubicBezTo>
                  <a:pt x="2066792" y="187656"/>
                  <a:pt x="2064377" y="180421"/>
                  <a:pt x="2064377" y="171377"/>
                </a:cubicBezTo>
                <a:cubicBezTo>
                  <a:pt x="2064377" y="161429"/>
                  <a:pt x="2067999" y="153592"/>
                  <a:pt x="2075849" y="148166"/>
                </a:cubicBezTo>
                <a:cubicBezTo>
                  <a:pt x="2083396" y="142438"/>
                  <a:pt x="2093661" y="139424"/>
                  <a:pt x="2106944" y="139424"/>
                </a:cubicBezTo>
                <a:close/>
                <a:moveTo>
                  <a:pt x="1992969" y="139424"/>
                </a:moveTo>
                <a:cubicBezTo>
                  <a:pt x="2008039" y="139424"/>
                  <a:pt x="2019794" y="143945"/>
                  <a:pt x="2028835" y="152989"/>
                </a:cubicBezTo>
                <a:cubicBezTo>
                  <a:pt x="2037576" y="162032"/>
                  <a:pt x="2041796" y="174090"/>
                  <a:pt x="2041796" y="189464"/>
                </a:cubicBezTo>
                <a:cubicBezTo>
                  <a:pt x="2041796" y="193986"/>
                  <a:pt x="2041494" y="197905"/>
                  <a:pt x="2040892" y="201522"/>
                </a:cubicBezTo>
                <a:cubicBezTo>
                  <a:pt x="1975186" y="201522"/>
                  <a:pt x="1975186" y="201522"/>
                  <a:pt x="1975186" y="201522"/>
                </a:cubicBezTo>
                <a:cubicBezTo>
                  <a:pt x="1976995" y="207250"/>
                  <a:pt x="1980310" y="211470"/>
                  <a:pt x="1985132" y="214183"/>
                </a:cubicBezTo>
                <a:cubicBezTo>
                  <a:pt x="1990256" y="216896"/>
                  <a:pt x="1996887" y="218403"/>
                  <a:pt x="2005628" y="218403"/>
                </a:cubicBezTo>
                <a:cubicBezTo>
                  <a:pt x="2011053" y="218403"/>
                  <a:pt x="2016779" y="217800"/>
                  <a:pt x="2022506" y="216595"/>
                </a:cubicBezTo>
                <a:cubicBezTo>
                  <a:pt x="2028233" y="215389"/>
                  <a:pt x="2033055" y="213882"/>
                  <a:pt x="2037576" y="211772"/>
                </a:cubicBezTo>
                <a:cubicBezTo>
                  <a:pt x="2040590" y="237998"/>
                  <a:pt x="2040590" y="237998"/>
                  <a:pt x="2040590" y="237998"/>
                </a:cubicBezTo>
                <a:cubicBezTo>
                  <a:pt x="2035165" y="240409"/>
                  <a:pt x="2029137" y="242218"/>
                  <a:pt x="2022205" y="243424"/>
                </a:cubicBezTo>
                <a:cubicBezTo>
                  <a:pt x="2015574" y="244629"/>
                  <a:pt x="2008340" y="245534"/>
                  <a:pt x="2001107" y="245534"/>
                </a:cubicBezTo>
                <a:cubicBezTo>
                  <a:pt x="1988749" y="245534"/>
                  <a:pt x="1978200" y="243424"/>
                  <a:pt x="1969158" y="239203"/>
                </a:cubicBezTo>
                <a:cubicBezTo>
                  <a:pt x="1960418" y="234983"/>
                  <a:pt x="1953184" y="228954"/>
                  <a:pt x="1948362" y="221116"/>
                </a:cubicBezTo>
                <a:cubicBezTo>
                  <a:pt x="1943238" y="212977"/>
                  <a:pt x="1940827" y="203632"/>
                  <a:pt x="1940827" y="192479"/>
                </a:cubicBezTo>
                <a:cubicBezTo>
                  <a:pt x="1940827" y="182531"/>
                  <a:pt x="1942936" y="173487"/>
                  <a:pt x="1947156" y="165348"/>
                </a:cubicBezTo>
                <a:cubicBezTo>
                  <a:pt x="1951677" y="157511"/>
                  <a:pt x="1957705" y="151180"/>
                  <a:pt x="1965541" y="146357"/>
                </a:cubicBezTo>
                <a:cubicBezTo>
                  <a:pt x="1973378" y="141835"/>
                  <a:pt x="1982721" y="139424"/>
                  <a:pt x="1992969" y="139424"/>
                </a:cubicBezTo>
                <a:close/>
                <a:moveTo>
                  <a:pt x="1884019" y="139424"/>
                </a:moveTo>
                <a:cubicBezTo>
                  <a:pt x="1890645" y="139424"/>
                  <a:pt x="1897271" y="140328"/>
                  <a:pt x="1903595" y="141534"/>
                </a:cubicBezTo>
                <a:cubicBezTo>
                  <a:pt x="1910221" y="143041"/>
                  <a:pt x="1915642" y="145151"/>
                  <a:pt x="1919858" y="147563"/>
                </a:cubicBezTo>
                <a:cubicBezTo>
                  <a:pt x="1916244" y="172282"/>
                  <a:pt x="1916244" y="172282"/>
                  <a:pt x="1916244" y="172282"/>
                </a:cubicBezTo>
                <a:cubicBezTo>
                  <a:pt x="1911727" y="170171"/>
                  <a:pt x="1906607" y="168363"/>
                  <a:pt x="1901186" y="166856"/>
                </a:cubicBezTo>
                <a:cubicBezTo>
                  <a:pt x="1895765" y="165650"/>
                  <a:pt x="1890645" y="164745"/>
                  <a:pt x="1886127" y="164745"/>
                </a:cubicBezTo>
                <a:cubicBezTo>
                  <a:pt x="1878899" y="164745"/>
                  <a:pt x="1875285" y="166856"/>
                  <a:pt x="1875285" y="170774"/>
                </a:cubicBezTo>
                <a:cubicBezTo>
                  <a:pt x="1875285" y="172583"/>
                  <a:pt x="1876490" y="174392"/>
                  <a:pt x="1878598" y="175598"/>
                </a:cubicBezTo>
                <a:cubicBezTo>
                  <a:pt x="1880405" y="176803"/>
                  <a:pt x="1884320" y="178009"/>
                  <a:pt x="1890344" y="179516"/>
                </a:cubicBezTo>
                <a:cubicBezTo>
                  <a:pt x="1902089" y="182531"/>
                  <a:pt x="1910823" y="186751"/>
                  <a:pt x="1916244" y="192177"/>
                </a:cubicBezTo>
                <a:cubicBezTo>
                  <a:pt x="1921665" y="197603"/>
                  <a:pt x="1924376" y="204838"/>
                  <a:pt x="1924376" y="213882"/>
                </a:cubicBezTo>
                <a:cubicBezTo>
                  <a:pt x="1924376" y="223829"/>
                  <a:pt x="1920460" y="231667"/>
                  <a:pt x="1912630" y="237093"/>
                </a:cubicBezTo>
                <a:cubicBezTo>
                  <a:pt x="1904800" y="242519"/>
                  <a:pt x="1893656" y="245534"/>
                  <a:pt x="1879502" y="245534"/>
                </a:cubicBezTo>
                <a:cubicBezTo>
                  <a:pt x="1871671" y="245534"/>
                  <a:pt x="1864142" y="244629"/>
                  <a:pt x="1856914" y="242821"/>
                </a:cubicBezTo>
                <a:cubicBezTo>
                  <a:pt x="1849385" y="241012"/>
                  <a:pt x="1843663" y="238600"/>
                  <a:pt x="1839446" y="235586"/>
                </a:cubicBezTo>
                <a:cubicBezTo>
                  <a:pt x="1843361" y="210264"/>
                  <a:pt x="1843361" y="210264"/>
                  <a:pt x="1843361" y="210264"/>
                </a:cubicBezTo>
                <a:cubicBezTo>
                  <a:pt x="1848180" y="213279"/>
                  <a:pt x="1853601" y="215690"/>
                  <a:pt x="1859625" y="217499"/>
                </a:cubicBezTo>
                <a:cubicBezTo>
                  <a:pt x="1865648" y="219308"/>
                  <a:pt x="1871671" y="220212"/>
                  <a:pt x="1877394" y="220212"/>
                </a:cubicBezTo>
                <a:cubicBezTo>
                  <a:pt x="1885826" y="220212"/>
                  <a:pt x="1889741" y="218102"/>
                  <a:pt x="1889741" y="214183"/>
                </a:cubicBezTo>
                <a:cubicBezTo>
                  <a:pt x="1889741" y="212073"/>
                  <a:pt x="1888838" y="210566"/>
                  <a:pt x="1887031" y="209360"/>
                </a:cubicBezTo>
                <a:cubicBezTo>
                  <a:pt x="1884923" y="208154"/>
                  <a:pt x="1881007" y="206647"/>
                  <a:pt x="1875285" y="205140"/>
                </a:cubicBezTo>
                <a:cubicBezTo>
                  <a:pt x="1862937" y="202125"/>
                  <a:pt x="1854204" y="197905"/>
                  <a:pt x="1849084" y="192780"/>
                </a:cubicBezTo>
                <a:cubicBezTo>
                  <a:pt x="1843964" y="187656"/>
                  <a:pt x="1841253" y="180421"/>
                  <a:pt x="1841253" y="171377"/>
                </a:cubicBezTo>
                <a:cubicBezTo>
                  <a:pt x="1841253" y="161429"/>
                  <a:pt x="1845169" y="153592"/>
                  <a:pt x="1852698" y="148166"/>
                </a:cubicBezTo>
                <a:cubicBezTo>
                  <a:pt x="1860227" y="142438"/>
                  <a:pt x="1870768" y="139424"/>
                  <a:pt x="1884019" y="139424"/>
                </a:cubicBezTo>
                <a:close/>
                <a:moveTo>
                  <a:pt x="1712477" y="139424"/>
                </a:moveTo>
                <a:cubicBezTo>
                  <a:pt x="1727546" y="139424"/>
                  <a:pt x="1739301" y="143945"/>
                  <a:pt x="1748042" y="152989"/>
                </a:cubicBezTo>
                <a:cubicBezTo>
                  <a:pt x="1757084" y="162032"/>
                  <a:pt x="1761303" y="174090"/>
                  <a:pt x="1761303" y="189464"/>
                </a:cubicBezTo>
                <a:cubicBezTo>
                  <a:pt x="1761303" y="193986"/>
                  <a:pt x="1761002" y="197905"/>
                  <a:pt x="1760098" y="201522"/>
                </a:cubicBezTo>
                <a:cubicBezTo>
                  <a:pt x="1694694" y="201522"/>
                  <a:pt x="1694694" y="201522"/>
                  <a:pt x="1694694" y="201522"/>
                </a:cubicBezTo>
                <a:cubicBezTo>
                  <a:pt x="1696502" y="207250"/>
                  <a:pt x="1699818" y="211470"/>
                  <a:pt x="1704640" y="214183"/>
                </a:cubicBezTo>
                <a:cubicBezTo>
                  <a:pt x="1709764" y="216896"/>
                  <a:pt x="1716395" y="218403"/>
                  <a:pt x="1725135" y="218403"/>
                </a:cubicBezTo>
                <a:cubicBezTo>
                  <a:pt x="1730560" y="218403"/>
                  <a:pt x="1736287" y="217800"/>
                  <a:pt x="1742014" y="216595"/>
                </a:cubicBezTo>
                <a:cubicBezTo>
                  <a:pt x="1747439" y="215389"/>
                  <a:pt x="1752563" y="213882"/>
                  <a:pt x="1757084" y="211772"/>
                </a:cubicBezTo>
                <a:cubicBezTo>
                  <a:pt x="1760098" y="237998"/>
                  <a:pt x="1760098" y="237998"/>
                  <a:pt x="1760098" y="237998"/>
                </a:cubicBezTo>
                <a:cubicBezTo>
                  <a:pt x="1754672" y="240409"/>
                  <a:pt x="1748644" y="242218"/>
                  <a:pt x="1741712" y="243424"/>
                </a:cubicBezTo>
                <a:cubicBezTo>
                  <a:pt x="1734780" y="244629"/>
                  <a:pt x="1727848" y="245534"/>
                  <a:pt x="1720313" y="245534"/>
                </a:cubicBezTo>
                <a:cubicBezTo>
                  <a:pt x="1708257" y="245534"/>
                  <a:pt x="1697708" y="243424"/>
                  <a:pt x="1688666" y="239203"/>
                </a:cubicBezTo>
                <a:cubicBezTo>
                  <a:pt x="1679624" y="234983"/>
                  <a:pt x="1672692" y="228954"/>
                  <a:pt x="1667869" y="221116"/>
                </a:cubicBezTo>
                <a:cubicBezTo>
                  <a:pt x="1662745" y="212977"/>
                  <a:pt x="1660334" y="203632"/>
                  <a:pt x="1660334" y="192479"/>
                </a:cubicBezTo>
                <a:cubicBezTo>
                  <a:pt x="1660334" y="182531"/>
                  <a:pt x="1662444" y="173487"/>
                  <a:pt x="1666664" y="165348"/>
                </a:cubicBezTo>
                <a:cubicBezTo>
                  <a:pt x="1670883" y="157511"/>
                  <a:pt x="1677213" y="151180"/>
                  <a:pt x="1685049" y="146357"/>
                </a:cubicBezTo>
                <a:cubicBezTo>
                  <a:pt x="1692886" y="141835"/>
                  <a:pt x="1702229" y="139424"/>
                  <a:pt x="1712477" y="139424"/>
                </a:cubicBezTo>
                <a:close/>
                <a:moveTo>
                  <a:pt x="1578045" y="139424"/>
                </a:moveTo>
                <a:cubicBezTo>
                  <a:pt x="1584076" y="139424"/>
                  <a:pt x="1589504" y="140931"/>
                  <a:pt x="1594631" y="143343"/>
                </a:cubicBezTo>
                <a:cubicBezTo>
                  <a:pt x="1599456" y="146057"/>
                  <a:pt x="1603377" y="149675"/>
                  <a:pt x="1606392" y="154198"/>
                </a:cubicBezTo>
                <a:cubicBezTo>
                  <a:pt x="1606995" y="142740"/>
                  <a:pt x="1606995" y="142740"/>
                  <a:pt x="1606995" y="142740"/>
                </a:cubicBezTo>
                <a:cubicBezTo>
                  <a:pt x="1639565" y="142740"/>
                  <a:pt x="1639565" y="142740"/>
                  <a:pt x="1639565" y="142740"/>
                </a:cubicBezTo>
                <a:cubicBezTo>
                  <a:pt x="1639565" y="234102"/>
                  <a:pt x="1639565" y="234102"/>
                  <a:pt x="1639565" y="234102"/>
                </a:cubicBezTo>
                <a:cubicBezTo>
                  <a:pt x="1639565" y="253098"/>
                  <a:pt x="1634739" y="267269"/>
                  <a:pt x="1624788" y="276918"/>
                </a:cubicBezTo>
                <a:cubicBezTo>
                  <a:pt x="1615138" y="286567"/>
                  <a:pt x="1600964" y="291391"/>
                  <a:pt x="1581965" y="291391"/>
                </a:cubicBezTo>
                <a:cubicBezTo>
                  <a:pt x="1575029" y="291391"/>
                  <a:pt x="1567792" y="290788"/>
                  <a:pt x="1560253" y="288979"/>
                </a:cubicBezTo>
                <a:cubicBezTo>
                  <a:pt x="1552713" y="287472"/>
                  <a:pt x="1546984" y="285662"/>
                  <a:pt x="1542762" y="283552"/>
                </a:cubicBezTo>
                <a:cubicBezTo>
                  <a:pt x="1546380" y="253098"/>
                  <a:pt x="1546380" y="253098"/>
                  <a:pt x="1546380" y="253098"/>
                </a:cubicBezTo>
                <a:cubicBezTo>
                  <a:pt x="1550301" y="255510"/>
                  <a:pt x="1555126" y="257319"/>
                  <a:pt x="1561157" y="258827"/>
                </a:cubicBezTo>
                <a:cubicBezTo>
                  <a:pt x="1566887" y="260334"/>
                  <a:pt x="1572315" y="261239"/>
                  <a:pt x="1577140" y="261239"/>
                </a:cubicBezTo>
                <a:cubicBezTo>
                  <a:pt x="1596440" y="261239"/>
                  <a:pt x="1606392" y="252495"/>
                  <a:pt x="1606392" y="235308"/>
                </a:cubicBezTo>
                <a:cubicBezTo>
                  <a:pt x="1606392" y="230785"/>
                  <a:pt x="1606392" y="230785"/>
                  <a:pt x="1606392" y="230785"/>
                </a:cubicBezTo>
                <a:cubicBezTo>
                  <a:pt x="1603075" y="235007"/>
                  <a:pt x="1599155" y="238022"/>
                  <a:pt x="1594028" y="240434"/>
                </a:cubicBezTo>
                <a:cubicBezTo>
                  <a:pt x="1589203" y="242545"/>
                  <a:pt x="1583473" y="243751"/>
                  <a:pt x="1577140" y="243751"/>
                </a:cubicBezTo>
                <a:cubicBezTo>
                  <a:pt x="1568696" y="243751"/>
                  <a:pt x="1560856" y="241640"/>
                  <a:pt x="1554221" y="237419"/>
                </a:cubicBezTo>
                <a:cubicBezTo>
                  <a:pt x="1547285" y="233499"/>
                  <a:pt x="1541857" y="227468"/>
                  <a:pt x="1537635" y="219629"/>
                </a:cubicBezTo>
                <a:cubicBezTo>
                  <a:pt x="1533715" y="212091"/>
                  <a:pt x="1531604" y="203045"/>
                  <a:pt x="1531604" y="192793"/>
                </a:cubicBezTo>
                <a:cubicBezTo>
                  <a:pt x="1531604" y="183145"/>
                  <a:pt x="1533715" y="174099"/>
                  <a:pt x="1537635" y="166259"/>
                </a:cubicBezTo>
                <a:cubicBezTo>
                  <a:pt x="1541254" y="158118"/>
                  <a:pt x="1546682" y="151485"/>
                  <a:pt x="1553920" y="146660"/>
                </a:cubicBezTo>
                <a:cubicBezTo>
                  <a:pt x="1560856" y="141836"/>
                  <a:pt x="1568998" y="139424"/>
                  <a:pt x="1578045" y="139424"/>
                </a:cubicBezTo>
                <a:close/>
                <a:moveTo>
                  <a:pt x="1159789" y="139424"/>
                </a:moveTo>
                <a:cubicBezTo>
                  <a:pt x="1167329" y="139424"/>
                  <a:pt x="1174265" y="141232"/>
                  <a:pt x="1180900" y="144247"/>
                </a:cubicBezTo>
                <a:cubicBezTo>
                  <a:pt x="1187233" y="147563"/>
                  <a:pt x="1192662" y="152084"/>
                  <a:pt x="1196582" y="157812"/>
                </a:cubicBezTo>
                <a:cubicBezTo>
                  <a:pt x="1200503" y="152084"/>
                  <a:pt x="1205630" y="147563"/>
                  <a:pt x="1211963" y="144247"/>
                </a:cubicBezTo>
                <a:cubicBezTo>
                  <a:pt x="1218296" y="141232"/>
                  <a:pt x="1225233" y="139424"/>
                  <a:pt x="1232772" y="139424"/>
                </a:cubicBezTo>
                <a:cubicBezTo>
                  <a:pt x="1242121" y="139424"/>
                  <a:pt x="1250264" y="141534"/>
                  <a:pt x="1257803" y="145453"/>
                </a:cubicBezTo>
                <a:cubicBezTo>
                  <a:pt x="1265041" y="149371"/>
                  <a:pt x="1270771" y="155099"/>
                  <a:pt x="1274692" y="162635"/>
                </a:cubicBezTo>
                <a:cubicBezTo>
                  <a:pt x="1278612" y="170171"/>
                  <a:pt x="1280724" y="179215"/>
                  <a:pt x="1280724" y="189464"/>
                </a:cubicBezTo>
                <a:cubicBezTo>
                  <a:pt x="1280724" y="193986"/>
                  <a:pt x="1280422" y="197905"/>
                  <a:pt x="1279517" y="201522"/>
                </a:cubicBezTo>
                <a:cubicBezTo>
                  <a:pt x="1213772" y="201522"/>
                  <a:pt x="1213772" y="201522"/>
                  <a:pt x="1213772" y="201522"/>
                </a:cubicBezTo>
                <a:cubicBezTo>
                  <a:pt x="1217391" y="212676"/>
                  <a:pt x="1227344" y="218403"/>
                  <a:pt x="1244534" y="218403"/>
                </a:cubicBezTo>
                <a:cubicBezTo>
                  <a:pt x="1249962" y="218403"/>
                  <a:pt x="1255692" y="217800"/>
                  <a:pt x="1261121" y="216595"/>
                </a:cubicBezTo>
                <a:cubicBezTo>
                  <a:pt x="1266851" y="215389"/>
                  <a:pt x="1271978" y="213882"/>
                  <a:pt x="1276200" y="211772"/>
                </a:cubicBezTo>
                <a:cubicBezTo>
                  <a:pt x="1279517" y="237998"/>
                  <a:pt x="1279517" y="237998"/>
                  <a:pt x="1279517" y="237998"/>
                </a:cubicBezTo>
                <a:cubicBezTo>
                  <a:pt x="1268660" y="242821"/>
                  <a:pt x="1255994" y="245534"/>
                  <a:pt x="1241216" y="245534"/>
                </a:cubicBezTo>
                <a:cubicBezTo>
                  <a:pt x="1232169" y="245534"/>
                  <a:pt x="1223725" y="243725"/>
                  <a:pt x="1216185" y="240711"/>
                </a:cubicBezTo>
                <a:cubicBezTo>
                  <a:pt x="1208646" y="237696"/>
                  <a:pt x="1202312" y="233174"/>
                  <a:pt x="1197789" y="227145"/>
                </a:cubicBezTo>
                <a:cubicBezTo>
                  <a:pt x="1193265" y="232873"/>
                  <a:pt x="1187535" y="237395"/>
                  <a:pt x="1180900" y="240711"/>
                </a:cubicBezTo>
                <a:cubicBezTo>
                  <a:pt x="1174265" y="243725"/>
                  <a:pt x="1167027" y="245534"/>
                  <a:pt x="1159789" y="245534"/>
                </a:cubicBezTo>
                <a:cubicBezTo>
                  <a:pt x="1149837" y="245534"/>
                  <a:pt x="1140488" y="243122"/>
                  <a:pt x="1132346" y="238902"/>
                </a:cubicBezTo>
                <a:cubicBezTo>
                  <a:pt x="1123901" y="234380"/>
                  <a:pt x="1117266" y="228351"/>
                  <a:pt x="1112441" y="220212"/>
                </a:cubicBezTo>
                <a:cubicBezTo>
                  <a:pt x="1107314" y="212073"/>
                  <a:pt x="1104902" y="203029"/>
                  <a:pt x="1104902" y="192479"/>
                </a:cubicBezTo>
                <a:cubicBezTo>
                  <a:pt x="1104902" y="182832"/>
                  <a:pt x="1107314" y="173789"/>
                  <a:pt x="1111838" y="165951"/>
                </a:cubicBezTo>
                <a:cubicBezTo>
                  <a:pt x="1116362" y="157812"/>
                  <a:pt x="1122695" y="151482"/>
                  <a:pt x="1131139" y="146658"/>
                </a:cubicBezTo>
                <a:cubicBezTo>
                  <a:pt x="1139584" y="141835"/>
                  <a:pt x="1149234" y="139424"/>
                  <a:pt x="1159789" y="139424"/>
                </a:cubicBezTo>
                <a:close/>
                <a:moveTo>
                  <a:pt x="928316" y="139424"/>
                </a:moveTo>
                <a:cubicBezTo>
                  <a:pt x="934942" y="139424"/>
                  <a:pt x="941568" y="140328"/>
                  <a:pt x="948194" y="141534"/>
                </a:cubicBezTo>
                <a:cubicBezTo>
                  <a:pt x="954518" y="143041"/>
                  <a:pt x="959939" y="145151"/>
                  <a:pt x="964155" y="147563"/>
                </a:cubicBezTo>
                <a:cubicBezTo>
                  <a:pt x="960842" y="172282"/>
                  <a:pt x="960842" y="172282"/>
                  <a:pt x="960842" y="172282"/>
                </a:cubicBezTo>
                <a:cubicBezTo>
                  <a:pt x="956325" y="170171"/>
                  <a:pt x="951205" y="168363"/>
                  <a:pt x="945784" y="166856"/>
                </a:cubicBezTo>
                <a:cubicBezTo>
                  <a:pt x="940363" y="165650"/>
                  <a:pt x="935243" y="164745"/>
                  <a:pt x="930424" y="164745"/>
                </a:cubicBezTo>
                <a:cubicBezTo>
                  <a:pt x="923498" y="164745"/>
                  <a:pt x="919884" y="166856"/>
                  <a:pt x="919884" y="170774"/>
                </a:cubicBezTo>
                <a:cubicBezTo>
                  <a:pt x="919884" y="172583"/>
                  <a:pt x="920787" y="174392"/>
                  <a:pt x="922895" y="175598"/>
                </a:cubicBezTo>
                <a:cubicBezTo>
                  <a:pt x="925003" y="176803"/>
                  <a:pt x="928919" y="178009"/>
                  <a:pt x="934641" y="179516"/>
                </a:cubicBezTo>
                <a:cubicBezTo>
                  <a:pt x="946688" y="182531"/>
                  <a:pt x="955421" y="186751"/>
                  <a:pt x="960842" y="192177"/>
                </a:cubicBezTo>
                <a:cubicBezTo>
                  <a:pt x="966263" y="197603"/>
                  <a:pt x="968974" y="204838"/>
                  <a:pt x="968974" y="213882"/>
                </a:cubicBezTo>
                <a:cubicBezTo>
                  <a:pt x="968974" y="223829"/>
                  <a:pt x="965059" y="231667"/>
                  <a:pt x="957229" y="237093"/>
                </a:cubicBezTo>
                <a:cubicBezTo>
                  <a:pt x="949398" y="242519"/>
                  <a:pt x="938255" y="245534"/>
                  <a:pt x="923799" y="245534"/>
                </a:cubicBezTo>
                <a:cubicBezTo>
                  <a:pt x="915969" y="245534"/>
                  <a:pt x="908439" y="244629"/>
                  <a:pt x="901211" y="242821"/>
                </a:cubicBezTo>
                <a:cubicBezTo>
                  <a:pt x="893983" y="241012"/>
                  <a:pt x="888261" y="238600"/>
                  <a:pt x="884045" y="235586"/>
                </a:cubicBezTo>
                <a:cubicBezTo>
                  <a:pt x="887960" y="210264"/>
                  <a:pt x="887960" y="210264"/>
                  <a:pt x="887960" y="210264"/>
                </a:cubicBezTo>
                <a:cubicBezTo>
                  <a:pt x="892477" y="213279"/>
                  <a:pt x="897898" y="215690"/>
                  <a:pt x="904223" y="217499"/>
                </a:cubicBezTo>
                <a:cubicBezTo>
                  <a:pt x="910247" y="219308"/>
                  <a:pt x="915969" y="220212"/>
                  <a:pt x="921691" y="220212"/>
                </a:cubicBezTo>
                <a:cubicBezTo>
                  <a:pt x="930123" y="220212"/>
                  <a:pt x="934340" y="218102"/>
                  <a:pt x="934340" y="214183"/>
                </a:cubicBezTo>
                <a:cubicBezTo>
                  <a:pt x="934340" y="212073"/>
                  <a:pt x="933436" y="210566"/>
                  <a:pt x="931328" y="209360"/>
                </a:cubicBezTo>
                <a:cubicBezTo>
                  <a:pt x="929521" y="208154"/>
                  <a:pt x="925606" y="206647"/>
                  <a:pt x="919583" y="205140"/>
                </a:cubicBezTo>
                <a:cubicBezTo>
                  <a:pt x="907536" y="202125"/>
                  <a:pt x="898802" y="197905"/>
                  <a:pt x="893682" y="192780"/>
                </a:cubicBezTo>
                <a:cubicBezTo>
                  <a:pt x="888261" y="187656"/>
                  <a:pt x="885852" y="180421"/>
                  <a:pt x="885852" y="171377"/>
                </a:cubicBezTo>
                <a:cubicBezTo>
                  <a:pt x="885852" y="161429"/>
                  <a:pt x="889466" y="153592"/>
                  <a:pt x="896995" y="148166"/>
                </a:cubicBezTo>
                <a:cubicBezTo>
                  <a:pt x="904825" y="142438"/>
                  <a:pt x="915065" y="139424"/>
                  <a:pt x="928316" y="139424"/>
                </a:cubicBezTo>
                <a:close/>
                <a:moveTo>
                  <a:pt x="814449" y="139424"/>
                </a:moveTo>
                <a:cubicBezTo>
                  <a:pt x="829518" y="139424"/>
                  <a:pt x="841273" y="143945"/>
                  <a:pt x="850014" y="152989"/>
                </a:cubicBezTo>
                <a:cubicBezTo>
                  <a:pt x="859056" y="162032"/>
                  <a:pt x="863275" y="174090"/>
                  <a:pt x="863275" y="189464"/>
                </a:cubicBezTo>
                <a:cubicBezTo>
                  <a:pt x="863275" y="193986"/>
                  <a:pt x="862974" y="197905"/>
                  <a:pt x="862070" y="201522"/>
                </a:cubicBezTo>
                <a:cubicBezTo>
                  <a:pt x="796666" y="201522"/>
                  <a:pt x="796666" y="201522"/>
                  <a:pt x="796666" y="201522"/>
                </a:cubicBezTo>
                <a:cubicBezTo>
                  <a:pt x="798474" y="207250"/>
                  <a:pt x="801790" y="211470"/>
                  <a:pt x="806612" y="214183"/>
                </a:cubicBezTo>
                <a:cubicBezTo>
                  <a:pt x="811736" y="216896"/>
                  <a:pt x="818367" y="218403"/>
                  <a:pt x="827107" y="218403"/>
                </a:cubicBezTo>
                <a:cubicBezTo>
                  <a:pt x="832533" y="218403"/>
                  <a:pt x="838259" y="217800"/>
                  <a:pt x="843986" y="216595"/>
                </a:cubicBezTo>
                <a:cubicBezTo>
                  <a:pt x="849411" y="215389"/>
                  <a:pt x="854535" y="213882"/>
                  <a:pt x="859056" y="211772"/>
                </a:cubicBezTo>
                <a:cubicBezTo>
                  <a:pt x="862070" y="237998"/>
                  <a:pt x="862070" y="237998"/>
                  <a:pt x="862070" y="237998"/>
                </a:cubicBezTo>
                <a:cubicBezTo>
                  <a:pt x="856644" y="240409"/>
                  <a:pt x="850617" y="242218"/>
                  <a:pt x="843684" y="243424"/>
                </a:cubicBezTo>
                <a:cubicBezTo>
                  <a:pt x="836752" y="244629"/>
                  <a:pt x="829820" y="245534"/>
                  <a:pt x="822285" y="245534"/>
                </a:cubicBezTo>
                <a:cubicBezTo>
                  <a:pt x="810229" y="245534"/>
                  <a:pt x="799680" y="243424"/>
                  <a:pt x="790638" y="239203"/>
                </a:cubicBezTo>
                <a:cubicBezTo>
                  <a:pt x="781596" y="234983"/>
                  <a:pt x="774664" y="228954"/>
                  <a:pt x="769841" y="221116"/>
                </a:cubicBezTo>
                <a:cubicBezTo>
                  <a:pt x="764717" y="212977"/>
                  <a:pt x="762306" y="203632"/>
                  <a:pt x="762306" y="192479"/>
                </a:cubicBezTo>
                <a:cubicBezTo>
                  <a:pt x="762306" y="182531"/>
                  <a:pt x="764416" y="173487"/>
                  <a:pt x="768636" y="165348"/>
                </a:cubicBezTo>
                <a:cubicBezTo>
                  <a:pt x="772855" y="157511"/>
                  <a:pt x="779184" y="151180"/>
                  <a:pt x="787021" y="146357"/>
                </a:cubicBezTo>
                <a:cubicBezTo>
                  <a:pt x="794858" y="141835"/>
                  <a:pt x="804201" y="139424"/>
                  <a:pt x="814449" y="139424"/>
                </a:cubicBezTo>
                <a:close/>
                <a:moveTo>
                  <a:pt x="350071" y="138622"/>
                </a:moveTo>
                <a:cubicBezTo>
                  <a:pt x="385320" y="138622"/>
                  <a:pt x="414542" y="156100"/>
                  <a:pt x="427497" y="182921"/>
                </a:cubicBezTo>
                <a:cubicBezTo>
                  <a:pt x="436234" y="180811"/>
                  <a:pt x="444067" y="179907"/>
                  <a:pt x="452201" y="179907"/>
                </a:cubicBezTo>
                <a:cubicBezTo>
                  <a:pt x="487148" y="179907"/>
                  <a:pt x="512454" y="199797"/>
                  <a:pt x="512454" y="238068"/>
                </a:cubicBezTo>
                <a:cubicBezTo>
                  <a:pt x="512454" y="276340"/>
                  <a:pt x="477507" y="325460"/>
                  <a:pt x="464854" y="343843"/>
                </a:cubicBezTo>
                <a:cubicBezTo>
                  <a:pt x="464854" y="343843"/>
                  <a:pt x="464854" y="343843"/>
                  <a:pt x="463348" y="346254"/>
                </a:cubicBezTo>
                <a:cubicBezTo>
                  <a:pt x="463348" y="346254"/>
                  <a:pt x="463348" y="346254"/>
                  <a:pt x="451297" y="385128"/>
                </a:cubicBezTo>
                <a:cubicBezTo>
                  <a:pt x="451297" y="385128"/>
                  <a:pt x="451297" y="385128"/>
                  <a:pt x="268127" y="385128"/>
                </a:cubicBezTo>
                <a:cubicBezTo>
                  <a:pt x="268127" y="385128"/>
                  <a:pt x="268127" y="385128"/>
                  <a:pt x="268127" y="170264"/>
                </a:cubicBezTo>
                <a:cubicBezTo>
                  <a:pt x="290421" y="153690"/>
                  <a:pt x="323259" y="138622"/>
                  <a:pt x="350071" y="138622"/>
                </a:cubicBezTo>
                <a:close/>
                <a:moveTo>
                  <a:pt x="162383" y="138622"/>
                </a:moveTo>
                <a:cubicBezTo>
                  <a:pt x="189496" y="138622"/>
                  <a:pt x="222033" y="153690"/>
                  <a:pt x="244327" y="170264"/>
                </a:cubicBezTo>
                <a:lnTo>
                  <a:pt x="244327" y="385128"/>
                </a:lnTo>
                <a:cubicBezTo>
                  <a:pt x="244327" y="385128"/>
                  <a:pt x="244327" y="385128"/>
                  <a:pt x="61157" y="385128"/>
                </a:cubicBezTo>
                <a:cubicBezTo>
                  <a:pt x="61157" y="385128"/>
                  <a:pt x="61157" y="385128"/>
                  <a:pt x="49408" y="346254"/>
                </a:cubicBezTo>
                <a:cubicBezTo>
                  <a:pt x="49408" y="346254"/>
                  <a:pt x="49408" y="346254"/>
                  <a:pt x="47901" y="343843"/>
                </a:cubicBezTo>
                <a:cubicBezTo>
                  <a:pt x="34947" y="325460"/>
                  <a:pt x="0" y="276340"/>
                  <a:pt x="0" y="238068"/>
                </a:cubicBezTo>
                <a:cubicBezTo>
                  <a:pt x="0" y="199797"/>
                  <a:pt x="25608" y="179907"/>
                  <a:pt x="60555" y="179907"/>
                </a:cubicBezTo>
                <a:cubicBezTo>
                  <a:pt x="68388" y="179907"/>
                  <a:pt x="76522" y="180811"/>
                  <a:pt x="85258" y="182921"/>
                </a:cubicBezTo>
                <a:cubicBezTo>
                  <a:pt x="97912" y="156100"/>
                  <a:pt x="127436" y="138622"/>
                  <a:pt x="162383" y="138622"/>
                </a:cubicBezTo>
                <a:close/>
                <a:moveTo>
                  <a:pt x="663714" y="123757"/>
                </a:moveTo>
                <a:lnTo>
                  <a:pt x="663714" y="153906"/>
                </a:lnTo>
                <a:cubicBezTo>
                  <a:pt x="682108" y="153906"/>
                  <a:pt x="682108" y="153906"/>
                  <a:pt x="682108" y="153906"/>
                </a:cubicBezTo>
                <a:cubicBezTo>
                  <a:pt x="695074" y="153906"/>
                  <a:pt x="701406" y="148781"/>
                  <a:pt x="701406" y="138530"/>
                </a:cubicBezTo>
                <a:cubicBezTo>
                  <a:pt x="701406" y="128581"/>
                  <a:pt x="695074" y="123757"/>
                  <a:pt x="682409" y="123757"/>
                </a:cubicBezTo>
                <a:cubicBezTo>
                  <a:pt x="663714" y="123757"/>
                  <a:pt x="663714" y="123757"/>
                  <a:pt x="663714" y="123757"/>
                </a:cubicBezTo>
                <a:close/>
                <a:moveTo>
                  <a:pt x="1399994" y="116803"/>
                </a:moveTo>
                <a:lnTo>
                  <a:pt x="1434953" y="116803"/>
                </a:lnTo>
                <a:lnTo>
                  <a:pt x="1434953" y="142714"/>
                </a:lnTo>
                <a:lnTo>
                  <a:pt x="1455517" y="142714"/>
                </a:lnTo>
                <a:lnTo>
                  <a:pt x="1455517" y="170886"/>
                </a:lnTo>
                <a:lnTo>
                  <a:pt x="1434953" y="170886"/>
                </a:lnTo>
                <a:lnTo>
                  <a:pt x="1434953" y="242243"/>
                </a:lnTo>
                <a:lnTo>
                  <a:pt x="1399994" y="242243"/>
                </a:lnTo>
                <a:lnTo>
                  <a:pt x="1399994" y="170886"/>
                </a:lnTo>
                <a:lnTo>
                  <a:pt x="1383132" y="170886"/>
                </a:lnTo>
                <a:lnTo>
                  <a:pt x="1383132" y="142714"/>
                </a:lnTo>
                <a:lnTo>
                  <a:pt x="1399994" y="142714"/>
                </a:lnTo>
                <a:close/>
                <a:moveTo>
                  <a:pt x="1783307" y="95417"/>
                </a:moveTo>
                <a:lnTo>
                  <a:pt x="1818265" y="95417"/>
                </a:lnTo>
                <a:lnTo>
                  <a:pt x="1818265" y="242243"/>
                </a:lnTo>
                <a:lnTo>
                  <a:pt x="1783307" y="242243"/>
                </a:lnTo>
                <a:close/>
                <a:moveTo>
                  <a:pt x="990155" y="95417"/>
                </a:moveTo>
                <a:lnTo>
                  <a:pt x="1025114" y="95417"/>
                </a:lnTo>
                <a:lnTo>
                  <a:pt x="1025114" y="178290"/>
                </a:lnTo>
                <a:lnTo>
                  <a:pt x="1055137" y="142714"/>
                </a:lnTo>
                <a:lnTo>
                  <a:pt x="1095853" y="142714"/>
                </a:lnTo>
                <a:lnTo>
                  <a:pt x="1055548" y="187955"/>
                </a:lnTo>
                <a:lnTo>
                  <a:pt x="1102640" y="242243"/>
                </a:lnTo>
                <a:lnTo>
                  <a:pt x="1059455" y="242243"/>
                </a:lnTo>
                <a:lnTo>
                  <a:pt x="1025114" y="200293"/>
                </a:lnTo>
                <a:lnTo>
                  <a:pt x="1025114" y="242243"/>
                </a:lnTo>
                <a:lnTo>
                  <a:pt x="990155" y="242243"/>
                </a:lnTo>
                <a:close/>
                <a:moveTo>
                  <a:pt x="628435" y="95417"/>
                </a:moveTo>
                <a:cubicBezTo>
                  <a:pt x="686028" y="95417"/>
                  <a:pt x="686028" y="95417"/>
                  <a:pt x="686028" y="95417"/>
                </a:cubicBezTo>
                <a:cubicBezTo>
                  <a:pt x="702612" y="95417"/>
                  <a:pt x="715578" y="98733"/>
                  <a:pt x="724322" y="105065"/>
                </a:cubicBezTo>
                <a:cubicBezTo>
                  <a:pt x="732765" y="111697"/>
                  <a:pt x="737288" y="121044"/>
                  <a:pt x="737288" y="133405"/>
                </a:cubicBezTo>
                <a:cubicBezTo>
                  <a:pt x="737288" y="139736"/>
                  <a:pt x="735781" y="145766"/>
                  <a:pt x="733067" y="151193"/>
                </a:cubicBezTo>
                <a:cubicBezTo>
                  <a:pt x="730052" y="156620"/>
                  <a:pt x="726132" y="160841"/>
                  <a:pt x="721307" y="163855"/>
                </a:cubicBezTo>
                <a:cubicBezTo>
                  <a:pt x="728544" y="166267"/>
                  <a:pt x="734273" y="170790"/>
                  <a:pt x="738495" y="177121"/>
                </a:cubicBezTo>
                <a:cubicBezTo>
                  <a:pt x="742716" y="183453"/>
                  <a:pt x="744827" y="190990"/>
                  <a:pt x="744827" y="199432"/>
                </a:cubicBezTo>
                <a:cubicBezTo>
                  <a:pt x="744827" y="213602"/>
                  <a:pt x="740304" y="224456"/>
                  <a:pt x="731258" y="231390"/>
                </a:cubicBezTo>
                <a:cubicBezTo>
                  <a:pt x="721910" y="238626"/>
                  <a:pt x="708643" y="242243"/>
                  <a:pt x="690551" y="242243"/>
                </a:cubicBezTo>
                <a:cubicBezTo>
                  <a:pt x="628435" y="242243"/>
                  <a:pt x="628435" y="242243"/>
                  <a:pt x="628435" y="242243"/>
                </a:cubicBezTo>
                <a:close/>
                <a:moveTo>
                  <a:pt x="1493307" y="89865"/>
                </a:moveTo>
                <a:cubicBezTo>
                  <a:pt x="1499031" y="89865"/>
                  <a:pt x="1503551" y="91672"/>
                  <a:pt x="1507467" y="95285"/>
                </a:cubicBezTo>
                <a:cubicBezTo>
                  <a:pt x="1511083" y="98899"/>
                  <a:pt x="1512891" y="103416"/>
                  <a:pt x="1512891" y="108536"/>
                </a:cubicBezTo>
                <a:cubicBezTo>
                  <a:pt x="1512891" y="113956"/>
                  <a:pt x="1511083" y="118172"/>
                  <a:pt x="1507467" y="121786"/>
                </a:cubicBezTo>
                <a:cubicBezTo>
                  <a:pt x="1503551" y="125400"/>
                  <a:pt x="1499031" y="127206"/>
                  <a:pt x="1493307" y="127206"/>
                </a:cubicBezTo>
                <a:cubicBezTo>
                  <a:pt x="1487884" y="127206"/>
                  <a:pt x="1483364" y="125400"/>
                  <a:pt x="1479448" y="121786"/>
                </a:cubicBezTo>
                <a:cubicBezTo>
                  <a:pt x="1475832" y="118172"/>
                  <a:pt x="1474025" y="113956"/>
                  <a:pt x="1474025" y="108536"/>
                </a:cubicBezTo>
                <a:cubicBezTo>
                  <a:pt x="1474025" y="103416"/>
                  <a:pt x="1475832" y="98899"/>
                  <a:pt x="1479448" y="95285"/>
                </a:cubicBezTo>
                <a:cubicBezTo>
                  <a:pt x="1483364" y="91672"/>
                  <a:pt x="1487884" y="89865"/>
                  <a:pt x="1493307" y="89865"/>
                </a:cubicBezTo>
                <a:close/>
                <a:moveTo>
                  <a:pt x="1356891" y="84929"/>
                </a:moveTo>
                <a:cubicBezTo>
                  <a:pt x="1361107" y="84929"/>
                  <a:pt x="1365623" y="85532"/>
                  <a:pt x="1370441" y="86436"/>
                </a:cubicBezTo>
                <a:cubicBezTo>
                  <a:pt x="1374958" y="87340"/>
                  <a:pt x="1378872" y="88244"/>
                  <a:pt x="1381281" y="89450"/>
                </a:cubicBezTo>
                <a:cubicBezTo>
                  <a:pt x="1377969" y="117477"/>
                  <a:pt x="1377969" y="117477"/>
                  <a:pt x="1377969" y="117477"/>
                </a:cubicBezTo>
                <a:cubicBezTo>
                  <a:pt x="1375861" y="116874"/>
                  <a:pt x="1373753" y="116272"/>
                  <a:pt x="1371043" y="115669"/>
                </a:cubicBezTo>
                <a:cubicBezTo>
                  <a:pt x="1368634" y="115367"/>
                  <a:pt x="1366225" y="115066"/>
                  <a:pt x="1364118" y="115066"/>
                </a:cubicBezTo>
                <a:cubicBezTo>
                  <a:pt x="1358698" y="115066"/>
                  <a:pt x="1354482" y="116874"/>
                  <a:pt x="1351772" y="120189"/>
                </a:cubicBezTo>
                <a:cubicBezTo>
                  <a:pt x="1349062" y="123504"/>
                  <a:pt x="1347857" y="128628"/>
                  <a:pt x="1347857" y="135258"/>
                </a:cubicBezTo>
                <a:cubicBezTo>
                  <a:pt x="1347857" y="142792"/>
                  <a:pt x="1347857" y="142792"/>
                  <a:pt x="1347857" y="142792"/>
                </a:cubicBezTo>
                <a:cubicBezTo>
                  <a:pt x="1371344" y="142792"/>
                  <a:pt x="1371344" y="142792"/>
                  <a:pt x="1371344" y="142792"/>
                </a:cubicBezTo>
                <a:cubicBezTo>
                  <a:pt x="1371344" y="170819"/>
                  <a:pt x="1371344" y="170819"/>
                  <a:pt x="1371344" y="170819"/>
                </a:cubicBezTo>
                <a:cubicBezTo>
                  <a:pt x="1347857" y="170819"/>
                  <a:pt x="1347857" y="170819"/>
                  <a:pt x="1347857" y="170819"/>
                </a:cubicBezTo>
                <a:cubicBezTo>
                  <a:pt x="1347857" y="242243"/>
                  <a:pt x="1347857" y="242243"/>
                  <a:pt x="1347857" y="242243"/>
                </a:cubicBezTo>
                <a:cubicBezTo>
                  <a:pt x="1312928" y="242243"/>
                  <a:pt x="1312928" y="242243"/>
                  <a:pt x="1312928" y="242243"/>
                </a:cubicBezTo>
                <a:lnTo>
                  <a:pt x="1312928" y="170819"/>
                </a:lnTo>
                <a:cubicBezTo>
                  <a:pt x="1296969" y="170819"/>
                  <a:pt x="1296969" y="170819"/>
                  <a:pt x="1296969" y="170819"/>
                </a:cubicBezTo>
                <a:cubicBezTo>
                  <a:pt x="1296969" y="142792"/>
                  <a:pt x="1296969" y="142792"/>
                  <a:pt x="1296969" y="142792"/>
                </a:cubicBezTo>
                <a:cubicBezTo>
                  <a:pt x="1312928" y="142792"/>
                  <a:pt x="1312928" y="142792"/>
                  <a:pt x="1312928" y="142792"/>
                </a:cubicBezTo>
                <a:cubicBezTo>
                  <a:pt x="1312928" y="133148"/>
                  <a:pt x="1312928" y="133148"/>
                  <a:pt x="1312928" y="133148"/>
                </a:cubicBezTo>
                <a:cubicBezTo>
                  <a:pt x="1312928" y="117778"/>
                  <a:pt x="1316843" y="106025"/>
                  <a:pt x="1324370" y="97587"/>
                </a:cubicBezTo>
                <a:cubicBezTo>
                  <a:pt x="1332200" y="89148"/>
                  <a:pt x="1343040" y="84929"/>
                  <a:pt x="1356891" y="84929"/>
                </a:cubicBezTo>
                <a:close/>
                <a:moveTo>
                  <a:pt x="245231" y="0"/>
                </a:moveTo>
                <a:lnTo>
                  <a:pt x="267525" y="0"/>
                </a:lnTo>
                <a:cubicBezTo>
                  <a:pt x="267525" y="0"/>
                  <a:pt x="267525" y="0"/>
                  <a:pt x="267525" y="29533"/>
                </a:cubicBezTo>
                <a:cubicBezTo>
                  <a:pt x="267525" y="29533"/>
                  <a:pt x="267525" y="29533"/>
                  <a:pt x="302471" y="29533"/>
                </a:cubicBezTo>
                <a:cubicBezTo>
                  <a:pt x="302471" y="29533"/>
                  <a:pt x="302471" y="29533"/>
                  <a:pt x="302471" y="51833"/>
                </a:cubicBezTo>
                <a:cubicBezTo>
                  <a:pt x="302471" y="51833"/>
                  <a:pt x="302471" y="51833"/>
                  <a:pt x="267525" y="51833"/>
                </a:cubicBezTo>
                <a:cubicBezTo>
                  <a:pt x="267525" y="51833"/>
                  <a:pt x="267525" y="51833"/>
                  <a:pt x="267525" y="68407"/>
                </a:cubicBezTo>
                <a:cubicBezTo>
                  <a:pt x="284094" y="74133"/>
                  <a:pt x="296145" y="89200"/>
                  <a:pt x="296145" y="107281"/>
                </a:cubicBezTo>
                <a:cubicBezTo>
                  <a:pt x="296145" y="128979"/>
                  <a:pt x="278671" y="147361"/>
                  <a:pt x="256378" y="147361"/>
                </a:cubicBezTo>
                <a:cubicBezTo>
                  <a:pt x="234084" y="147361"/>
                  <a:pt x="215707" y="128979"/>
                  <a:pt x="215707" y="107281"/>
                </a:cubicBezTo>
                <a:cubicBezTo>
                  <a:pt x="215707" y="89200"/>
                  <a:pt x="228360" y="73229"/>
                  <a:pt x="245231" y="68407"/>
                </a:cubicBezTo>
                <a:lnTo>
                  <a:pt x="245231" y="51833"/>
                </a:lnTo>
                <a:cubicBezTo>
                  <a:pt x="245231" y="51833"/>
                  <a:pt x="245231" y="51833"/>
                  <a:pt x="209983" y="51833"/>
                </a:cubicBezTo>
                <a:cubicBezTo>
                  <a:pt x="209983" y="51833"/>
                  <a:pt x="209983" y="51833"/>
                  <a:pt x="209983" y="29533"/>
                </a:cubicBezTo>
                <a:cubicBezTo>
                  <a:pt x="209983" y="29533"/>
                  <a:pt x="209983" y="29533"/>
                  <a:pt x="245231" y="29533"/>
                </a:cubicBezTo>
                <a:cubicBezTo>
                  <a:pt x="245231" y="29533"/>
                  <a:pt x="245231" y="29533"/>
                  <a:pt x="245231" y="0"/>
                </a:cubicBezTo>
                <a:close/>
              </a:path>
            </a:pathLst>
          </a:custGeom>
          <a:solidFill>
            <a:schemeClr val="tx2"/>
          </a:solidFill>
        </p:spPr>
        <p:txBody>
          <a:bodyPr wrap="square">
            <a:noAutofit/>
          </a:bodyPr>
          <a:lstStyle>
            <a:lvl1pPr marL="0" indent="0">
              <a:buNone/>
              <a:defRPr sz="100">
                <a:noFill/>
              </a:defRPr>
            </a:lvl1pPr>
          </a:lstStyle>
          <a:p>
            <a:pPr lvl="0"/>
            <a:r>
              <a:rPr lang="da-DK" smtClean="0"/>
              <a:t>Klik for at redigere i master</a:t>
            </a:r>
          </a:p>
        </p:txBody>
      </p:sp>
      <p:sp>
        <p:nvSpPr>
          <p:cNvPr id="2" name="Title 1"/>
          <p:cNvSpPr>
            <a:spLocks noGrp="1"/>
          </p:cNvSpPr>
          <p:nvPr>
            <p:ph type="ctrTitle"/>
          </p:nvPr>
        </p:nvSpPr>
        <p:spPr>
          <a:xfrm>
            <a:off x="1054800" y="2462526"/>
            <a:ext cx="10082402" cy="1609200"/>
          </a:xfrm>
        </p:spPr>
        <p:txBody>
          <a:bodyPr anchor="ctr" anchorCtr="0"/>
          <a:lstStyle>
            <a:lvl1pPr algn="ctr">
              <a:lnSpc>
                <a:spcPct val="100000"/>
              </a:lnSpc>
              <a:defRPr sz="4000">
                <a:solidFill>
                  <a:schemeClr val="accent1"/>
                </a:solidFill>
              </a:defRPr>
            </a:lvl1pPr>
          </a:lstStyle>
          <a:p>
            <a:r>
              <a:rPr lang="da-DK" smtClean="0"/>
              <a:t>Klik for at redigere i master</a:t>
            </a:r>
            <a:endParaRPr lang="da-DK" dirty="0"/>
          </a:p>
        </p:txBody>
      </p:sp>
      <p:sp>
        <p:nvSpPr>
          <p:cNvPr id="33" name="FLD_PresentationTitle">
            <a:extLst>
              <a:ext uri="{FF2B5EF4-FFF2-40B4-BE49-F238E27FC236}">
                <a16:creationId xmlns="" xmlns:a16="http://schemas.microsoft.com/office/drawing/2014/main" id="{63D5B0E7-3D1F-42FA-ABF0-9019A7930E84}"/>
              </a:ext>
            </a:extLst>
          </p:cNvPr>
          <p:cNvSpPr>
            <a:spLocks noGrp="1"/>
          </p:cNvSpPr>
          <p:nvPr>
            <p:ph type="ftr" sz="quarter" idx="11"/>
          </p:nvPr>
        </p:nvSpPr>
        <p:spPr>
          <a:xfrm>
            <a:off x="9205279" y="6321067"/>
            <a:ext cx="2559600" cy="180000"/>
          </a:xfrm>
        </p:spPr>
        <p:txBody>
          <a:bodyPr/>
          <a:lstStyle/>
          <a:p>
            <a:r>
              <a:rPr lang="da-DK" noProof="0" dirty="0"/>
              <a:t>Præsentationstitel</a:t>
            </a:r>
          </a:p>
        </p:txBody>
      </p:sp>
      <p:sp>
        <p:nvSpPr>
          <p:cNvPr id="34" name="Slide Number Placeholder 5">
            <a:extLst>
              <a:ext uri="{FF2B5EF4-FFF2-40B4-BE49-F238E27FC236}">
                <a16:creationId xmlns="" xmlns:a16="http://schemas.microsoft.com/office/drawing/2014/main" id="{CBFEA6B7-9380-4434-8E44-527B3CEEFDB9}"/>
              </a:ext>
            </a:extLst>
          </p:cNvPr>
          <p:cNvSpPr>
            <a:spLocks noGrp="1"/>
          </p:cNvSpPr>
          <p:nvPr>
            <p:ph type="sldNum" sz="quarter" idx="12"/>
          </p:nvPr>
        </p:nvSpPr>
        <p:spPr>
          <a:xfrm>
            <a:off x="9205280" y="6434418"/>
            <a:ext cx="2559600" cy="180000"/>
          </a:xfrm>
        </p:spPr>
        <p:txBody>
          <a:bodyPr/>
          <a:lstStyle/>
          <a:p>
            <a:fld id="{859873C9-BF5D-4A9A-BB31-45BBB7BABAF7}" type="slidenum">
              <a:rPr lang="da-DK" noProof="0" smtClean="0"/>
              <a:t>‹nr.›</a:t>
            </a:fld>
            <a:endParaRPr lang="da-DK" noProof="0" dirty="0"/>
          </a:p>
        </p:txBody>
      </p:sp>
      <p:sp>
        <p:nvSpPr>
          <p:cNvPr id="37" name="Date_DateCustomA" hidden="1">
            <a:extLst>
              <a:ext uri="{FF2B5EF4-FFF2-40B4-BE49-F238E27FC236}">
                <a16:creationId xmlns="" xmlns:a16="http://schemas.microsoft.com/office/drawing/2014/main" id="{8BE199B1-A553-43EF-83DF-C1211EC63CB5}"/>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Tree>
    <p:extLst>
      <p:ext uri="{BB962C8B-B14F-4D97-AF65-F5344CB8AC3E}">
        <p14:creationId xmlns:p14="http://schemas.microsoft.com/office/powerpoint/2010/main" val="786421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6"/>
            </p:custDataLst>
          </p:nvPr>
        </p:nvSpPr>
        <p:spPr>
          <a:xfrm>
            <a:off x="427121" y="617429"/>
            <a:ext cx="11332879" cy="352456"/>
          </a:xfrm>
          <a:prstGeom prst="rect">
            <a:avLst/>
          </a:prstGeom>
        </p:spPr>
        <p:txBody>
          <a:bodyPr vert="horz" lIns="0" tIns="0" rIns="0" bIns="0" rtlCol="0" anchor="t" anchorCtr="0">
            <a:noAutofit/>
          </a:bodyPr>
          <a:lstStyle/>
          <a:p>
            <a:endParaRPr lang="en-GB" dirty="0"/>
          </a:p>
        </p:txBody>
      </p:sp>
      <p:sp>
        <p:nvSpPr>
          <p:cNvPr id="3" name="Text Placeholder 2"/>
          <p:cNvSpPr>
            <a:spLocks noGrp="1"/>
          </p:cNvSpPr>
          <p:nvPr>
            <p:ph type="body" idx="1"/>
            <p:custDataLst>
              <p:tags r:id="rId17"/>
            </p:custDataLst>
          </p:nvPr>
        </p:nvSpPr>
        <p:spPr>
          <a:xfrm>
            <a:off x="427121" y="2051999"/>
            <a:ext cx="11332879" cy="3761999"/>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Date_DateCustomA"/>
          <p:cNvSpPr>
            <a:spLocks noGrp="1"/>
          </p:cNvSpPr>
          <p:nvPr>
            <p:ph type="dt" sz="half" idx="2"/>
          </p:nvPr>
        </p:nvSpPr>
        <p:spPr>
          <a:xfrm>
            <a:off x="0" y="7219218"/>
            <a:ext cx="2401755" cy="180000"/>
          </a:xfrm>
          <a:prstGeom prst="rect">
            <a:avLst/>
          </a:prstGeom>
        </p:spPr>
        <p:txBody>
          <a:bodyPr vert="horz" lIns="0" tIns="0" rIns="0" bIns="0" rtlCol="0" anchor="b" anchorCtr="0"/>
          <a:lstStyle>
            <a:lvl1pPr algn="l">
              <a:defRPr sz="1000">
                <a:solidFill>
                  <a:schemeClr val="tx1">
                    <a:lumMod val="50000"/>
                    <a:lumOff val="50000"/>
                  </a:schemeClr>
                </a:solidFill>
              </a:defRPr>
            </a:lvl1pPr>
          </a:lstStyle>
          <a:p>
            <a:endParaRPr lang="en-GB" dirty="0"/>
          </a:p>
        </p:txBody>
      </p:sp>
      <p:sp>
        <p:nvSpPr>
          <p:cNvPr id="5" name="FLD_PresentationTitle"/>
          <p:cNvSpPr>
            <a:spLocks noGrp="1"/>
          </p:cNvSpPr>
          <p:nvPr>
            <p:ph type="ftr" sz="quarter" idx="3"/>
            <p:custDataLst>
              <p:tags r:id="rId18"/>
            </p:custDataLst>
          </p:nvPr>
        </p:nvSpPr>
        <p:spPr>
          <a:xfrm>
            <a:off x="9171708" y="6387715"/>
            <a:ext cx="2588291" cy="113351"/>
          </a:xfrm>
          <a:prstGeom prst="rect">
            <a:avLst/>
          </a:prstGeom>
        </p:spPr>
        <p:txBody>
          <a:bodyPr vert="horz" lIns="0" tIns="0" rIns="0" bIns="0" rtlCol="0" anchor="b" anchorCtr="0"/>
          <a:lstStyle>
            <a:lvl1pPr marL="0" indent="0" algn="r">
              <a:buNone/>
              <a:defRPr sz="5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GB"/>
              <a:t>Præsentationstitel</a:t>
            </a:r>
            <a:endParaRPr lang="en-GB" dirty="0"/>
          </a:p>
        </p:txBody>
      </p:sp>
      <p:sp>
        <p:nvSpPr>
          <p:cNvPr id="6" name="Slide Number Placeholder 5"/>
          <p:cNvSpPr>
            <a:spLocks noGrp="1"/>
          </p:cNvSpPr>
          <p:nvPr>
            <p:ph type="sldNum" sz="quarter" idx="4"/>
            <p:custDataLst>
              <p:tags r:id="rId19"/>
            </p:custDataLst>
          </p:nvPr>
        </p:nvSpPr>
        <p:spPr>
          <a:xfrm>
            <a:off x="9171709" y="6501066"/>
            <a:ext cx="2588291" cy="113351"/>
          </a:xfrm>
          <a:prstGeom prst="rect">
            <a:avLst/>
          </a:prstGeom>
        </p:spPr>
        <p:txBody>
          <a:bodyPr vert="horz" lIns="0" tIns="0" rIns="0" bIns="0" rtlCol="0" anchor="b" anchorCtr="0"/>
          <a:lstStyle>
            <a:lvl1pPr marL="0" indent="0" algn="r">
              <a:buNone/>
              <a:defRPr sz="5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24C8C45C-947F-4981-8B3F-4F32E973C901}" type="slidenum">
              <a:rPr lang="en-GB" smtClean="0"/>
              <a:pPr/>
              <a:t>‹nr.›</a:t>
            </a:fld>
            <a:endParaRPr lang="en-GB" dirty="0"/>
          </a:p>
        </p:txBody>
      </p:sp>
      <p:sp>
        <p:nvSpPr>
          <p:cNvPr id="16" name="Freeform 5">
            <a:extLst>
              <a:ext uri="{FF2B5EF4-FFF2-40B4-BE49-F238E27FC236}">
                <a16:creationId xmlns="" xmlns:a16="http://schemas.microsoft.com/office/drawing/2014/main" id="{09A0974A-8F5C-4FD4-9E38-7D5A997486A5}"/>
              </a:ext>
            </a:extLst>
          </p:cNvPr>
          <p:cNvSpPr>
            <a:spLocks/>
          </p:cNvSpPr>
          <p:nvPr/>
        </p:nvSpPr>
        <p:spPr bwMode="auto">
          <a:xfrm>
            <a:off x="773113" y="7905750"/>
            <a:ext cx="0" cy="6858000"/>
          </a:xfrm>
          <a:custGeom>
            <a:avLst/>
            <a:gdLst>
              <a:gd name="T0" fmla="*/ 0 h 4320"/>
              <a:gd name="T1" fmla="*/ 4320 h 4320"/>
              <a:gd name="T2" fmla="*/ 0 h 4320"/>
            </a:gdLst>
            <a:ahLst/>
            <a:cxnLst>
              <a:cxn ang="0">
                <a:pos x="0" y="T0"/>
              </a:cxn>
              <a:cxn ang="0">
                <a:pos x="0" y="T1"/>
              </a:cxn>
              <a:cxn ang="0">
                <a:pos x="0" y="T2"/>
              </a:cxn>
            </a:cxnLst>
            <a:rect l="0" t="0" r="r" b="b"/>
            <a:pathLst>
              <a:path h="4320">
                <a:moveTo>
                  <a:pt x="0" y="0"/>
                </a:moveTo>
                <a:lnTo>
                  <a:pt x="0" y="4320"/>
                </a:lnTo>
                <a:lnTo>
                  <a:pt x="0" y="0"/>
                </a:lnTo>
                <a:close/>
              </a:path>
            </a:pathLst>
          </a:custGeom>
          <a:solidFill>
            <a:srgbClr val="F0EF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Line 6">
            <a:extLst>
              <a:ext uri="{FF2B5EF4-FFF2-40B4-BE49-F238E27FC236}">
                <a16:creationId xmlns="" xmlns:a16="http://schemas.microsoft.com/office/drawing/2014/main" id="{B3C8D39D-F11E-4185-A47B-8AC40BA1A324}"/>
              </a:ext>
            </a:extLst>
          </p:cNvPr>
          <p:cNvSpPr>
            <a:spLocks noChangeShapeType="1"/>
          </p:cNvSpPr>
          <p:nvPr/>
        </p:nvSpPr>
        <p:spPr bwMode="auto">
          <a:xfrm>
            <a:off x="773113" y="790575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 xmlns:a16="http://schemas.microsoft.com/office/drawing/2014/main" id="{F0C239E8-9311-4B2C-A349-76443C49A633}"/>
              </a:ext>
            </a:extLst>
          </p:cNvPr>
          <p:cNvSpPr>
            <a:spLocks/>
          </p:cNvSpPr>
          <p:nvPr/>
        </p:nvSpPr>
        <p:spPr bwMode="auto">
          <a:xfrm>
            <a:off x="773113" y="7905750"/>
            <a:ext cx="0" cy="6858000"/>
          </a:xfrm>
          <a:custGeom>
            <a:avLst/>
            <a:gdLst>
              <a:gd name="T0" fmla="*/ 0 h 4320"/>
              <a:gd name="T1" fmla="*/ 4320 h 4320"/>
              <a:gd name="T2" fmla="*/ 0 h 4320"/>
            </a:gdLst>
            <a:ahLst/>
            <a:cxnLst>
              <a:cxn ang="0">
                <a:pos x="0" y="T0"/>
              </a:cxn>
              <a:cxn ang="0">
                <a:pos x="0" y="T1"/>
              </a:cxn>
              <a:cxn ang="0">
                <a:pos x="0" y="T2"/>
              </a:cxn>
            </a:cxnLst>
            <a:rect l="0" t="0" r="r" b="b"/>
            <a:pathLst>
              <a:path h="4320">
                <a:moveTo>
                  <a:pt x="0" y="0"/>
                </a:moveTo>
                <a:lnTo>
                  <a:pt x="0" y="4320"/>
                </a:lnTo>
                <a:lnTo>
                  <a:pt x="0" y="0"/>
                </a:lnTo>
                <a:close/>
              </a:path>
            </a:pathLst>
          </a:custGeom>
          <a:solidFill>
            <a:srgbClr val="0030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Line 8">
            <a:extLst>
              <a:ext uri="{FF2B5EF4-FFF2-40B4-BE49-F238E27FC236}">
                <a16:creationId xmlns="" xmlns:a16="http://schemas.microsoft.com/office/drawing/2014/main" id="{CC4BACEA-3C6F-4AEA-ACDA-9297B63E3C7D}"/>
              </a:ext>
            </a:extLst>
          </p:cNvPr>
          <p:cNvSpPr>
            <a:spLocks noChangeShapeType="1"/>
          </p:cNvSpPr>
          <p:nvPr/>
        </p:nvSpPr>
        <p:spPr bwMode="auto">
          <a:xfrm>
            <a:off x="773113" y="790575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Shape 11">
            <a:extLst>
              <a:ext uri="{FF2B5EF4-FFF2-40B4-BE49-F238E27FC236}">
                <a16:creationId xmlns="" xmlns:a16="http://schemas.microsoft.com/office/drawing/2014/main" id="{6CDDC2BE-D4DC-4E72-B82B-045712C523AE}"/>
              </a:ext>
            </a:extLst>
          </p:cNvPr>
          <p:cNvSpPr>
            <a:spLocks noGrp="1"/>
          </p:cNvSpPr>
          <p:nvPr>
            <p:custDataLst>
              <p:tags r:id="rId20"/>
            </p:custDataLst>
          </p:nvPr>
        </p:nvSpPr>
        <p:spPr bwMode="auto">
          <a:xfrm>
            <a:off x="427121" y="6380917"/>
            <a:ext cx="1065310" cy="220436"/>
          </a:xfrm>
          <a:custGeom>
            <a:avLst/>
            <a:gdLst>
              <a:gd name="connsiteX0" fmla="*/ 490727 w 17200563"/>
              <a:gd name="connsiteY0" fmla="*/ 3140616 h 3559175"/>
              <a:gd name="connsiteX1" fmla="*/ 3465323 w 17200563"/>
              <a:gd name="connsiteY1" fmla="*/ 3140616 h 3559175"/>
              <a:gd name="connsiteX2" fmla="*/ 3465323 w 17200563"/>
              <a:gd name="connsiteY2" fmla="*/ 3533775 h 3559175"/>
              <a:gd name="connsiteX3" fmla="*/ 490727 w 17200563"/>
              <a:gd name="connsiteY3" fmla="*/ 3533775 h 3559175"/>
              <a:gd name="connsiteX4" fmla="*/ 11973549 w 17200563"/>
              <a:gd name="connsiteY4" fmla="*/ 2931502 h 3559175"/>
              <a:gd name="connsiteX5" fmla="*/ 11836400 w 17200563"/>
              <a:gd name="connsiteY5" fmla="*/ 3059361 h 3559175"/>
              <a:gd name="connsiteX6" fmla="*/ 12106048 w 17200563"/>
              <a:gd name="connsiteY6" fmla="*/ 3059361 h 3559175"/>
              <a:gd name="connsiteX7" fmla="*/ 12064206 w 17200563"/>
              <a:gd name="connsiteY7" fmla="*/ 2966373 h 3559175"/>
              <a:gd name="connsiteX8" fmla="*/ 11973549 w 17200563"/>
              <a:gd name="connsiteY8" fmla="*/ 2931502 h 3559175"/>
              <a:gd name="connsiteX9" fmla="*/ 9911763 w 17200563"/>
              <a:gd name="connsiteY9" fmla="*/ 2931502 h 3559175"/>
              <a:gd name="connsiteX10" fmla="*/ 9774484 w 17200563"/>
              <a:gd name="connsiteY10" fmla="*/ 3059361 h 3559175"/>
              <a:gd name="connsiteX11" fmla="*/ 10044388 w 17200563"/>
              <a:gd name="connsiteY11" fmla="*/ 3059361 h 3559175"/>
              <a:gd name="connsiteX12" fmla="*/ 10002506 w 17200563"/>
              <a:gd name="connsiteY12" fmla="*/ 2966373 h 3559175"/>
              <a:gd name="connsiteX13" fmla="*/ 9911763 w 17200563"/>
              <a:gd name="connsiteY13" fmla="*/ 2931502 h 3559175"/>
              <a:gd name="connsiteX14" fmla="*/ 11147831 w 17200563"/>
              <a:gd name="connsiteY14" fmla="*/ 2765861 h 3559175"/>
              <a:gd name="connsiteX15" fmla="*/ 11415307 w 17200563"/>
              <a:gd name="connsiteY15" fmla="*/ 2765861 h 3559175"/>
              <a:gd name="connsiteX16" fmla="*/ 11415307 w 17200563"/>
              <a:gd name="connsiteY16" fmla="*/ 3535362 h 3559175"/>
              <a:gd name="connsiteX17" fmla="*/ 11147831 w 17200563"/>
              <a:gd name="connsiteY17" fmla="*/ 3535362 h 3559175"/>
              <a:gd name="connsiteX18" fmla="*/ 7678348 w 17200563"/>
              <a:gd name="connsiteY18" fmla="*/ 2765861 h 3559175"/>
              <a:gd name="connsiteX19" fmla="*/ 7946575 w 17200563"/>
              <a:gd name="connsiteY19" fmla="*/ 2765861 h 3559175"/>
              <a:gd name="connsiteX20" fmla="*/ 7946575 w 17200563"/>
              <a:gd name="connsiteY20" fmla="*/ 3535362 h 3559175"/>
              <a:gd name="connsiteX21" fmla="*/ 7678348 w 17200563"/>
              <a:gd name="connsiteY21" fmla="*/ 3535362 h 3559175"/>
              <a:gd name="connsiteX22" fmla="*/ 6266270 w 17200563"/>
              <a:gd name="connsiteY22" fmla="*/ 2765861 h 3559175"/>
              <a:gd name="connsiteX23" fmla="*/ 6533746 w 17200563"/>
              <a:gd name="connsiteY23" fmla="*/ 2765861 h 3559175"/>
              <a:gd name="connsiteX24" fmla="*/ 6533746 w 17200563"/>
              <a:gd name="connsiteY24" fmla="*/ 3535362 h 3559175"/>
              <a:gd name="connsiteX25" fmla="*/ 6266270 w 17200563"/>
              <a:gd name="connsiteY25" fmla="*/ 3535362 h 3559175"/>
              <a:gd name="connsiteX26" fmla="*/ 10919301 w 17200563"/>
              <a:gd name="connsiteY26" fmla="*/ 2751138 h 3559175"/>
              <a:gd name="connsiteX27" fmla="*/ 11007726 w 17200563"/>
              <a:gd name="connsiteY27" fmla="*/ 2767428 h 3559175"/>
              <a:gd name="connsiteX28" fmla="*/ 10986783 w 17200563"/>
              <a:gd name="connsiteY28" fmla="*/ 3021079 h 3559175"/>
              <a:gd name="connsiteX29" fmla="*/ 10889050 w 17200563"/>
              <a:gd name="connsiteY29" fmla="*/ 3002463 h 3559175"/>
              <a:gd name="connsiteX30" fmla="*/ 10772701 w 17200563"/>
              <a:gd name="connsiteY30" fmla="*/ 3053658 h 3559175"/>
              <a:gd name="connsiteX31" fmla="*/ 10733142 w 17200563"/>
              <a:gd name="connsiteY31" fmla="*/ 3204918 h 3559175"/>
              <a:gd name="connsiteX32" fmla="*/ 10733142 w 17200563"/>
              <a:gd name="connsiteY32" fmla="*/ 3535363 h 3559175"/>
              <a:gd name="connsiteX33" fmla="*/ 10463213 w 17200563"/>
              <a:gd name="connsiteY33" fmla="*/ 3535363 h 3559175"/>
              <a:gd name="connsiteX34" fmla="*/ 10463213 w 17200563"/>
              <a:gd name="connsiteY34" fmla="*/ 2765101 h 3559175"/>
              <a:gd name="connsiteX35" fmla="*/ 10723834 w 17200563"/>
              <a:gd name="connsiteY35" fmla="*/ 2765101 h 3559175"/>
              <a:gd name="connsiteX36" fmla="*/ 10728488 w 17200563"/>
              <a:gd name="connsiteY36" fmla="*/ 2881455 h 3559175"/>
              <a:gd name="connsiteX37" fmla="*/ 10805279 w 17200563"/>
              <a:gd name="connsiteY37" fmla="*/ 2783717 h 3559175"/>
              <a:gd name="connsiteX38" fmla="*/ 10919301 w 17200563"/>
              <a:gd name="connsiteY38" fmla="*/ 2751138 h 3559175"/>
              <a:gd name="connsiteX39" fmla="*/ 11978198 w 17200563"/>
              <a:gd name="connsiteY39" fmla="*/ 2743200 h 3559175"/>
              <a:gd name="connsiteX40" fmla="*/ 12254820 w 17200563"/>
              <a:gd name="connsiteY40" fmla="*/ 2847812 h 3559175"/>
              <a:gd name="connsiteX41" fmla="*/ 12357100 w 17200563"/>
              <a:gd name="connsiteY41" fmla="*/ 3126778 h 3559175"/>
              <a:gd name="connsiteX42" fmla="*/ 12347802 w 17200563"/>
              <a:gd name="connsiteY42" fmla="*/ 3219767 h 3559175"/>
              <a:gd name="connsiteX43" fmla="*/ 11841049 w 17200563"/>
              <a:gd name="connsiteY43" fmla="*/ 3219767 h 3559175"/>
              <a:gd name="connsiteX44" fmla="*/ 11917759 w 17200563"/>
              <a:gd name="connsiteY44" fmla="*/ 3319730 h 3559175"/>
              <a:gd name="connsiteX45" fmla="*/ 12075829 w 17200563"/>
              <a:gd name="connsiteY45" fmla="*/ 3352276 h 3559175"/>
              <a:gd name="connsiteX46" fmla="*/ 12206004 w 17200563"/>
              <a:gd name="connsiteY46" fmla="*/ 3338327 h 3559175"/>
              <a:gd name="connsiteX47" fmla="*/ 12322232 w 17200563"/>
              <a:gd name="connsiteY47" fmla="*/ 3301132 h 3559175"/>
              <a:gd name="connsiteX48" fmla="*/ 12345477 w 17200563"/>
              <a:gd name="connsiteY48" fmla="*/ 3501057 h 3559175"/>
              <a:gd name="connsiteX49" fmla="*/ 12203679 w 17200563"/>
              <a:gd name="connsiteY49" fmla="*/ 3545227 h 3559175"/>
              <a:gd name="connsiteX50" fmla="*/ 12040961 w 17200563"/>
              <a:gd name="connsiteY50" fmla="*/ 3559175 h 3559175"/>
              <a:gd name="connsiteX51" fmla="*/ 11796883 w 17200563"/>
              <a:gd name="connsiteY51" fmla="*/ 3510356 h 3559175"/>
              <a:gd name="connsiteX52" fmla="*/ 11634164 w 17200563"/>
              <a:gd name="connsiteY52" fmla="*/ 3370873 h 3559175"/>
              <a:gd name="connsiteX53" fmla="*/ 11576050 w 17200563"/>
              <a:gd name="connsiteY53" fmla="*/ 3152350 h 3559175"/>
              <a:gd name="connsiteX54" fmla="*/ 11624866 w 17200563"/>
              <a:gd name="connsiteY54" fmla="*/ 2943126 h 3559175"/>
              <a:gd name="connsiteX55" fmla="*/ 11766663 w 17200563"/>
              <a:gd name="connsiteY55" fmla="*/ 2796669 h 3559175"/>
              <a:gd name="connsiteX56" fmla="*/ 11978198 w 17200563"/>
              <a:gd name="connsiteY56" fmla="*/ 2743200 h 3559175"/>
              <a:gd name="connsiteX57" fmla="*/ 9916417 w 17200563"/>
              <a:gd name="connsiteY57" fmla="*/ 2743200 h 3559175"/>
              <a:gd name="connsiteX58" fmla="*/ 10190974 w 17200563"/>
              <a:gd name="connsiteY58" fmla="*/ 2847812 h 3559175"/>
              <a:gd name="connsiteX59" fmla="*/ 10293351 w 17200563"/>
              <a:gd name="connsiteY59" fmla="*/ 3126778 h 3559175"/>
              <a:gd name="connsiteX60" fmla="*/ 10284044 w 17200563"/>
              <a:gd name="connsiteY60" fmla="*/ 3219767 h 3559175"/>
              <a:gd name="connsiteX61" fmla="*/ 9776811 w 17200563"/>
              <a:gd name="connsiteY61" fmla="*/ 3219767 h 3559175"/>
              <a:gd name="connsiteX62" fmla="*/ 9855921 w 17200563"/>
              <a:gd name="connsiteY62" fmla="*/ 3319730 h 3559175"/>
              <a:gd name="connsiteX63" fmla="*/ 10014141 w 17200563"/>
              <a:gd name="connsiteY63" fmla="*/ 3352276 h 3559175"/>
              <a:gd name="connsiteX64" fmla="*/ 10142112 w 17200563"/>
              <a:gd name="connsiteY64" fmla="*/ 3338327 h 3559175"/>
              <a:gd name="connsiteX65" fmla="*/ 10258449 w 17200563"/>
              <a:gd name="connsiteY65" fmla="*/ 3301132 h 3559175"/>
              <a:gd name="connsiteX66" fmla="*/ 10284044 w 17200563"/>
              <a:gd name="connsiteY66" fmla="*/ 3501057 h 3559175"/>
              <a:gd name="connsiteX67" fmla="*/ 10142112 w 17200563"/>
              <a:gd name="connsiteY67" fmla="*/ 3545227 h 3559175"/>
              <a:gd name="connsiteX68" fmla="*/ 9976912 w 17200563"/>
              <a:gd name="connsiteY68" fmla="*/ 3559175 h 3559175"/>
              <a:gd name="connsiteX69" fmla="*/ 9732603 w 17200563"/>
              <a:gd name="connsiteY69" fmla="*/ 3510356 h 3559175"/>
              <a:gd name="connsiteX70" fmla="*/ 9572057 w 17200563"/>
              <a:gd name="connsiteY70" fmla="*/ 3370873 h 3559175"/>
              <a:gd name="connsiteX71" fmla="*/ 9513888 w 17200563"/>
              <a:gd name="connsiteY71" fmla="*/ 3152350 h 3559175"/>
              <a:gd name="connsiteX72" fmla="*/ 9562750 w 17200563"/>
              <a:gd name="connsiteY72" fmla="*/ 2943126 h 3559175"/>
              <a:gd name="connsiteX73" fmla="*/ 9704682 w 17200563"/>
              <a:gd name="connsiteY73" fmla="*/ 2796669 h 3559175"/>
              <a:gd name="connsiteX74" fmla="*/ 9916417 w 17200563"/>
              <a:gd name="connsiteY74" fmla="*/ 2743200 h 3559175"/>
              <a:gd name="connsiteX75" fmla="*/ 8453045 w 17200563"/>
              <a:gd name="connsiteY75" fmla="*/ 2743200 h 3559175"/>
              <a:gd name="connsiteX76" fmla="*/ 8604166 w 17200563"/>
              <a:gd name="connsiteY76" fmla="*/ 2759473 h 3559175"/>
              <a:gd name="connsiteX77" fmla="*/ 8729713 w 17200563"/>
              <a:gd name="connsiteY77" fmla="*/ 2803643 h 3559175"/>
              <a:gd name="connsiteX78" fmla="*/ 8701814 w 17200563"/>
              <a:gd name="connsiteY78" fmla="*/ 2996594 h 3559175"/>
              <a:gd name="connsiteX79" fmla="*/ 8585566 w 17200563"/>
              <a:gd name="connsiteY79" fmla="*/ 2954749 h 3559175"/>
              <a:gd name="connsiteX80" fmla="*/ 8469319 w 17200563"/>
              <a:gd name="connsiteY80" fmla="*/ 2938476 h 3559175"/>
              <a:gd name="connsiteX81" fmla="*/ 8387946 w 17200563"/>
              <a:gd name="connsiteY81" fmla="*/ 2982646 h 3559175"/>
              <a:gd name="connsiteX82" fmla="*/ 8411194 w 17200563"/>
              <a:gd name="connsiteY82" fmla="*/ 3022166 h 3559175"/>
              <a:gd name="connsiteX83" fmla="*/ 8501868 w 17200563"/>
              <a:gd name="connsiteY83" fmla="*/ 3052387 h 3559175"/>
              <a:gd name="connsiteX84" fmla="*/ 8701814 w 17200563"/>
              <a:gd name="connsiteY84" fmla="*/ 3147701 h 3559175"/>
              <a:gd name="connsiteX85" fmla="*/ 8764588 w 17200563"/>
              <a:gd name="connsiteY85" fmla="*/ 3315080 h 3559175"/>
              <a:gd name="connsiteX86" fmla="*/ 8673914 w 17200563"/>
              <a:gd name="connsiteY86" fmla="*/ 3496408 h 3559175"/>
              <a:gd name="connsiteX87" fmla="*/ 8418169 w 17200563"/>
              <a:gd name="connsiteY87" fmla="*/ 3559175 h 3559175"/>
              <a:gd name="connsiteX88" fmla="*/ 8243797 w 17200563"/>
              <a:gd name="connsiteY88" fmla="*/ 3538253 h 3559175"/>
              <a:gd name="connsiteX89" fmla="*/ 8108951 w 17200563"/>
              <a:gd name="connsiteY89" fmla="*/ 3484784 h 3559175"/>
              <a:gd name="connsiteX90" fmla="*/ 8139174 w 17200563"/>
              <a:gd name="connsiteY90" fmla="*/ 3289508 h 3559175"/>
              <a:gd name="connsiteX91" fmla="*/ 8264722 w 17200563"/>
              <a:gd name="connsiteY91" fmla="*/ 3345301 h 3559175"/>
              <a:gd name="connsiteX92" fmla="*/ 8401895 w 17200563"/>
              <a:gd name="connsiteY92" fmla="*/ 3363899 h 3559175"/>
              <a:gd name="connsiteX93" fmla="*/ 8499543 w 17200563"/>
              <a:gd name="connsiteY93" fmla="*/ 3317405 h 3559175"/>
              <a:gd name="connsiteX94" fmla="*/ 8476294 w 17200563"/>
              <a:gd name="connsiteY94" fmla="*/ 3280209 h 3559175"/>
              <a:gd name="connsiteX95" fmla="*/ 8385621 w 17200563"/>
              <a:gd name="connsiteY95" fmla="*/ 3249988 h 3559175"/>
              <a:gd name="connsiteX96" fmla="*/ 8183348 w 17200563"/>
              <a:gd name="connsiteY96" fmla="*/ 3152350 h 3559175"/>
              <a:gd name="connsiteX97" fmla="*/ 8122900 w 17200563"/>
              <a:gd name="connsiteY97" fmla="*/ 2989620 h 3559175"/>
              <a:gd name="connsiteX98" fmla="*/ 8211249 w 17200563"/>
              <a:gd name="connsiteY98" fmla="*/ 2808292 h 3559175"/>
              <a:gd name="connsiteX99" fmla="*/ 8453045 w 17200563"/>
              <a:gd name="connsiteY99" fmla="*/ 2743200 h 3559175"/>
              <a:gd name="connsiteX100" fmla="*/ 7215090 w 17200563"/>
              <a:gd name="connsiteY100" fmla="*/ 2743200 h 3559175"/>
              <a:gd name="connsiteX101" fmla="*/ 7417569 w 17200563"/>
              <a:gd name="connsiteY101" fmla="*/ 2826830 h 3559175"/>
              <a:gd name="connsiteX102" fmla="*/ 7485063 w 17200563"/>
              <a:gd name="connsiteY102" fmla="*/ 3068428 h 3559175"/>
              <a:gd name="connsiteX103" fmla="*/ 7485063 w 17200563"/>
              <a:gd name="connsiteY103" fmla="*/ 3535362 h 3559175"/>
              <a:gd name="connsiteX104" fmla="*/ 7215090 w 17200563"/>
              <a:gd name="connsiteY104" fmla="*/ 3535362 h 3559175"/>
              <a:gd name="connsiteX105" fmla="*/ 7215090 w 17200563"/>
              <a:gd name="connsiteY105" fmla="*/ 3119535 h 3559175"/>
              <a:gd name="connsiteX106" fmla="*/ 7112687 w 17200563"/>
              <a:gd name="connsiteY106" fmla="*/ 2982475 h 3559175"/>
              <a:gd name="connsiteX107" fmla="*/ 7028901 w 17200563"/>
              <a:gd name="connsiteY107" fmla="*/ 3019644 h 3559175"/>
              <a:gd name="connsiteX108" fmla="*/ 6998647 w 17200563"/>
              <a:gd name="connsiteY108" fmla="*/ 3128827 h 3559175"/>
              <a:gd name="connsiteX109" fmla="*/ 6998647 w 17200563"/>
              <a:gd name="connsiteY109" fmla="*/ 3535362 h 3559175"/>
              <a:gd name="connsiteX110" fmla="*/ 6731001 w 17200563"/>
              <a:gd name="connsiteY110" fmla="*/ 3535362 h 3559175"/>
              <a:gd name="connsiteX111" fmla="*/ 6731001 w 17200563"/>
              <a:gd name="connsiteY111" fmla="*/ 2766431 h 3559175"/>
              <a:gd name="connsiteX112" fmla="*/ 6991664 w 17200563"/>
              <a:gd name="connsiteY112" fmla="*/ 2766431 h 3559175"/>
              <a:gd name="connsiteX113" fmla="*/ 6996320 w 17200563"/>
              <a:gd name="connsiteY113" fmla="*/ 2861676 h 3559175"/>
              <a:gd name="connsiteX114" fmla="*/ 7082430 w 17200563"/>
              <a:gd name="connsiteY114" fmla="*/ 2775723 h 3559175"/>
              <a:gd name="connsiteX115" fmla="*/ 7215090 w 17200563"/>
              <a:gd name="connsiteY115" fmla="*/ 2743200 h 3559175"/>
              <a:gd name="connsiteX116" fmla="*/ 5338022 w 17200563"/>
              <a:gd name="connsiteY116" fmla="*/ 2743200 h 3559175"/>
              <a:gd name="connsiteX117" fmla="*/ 5470737 w 17200563"/>
              <a:gd name="connsiteY117" fmla="*/ 2775723 h 3559175"/>
              <a:gd name="connsiteX118" fmla="*/ 5559215 w 17200563"/>
              <a:gd name="connsiteY118" fmla="*/ 2870968 h 3559175"/>
              <a:gd name="connsiteX119" fmla="*/ 5654676 w 17200563"/>
              <a:gd name="connsiteY119" fmla="*/ 2778046 h 3559175"/>
              <a:gd name="connsiteX120" fmla="*/ 5801361 w 17200563"/>
              <a:gd name="connsiteY120" fmla="*/ 2743200 h 3559175"/>
              <a:gd name="connsiteX121" fmla="*/ 6003925 w 17200563"/>
              <a:gd name="connsiteY121" fmla="*/ 2826830 h 3559175"/>
              <a:gd name="connsiteX122" fmla="*/ 6073777 w 17200563"/>
              <a:gd name="connsiteY122" fmla="*/ 3068428 h 3559175"/>
              <a:gd name="connsiteX123" fmla="*/ 6073777 w 17200563"/>
              <a:gd name="connsiteY123" fmla="*/ 3535362 h 3559175"/>
              <a:gd name="connsiteX124" fmla="*/ 5806017 w 17200563"/>
              <a:gd name="connsiteY124" fmla="*/ 3535362 h 3559175"/>
              <a:gd name="connsiteX125" fmla="*/ 5806017 w 17200563"/>
              <a:gd name="connsiteY125" fmla="*/ 3119535 h 3559175"/>
              <a:gd name="connsiteX126" fmla="*/ 5782733 w 17200563"/>
              <a:gd name="connsiteY126" fmla="*/ 3014998 h 3559175"/>
              <a:gd name="connsiteX127" fmla="*/ 5705899 w 17200563"/>
              <a:gd name="connsiteY127" fmla="*/ 2982475 h 3559175"/>
              <a:gd name="connsiteX128" fmla="*/ 5624408 w 17200563"/>
              <a:gd name="connsiteY128" fmla="*/ 3019644 h 3559175"/>
              <a:gd name="connsiteX129" fmla="*/ 5596467 w 17200563"/>
              <a:gd name="connsiteY129" fmla="*/ 3128827 h 3559175"/>
              <a:gd name="connsiteX130" fmla="*/ 5596467 w 17200563"/>
              <a:gd name="connsiteY130" fmla="*/ 3535362 h 3559175"/>
              <a:gd name="connsiteX131" fmla="*/ 5328710 w 17200563"/>
              <a:gd name="connsiteY131" fmla="*/ 3535362 h 3559175"/>
              <a:gd name="connsiteX132" fmla="*/ 5328710 w 17200563"/>
              <a:gd name="connsiteY132" fmla="*/ 3119535 h 3559175"/>
              <a:gd name="connsiteX133" fmla="*/ 5305425 w 17200563"/>
              <a:gd name="connsiteY133" fmla="*/ 3014998 h 3559175"/>
              <a:gd name="connsiteX134" fmla="*/ 5228590 w 17200563"/>
              <a:gd name="connsiteY134" fmla="*/ 2982475 h 3559175"/>
              <a:gd name="connsiteX135" fmla="*/ 5147099 w 17200563"/>
              <a:gd name="connsiteY135" fmla="*/ 3019644 h 3559175"/>
              <a:gd name="connsiteX136" fmla="*/ 5119160 w 17200563"/>
              <a:gd name="connsiteY136" fmla="*/ 3128827 h 3559175"/>
              <a:gd name="connsiteX137" fmla="*/ 5119160 w 17200563"/>
              <a:gd name="connsiteY137" fmla="*/ 3535362 h 3559175"/>
              <a:gd name="connsiteX138" fmla="*/ 4851400 w 17200563"/>
              <a:gd name="connsiteY138" fmla="*/ 3535362 h 3559175"/>
              <a:gd name="connsiteX139" fmla="*/ 4851400 w 17200563"/>
              <a:gd name="connsiteY139" fmla="*/ 2766431 h 3559175"/>
              <a:gd name="connsiteX140" fmla="*/ 5112173 w 17200563"/>
              <a:gd name="connsiteY140" fmla="*/ 2766431 h 3559175"/>
              <a:gd name="connsiteX141" fmla="*/ 5116830 w 17200563"/>
              <a:gd name="connsiteY141" fmla="*/ 2861676 h 3559175"/>
              <a:gd name="connsiteX142" fmla="*/ 5202980 w 17200563"/>
              <a:gd name="connsiteY142" fmla="*/ 2773400 h 3559175"/>
              <a:gd name="connsiteX143" fmla="*/ 5338022 w 17200563"/>
              <a:gd name="connsiteY143" fmla="*/ 2743200 h 3559175"/>
              <a:gd name="connsiteX144" fmla="*/ 12596813 w 17200563"/>
              <a:gd name="connsiteY144" fmla="*/ 2568575 h 3559175"/>
              <a:gd name="connsiteX145" fmla="*/ 12863513 w 17200563"/>
              <a:gd name="connsiteY145" fmla="*/ 2568575 h 3559175"/>
              <a:gd name="connsiteX146" fmla="*/ 12863513 w 17200563"/>
              <a:gd name="connsiteY146" fmla="*/ 2765425 h 3559175"/>
              <a:gd name="connsiteX147" fmla="*/ 13022263 w 17200563"/>
              <a:gd name="connsiteY147" fmla="*/ 2765425 h 3559175"/>
              <a:gd name="connsiteX148" fmla="*/ 13022263 w 17200563"/>
              <a:gd name="connsiteY148" fmla="*/ 2981325 h 3559175"/>
              <a:gd name="connsiteX149" fmla="*/ 12863513 w 17200563"/>
              <a:gd name="connsiteY149" fmla="*/ 2981325 h 3559175"/>
              <a:gd name="connsiteX150" fmla="*/ 12863513 w 17200563"/>
              <a:gd name="connsiteY150" fmla="*/ 3535362 h 3559175"/>
              <a:gd name="connsiteX151" fmla="*/ 12596813 w 17200563"/>
              <a:gd name="connsiteY151" fmla="*/ 3535362 h 3559175"/>
              <a:gd name="connsiteX152" fmla="*/ 12596813 w 17200563"/>
              <a:gd name="connsiteY152" fmla="*/ 2981325 h 3559175"/>
              <a:gd name="connsiteX153" fmla="*/ 12466638 w 17200563"/>
              <a:gd name="connsiteY153" fmla="*/ 2981325 h 3559175"/>
              <a:gd name="connsiteX154" fmla="*/ 12466638 w 17200563"/>
              <a:gd name="connsiteY154" fmla="*/ 2765425 h 3559175"/>
              <a:gd name="connsiteX155" fmla="*/ 12596813 w 17200563"/>
              <a:gd name="connsiteY155" fmla="*/ 2765425 h 3559175"/>
              <a:gd name="connsiteX156" fmla="*/ 8999538 w 17200563"/>
              <a:gd name="connsiteY156" fmla="*/ 2568575 h 3559175"/>
              <a:gd name="connsiteX157" fmla="*/ 9267826 w 17200563"/>
              <a:gd name="connsiteY157" fmla="*/ 2568575 h 3559175"/>
              <a:gd name="connsiteX158" fmla="*/ 9267826 w 17200563"/>
              <a:gd name="connsiteY158" fmla="*/ 2765425 h 3559175"/>
              <a:gd name="connsiteX159" fmla="*/ 9424988 w 17200563"/>
              <a:gd name="connsiteY159" fmla="*/ 2765425 h 3559175"/>
              <a:gd name="connsiteX160" fmla="*/ 9424988 w 17200563"/>
              <a:gd name="connsiteY160" fmla="*/ 2981325 h 3559175"/>
              <a:gd name="connsiteX161" fmla="*/ 9267826 w 17200563"/>
              <a:gd name="connsiteY161" fmla="*/ 2981325 h 3559175"/>
              <a:gd name="connsiteX162" fmla="*/ 9267826 w 17200563"/>
              <a:gd name="connsiteY162" fmla="*/ 3535362 h 3559175"/>
              <a:gd name="connsiteX163" fmla="*/ 8999538 w 17200563"/>
              <a:gd name="connsiteY163" fmla="*/ 3535362 h 3559175"/>
              <a:gd name="connsiteX164" fmla="*/ 8999538 w 17200563"/>
              <a:gd name="connsiteY164" fmla="*/ 2981325 h 3559175"/>
              <a:gd name="connsiteX165" fmla="*/ 8869363 w 17200563"/>
              <a:gd name="connsiteY165" fmla="*/ 2981325 h 3559175"/>
              <a:gd name="connsiteX166" fmla="*/ 8869363 w 17200563"/>
              <a:gd name="connsiteY166" fmla="*/ 2765425 h 3559175"/>
              <a:gd name="connsiteX167" fmla="*/ 8999538 w 17200563"/>
              <a:gd name="connsiteY167" fmla="*/ 2765425 h 3559175"/>
              <a:gd name="connsiteX168" fmla="*/ 11280406 w 17200563"/>
              <a:gd name="connsiteY168" fmla="*/ 2359025 h 3559175"/>
              <a:gd name="connsiteX169" fmla="*/ 11389722 w 17200563"/>
              <a:gd name="connsiteY169" fmla="*/ 2400871 h 3559175"/>
              <a:gd name="connsiteX170" fmla="*/ 11431588 w 17200563"/>
              <a:gd name="connsiteY170" fmla="*/ 2503161 h 3559175"/>
              <a:gd name="connsiteX171" fmla="*/ 11389722 w 17200563"/>
              <a:gd name="connsiteY171" fmla="*/ 2605452 h 3559175"/>
              <a:gd name="connsiteX172" fmla="*/ 11280406 w 17200563"/>
              <a:gd name="connsiteY172" fmla="*/ 2644973 h 3559175"/>
              <a:gd name="connsiteX173" fmla="*/ 11173416 w 17200563"/>
              <a:gd name="connsiteY173" fmla="*/ 2605452 h 3559175"/>
              <a:gd name="connsiteX174" fmla="*/ 11131550 w 17200563"/>
              <a:gd name="connsiteY174" fmla="*/ 2503161 h 3559175"/>
              <a:gd name="connsiteX175" fmla="*/ 11173416 w 17200563"/>
              <a:gd name="connsiteY175" fmla="*/ 2400871 h 3559175"/>
              <a:gd name="connsiteX176" fmla="*/ 11280406 w 17200563"/>
              <a:gd name="connsiteY176" fmla="*/ 2359025 h 3559175"/>
              <a:gd name="connsiteX177" fmla="*/ 7811294 w 17200563"/>
              <a:gd name="connsiteY177" fmla="*/ 2359025 h 3559175"/>
              <a:gd name="connsiteX178" fmla="*/ 7918585 w 17200563"/>
              <a:gd name="connsiteY178" fmla="*/ 2400871 h 3559175"/>
              <a:gd name="connsiteX179" fmla="*/ 7962901 w 17200563"/>
              <a:gd name="connsiteY179" fmla="*/ 2503161 h 3559175"/>
              <a:gd name="connsiteX180" fmla="*/ 7918585 w 17200563"/>
              <a:gd name="connsiteY180" fmla="*/ 2605452 h 3559175"/>
              <a:gd name="connsiteX181" fmla="*/ 7811294 w 17200563"/>
              <a:gd name="connsiteY181" fmla="*/ 2644973 h 3559175"/>
              <a:gd name="connsiteX182" fmla="*/ 7704004 w 17200563"/>
              <a:gd name="connsiteY182" fmla="*/ 2605452 h 3559175"/>
              <a:gd name="connsiteX183" fmla="*/ 7659689 w 17200563"/>
              <a:gd name="connsiteY183" fmla="*/ 2503161 h 3559175"/>
              <a:gd name="connsiteX184" fmla="*/ 7704004 w 17200563"/>
              <a:gd name="connsiteY184" fmla="*/ 2400871 h 3559175"/>
              <a:gd name="connsiteX185" fmla="*/ 7811294 w 17200563"/>
              <a:gd name="connsiteY185" fmla="*/ 2359025 h 3559175"/>
              <a:gd name="connsiteX186" fmla="*/ 6398845 w 17200563"/>
              <a:gd name="connsiteY186" fmla="*/ 2359025 h 3559175"/>
              <a:gd name="connsiteX187" fmla="*/ 6505835 w 17200563"/>
              <a:gd name="connsiteY187" fmla="*/ 2400871 h 3559175"/>
              <a:gd name="connsiteX188" fmla="*/ 6550028 w 17200563"/>
              <a:gd name="connsiteY188" fmla="*/ 2503161 h 3559175"/>
              <a:gd name="connsiteX189" fmla="*/ 6505835 w 17200563"/>
              <a:gd name="connsiteY189" fmla="*/ 2605452 h 3559175"/>
              <a:gd name="connsiteX190" fmla="*/ 6398845 w 17200563"/>
              <a:gd name="connsiteY190" fmla="*/ 2644973 h 3559175"/>
              <a:gd name="connsiteX191" fmla="*/ 6291854 w 17200563"/>
              <a:gd name="connsiteY191" fmla="*/ 2605452 h 3559175"/>
              <a:gd name="connsiteX192" fmla="*/ 6249988 w 17200563"/>
              <a:gd name="connsiteY192" fmla="*/ 2503161 h 3559175"/>
              <a:gd name="connsiteX193" fmla="*/ 6291854 w 17200563"/>
              <a:gd name="connsiteY193" fmla="*/ 2400871 h 3559175"/>
              <a:gd name="connsiteX194" fmla="*/ 6398845 w 17200563"/>
              <a:gd name="connsiteY194" fmla="*/ 2359025 h 3559175"/>
              <a:gd name="connsiteX195" fmla="*/ 3428112 w 17200563"/>
              <a:gd name="connsiteY195" fmla="*/ 1635447 h 3559175"/>
              <a:gd name="connsiteX196" fmla="*/ 3353689 w 17200563"/>
              <a:gd name="connsiteY196" fmla="*/ 1647079 h 3559175"/>
              <a:gd name="connsiteX197" fmla="*/ 3016459 w 17200563"/>
              <a:gd name="connsiteY197" fmla="*/ 2679993 h 3559175"/>
              <a:gd name="connsiteX198" fmla="*/ 3293220 w 17200563"/>
              <a:gd name="connsiteY198" fmla="*/ 2679993 h 3559175"/>
              <a:gd name="connsiteX199" fmla="*/ 3607192 w 17200563"/>
              <a:gd name="connsiteY199" fmla="*/ 1842495 h 3559175"/>
              <a:gd name="connsiteX200" fmla="*/ 3428112 w 17200563"/>
              <a:gd name="connsiteY200" fmla="*/ 1635447 h 3559175"/>
              <a:gd name="connsiteX201" fmla="*/ 527939 w 17200563"/>
              <a:gd name="connsiteY201" fmla="*/ 1635447 h 3559175"/>
              <a:gd name="connsiteX202" fmla="*/ 351184 w 17200563"/>
              <a:gd name="connsiteY202" fmla="*/ 1842495 h 3559175"/>
              <a:gd name="connsiteX203" fmla="*/ 662831 w 17200563"/>
              <a:gd name="connsiteY203" fmla="*/ 2679993 h 3559175"/>
              <a:gd name="connsiteX204" fmla="*/ 939591 w 17200563"/>
              <a:gd name="connsiteY204" fmla="*/ 2679993 h 3559175"/>
              <a:gd name="connsiteX205" fmla="*/ 602362 w 17200563"/>
              <a:gd name="connsiteY205" fmla="*/ 1647079 h 3559175"/>
              <a:gd name="connsiteX206" fmla="*/ 527939 w 17200563"/>
              <a:gd name="connsiteY206" fmla="*/ 1635447 h 3559175"/>
              <a:gd name="connsiteX207" fmla="*/ 5123753 w 17200563"/>
              <a:gd name="connsiteY207" fmla="*/ 1404582 h 3559175"/>
              <a:gd name="connsiteX208" fmla="*/ 5123753 w 17200563"/>
              <a:gd name="connsiteY208" fmla="*/ 1653621 h 3559175"/>
              <a:gd name="connsiteX209" fmla="*/ 5305319 w 17200563"/>
              <a:gd name="connsiteY209" fmla="*/ 1653621 h 3559175"/>
              <a:gd name="connsiteX210" fmla="*/ 5419381 w 17200563"/>
              <a:gd name="connsiteY210" fmla="*/ 1621037 h 3559175"/>
              <a:gd name="connsiteX211" fmla="*/ 5458952 w 17200563"/>
              <a:gd name="connsiteY211" fmla="*/ 1527938 h 3559175"/>
              <a:gd name="connsiteX212" fmla="*/ 5300664 w 17200563"/>
              <a:gd name="connsiteY212" fmla="*/ 1404582 h 3559175"/>
              <a:gd name="connsiteX213" fmla="*/ 5123753 w 17200563"/>
              <a:gd name="connsiteY213" fmla="*/ 1404582 h 3559175"/>
              <a:gd name="connsiteX214" fmla="*/ 2653647 w 17200563"/>
              <a:gd name="connsiteY214" fmla="*/ 1363260 h 3559175"/>
              <a:gd name="connsiteX215" fmla="*/ 2390840 w 17200563"/>
              <a:gd name="connsiteY215" fmla="*/ 1444684 h 3559175"/>
              <a:gd name="connsiteX216" fmla="*/ 2390840 w 17200563"/>
              <a:gd name="connsiteY216" fmla="*/ 2679993 h 3559175"/>
              <a:gd name="connsiteX217" fmla="*/ 2746676 w 17200563"/>
              <a:gd name="connsiteY217" fmla="*/ 2679993 h 3559175"/>
              <a:gd name="connsiteX218" fmla="*/ 2993202 w 17200563"/>
              <a:gd name="connsiteY218" fmla="*/ 1733155 h 3559175"/>
              <a:gd name="connsiteX219" fmla="*/ 2653647 w 17200563"/>
              <a:gd name="connsiteY219" fmla="*/ 1363260 h 3559175"/>
              <a:gd name="connsiteX220" fmla="*/ 1302404 w 17200563"/>
              <a:gd name="connsiteY220" fmla="*/ 1363260 h 3559175"/>
              <a:gd name="connsiteX221" fmla="*/ 965174 w 17200563"/>
              <a:gd name="connsiteY221" fmla="*/ 1733155 h 3559175"/>
              <a:gd name="connsiteX222" fmla="*/ 1209375 w 17200563"/>
              <a:gd name="connsiteY222" fmla="*/ 2679993 h 3559175"/>
              <a:gd name="connsiteX223" fmla="*/ 1567536 w 17200563"/>
              <a:gd name="connsiteY223" fmla="*/ 2679993 h 3559175"/>
              <a:gd name="connsiteX224" fmla="*/ 1567536 w 17200563"/>
              <a:gd name="connsiteY224" fmla="*/ 1444684 h 3559175"/>
              <a:gd name="connsiteX225" fmla="*/ 1302404 w 17200563"/>
              <a:gd name="connsiteY225" fmla="*/ 1363260 h 3559175"/>
              <a:gd name="connsiteX226" fmla="*/ 16725900 w 17200563"/>
              <a:gd name="connsiteY226" fmla="*/ 1339850 h 3559175"/>
              <a:gd name="connsiteX227" fmla="*/ 17200563 w 17200563"/>
              <a:gd name="connsiteY227" fmla="*/ 1339850 h 3559175"/>
              <a:gd name="connsiteX228" fmla="*/ 17200563 w 17200563"/>
              <a:gd name="connsiteY228" fmla="*/ 1555750 h 3559175"/>
              <a:gd name="connsiteX229" fmla="*/ 16725900 w 17200563"/>
              <a:gd name="connsiteY229" fmla="*/ 1555750 h 3559175"/>
              <a:gd name="connsiteX230" fmla="*/ 12247403 w 17200563"/>
              <a:gd name="connsiteY230" fmla="*/ 1316078 h 3559175"/>
              <a:gd name="connsiteX231" fmla="*/ 12135657 w 17200563"/>
              <a:gd name="connsiteY231" fmla="*/ 1362633 h 3559175"/>
              <a:gd name="connsiteX232" fmla="*/ 12091425 w 17200563"/>
              <a:gd name="connsiteY232" fmla="*/ 1486001 h 3559175"/>
              <a:gd name="connsiteX233" fmla="*/ 12135657 w 17200563"/>
              <a:gd name="connsiteY233" fmla="*/ 1597730 h 3559175"/>
              <a:gd name="connsiteX234" fmla="*/ 12247403 w 17200563"/>
              <a:gd name="connsiteY234" fmla="*/ 1641957 h 3559175"/>
              <a:gd name="connsiteX235" fmla="*/ 12359149 w 17200563"/>
              <a:gd name="connsiteY235" fmla="*/ 1597730 h 3559175"/>
              <a:gd name="connsiteX236" fmla="*/ 12403382 w 17200563"/>
              <a:gd name="connsiteY236" fmla="*/ 1486001 h 3559175"/>
              <a:gd name="connsiteX237" fmla="*/ 12359149 w 17200563"/>
              <a:gd name="connsiteY237" fmla="*/ 1362633 h 3559175"/>
              <a:gd name="connsiteX238" fmla="*/ 12247403 w 17200563"/>
              <a:gd name="connsiteY238" fmla="*/ 1316078 h 3559175"/>
              <a:gd name="connsiteX239" fmla="*/ 8953362 w 17200563"/>
              <a:gd name="connsiteY239" fmla="*/ 1316019 h 3559175"/>
              <a:gd name="connsiteX240" fmla="*/ 8841610 w 17200563"/>
              <a:gd name="connsiteY240" fmla="*/ 1362562 h 3559175"/>
              <a:gd name="connsiteX241" fmla="*/ 8797376 w 17200563"/>
              <a:gd name="connsiteY241" fmla="*/ 1485900 h 3559175"/>
              <a:gd name="connsiteX242" fmla="*/ 8841610 w 17200563"/>
              <a:gd name="connsiteY242" fmla="*/ 1609238 h 3559175"/>
              <a:gd name="connsiteX243" fmla="*/ 8953362 w 17200563"/>
              <a:gd name="connsiteY243" fmla="*/ 1655781 h 3559175"/>
              <a:gd name="connsiteX244" fmla="*/ 9065113 w 17200563"/>
              <a:gd name="connsiteY244" fmla="*/ 1609238 h 3559175"/>
              <a:gd name="connsiteX245" fmla="*/ 9109348 w 17200563"/>
              <a:gd name="connsiteY245" fmla="*/ 1485900 h 3559175"/>
              <a:gd name="connsiteX246" fmla="*/ 9065113 w 17200563"/>
              <a:gd name="connsiteY246" fmla="*/ 1362562 h 3559175"/>
              <a:gd name="connsiteX247" fmla="*/ 8953362 w 17200563"/>
              <a:gd name="connsiteY247" fmla="*/ 1316019 h 3559175"/>
              <a:gd name="connsiteX248" fmla="*/ 15380700 w 17200563"/>
              <a:gd name="connsiteY248" fmla="*/ 1264822 h 3559175"/>
              <a:gd name="connsiteX249" fmla="*/ 15243422 w 17200563"/>
              <a:gd name="connsiteY249" fmla="*/ 1392815 h 3559175"/>
              <a:gd name="connsiteX250" fmla="*/ 15513325 w 17200563"/>
              <a:gd name="connsiteY250" fmla="*/ 1392815 h 3559175"/>
              <a:gd name="connsiteX251" fmla="*/ 15471444 w 17200563"/>
              <a:gd name="connsiteY251" fmla="*/ 1299729 h 3559175"/>
              <a:gd name="connsiteX252" fmla="*/ 15380700 w 17200563"/>
              <a:gd name="connsiteY252" fmla="*/ 1264822 h 3559175"/>
              <a:gd name="connsiteX253" fmla="*/ 13215350 w 17200563"/>
              <a:gd name="connsiteY253" fmla="*/ 1264822 h 3559175"/>
              <a:gd name="connsiteX254" fmla="*/ 13078072 w 17200563"/>
              <a:gd name="connsiteY254" fmla="*/ 1392815 h 3559175"/>
              <a:gd name="connsiteX255" fmla="*/ 13347975 w 17200563"/>
              <a:gd name="connsiteY255" fmla="*/ 1392815 h 3559175"/>
              <a:gd name="connsiteX256" fmla="*/ 13306094 w 17200563"/>
              <a:gd name="connsiteY256" fmla="*/ 1299729 h 3559175"/>
              <a:gd name="connsiteX257" fmla="*/ 13215350 w 17200563"/>
              <a:gd name="connsiteY257" fmla="*/ 1264822 h 3559175"/>
              <a:gd name="connsiteX258" fmla="*/ 9505134 w 17200563"/>
              <a:gd name="connsiteY258" fmla="*/ 1264822 h 3559175"/>
              <a:gd name="connsiteX259" fmla="*/ 9367773 w 17200563"/>
              <a:gd name="connsiteY259" fmla="*/ 1392815 h 3559175"/>
              <a:gd name="connsiteX260" fmla="*/ 9635510 w 17200563"/>
              <a:gd name="connsiteY260" fmla="*/ 1392815 h 3559175"/>
              <a:gd name="connsiteX261" fmla="*/ 9593604 w 17200563"/>
              <a:gd name="connsiteY261" fmla="*/ 1299729 h 3559175"/>
              <a:gd name="connsiteX262" fmla="*/ 9505134 w 17200563"/>
              <a:gd name="connsiteY262" fmla="*/ 1264822 h 3559175"/>
              <a:gd name="connsiteX263" fmla="*/ 6282741 w 17200563"/>
              <a:gd name="connsiteY263" fmla="*/ 1264822 h 3559175"/>
              <a:gd name="connsiteX264" fmla="*/ 6145460 w 17200563"/>
              <a:gd name="connsiteY264" fmla="*/ 1392815 h 3559175"/>
              <a:gd name="connsiteX265" fmla="*/ 6415363 w 17200563"/>
              <a:gd name="connsiteY265" fmla="*/ 1392815 h 3559175"/>
              <a:gd name="connsiteX266" fmla="*/ 6373484 w 17200563"/>
              <a:gd name="connsiteY266" fmla="*/ 1299729 h 3559175"/>
              <a:gd name="connsiteX267" fmla="*/ 6282741 w 17200563"/>
              <a:gd name="connsiteY267" fmla="*/ 1264822 h 3559175"/>
              <a:gd name="connsiteX268" fmla="*/ 11395481 w 17200563"/>
              <a:gd name="connsiteY268" fmla="*/ 1102899 h 3559175"/>
              <a:gd name="connsiteX269" fmla="*/ 11662957 w 17200563"/>
              <a:gd name="connsiteY269" fmla="*/ 1102899 h 3559175"/>
              <a:gd name="connsiteX270" fmla="*/ 11662957 w 17200563"/>
              <a:gd name="connsiteY270" fmla="*/ 1870075 h 3559175"/>
              <a:gd name="connsiteX271" fmla="*/ 11395481 w 17200563"/>
              <a:gd name="connsiteY271" fmla="*/ 1870075 h 3559175"/>
              <a:gd name="connsiteX272" fmla="*/ 16265221 w 17200563"/>
              <a:gd name="connsiteY272" fmla="*/ 1076325 h 3559175"/>
              <a:gd name="connsiteX273" fmla="*/ 16419040 w 17200563"/>
              <a:gd name="connsiteY273" fmla="*/ 1092615 h 3559175"/>
              <a:gd name="connsiteX274" fmla="*/ 16544891 w 17200563"/>
              <a:gd name="connsiteY274" fmla="*/ 1139157 h 3559175"/>
              <a:gd name="connsiteX275" fmla="*/ 16516924 w 17200563"/>
              <a:gd name="connsiteY275" fmla="*/ 1329982 h 3559175"/>
              <a:gd name="connsiteX276" fmla="*/ 16400395 w 17200563"/>
              <a:gd name="connsiteY276" fmla="*/ 1288094 h 3559175"/>
              <a:gd name="connsiteX277" fmla="*/ 16281535 w 17200563"/>
              <a:gd name="connsiteY277" fmla="*/ 1271804 h 3559175"/>
              <a:gd name="connsiteX278" fmla="*/ 16199965 w 17200563"/>
              <a:gd name="connsiteY278" fmla="*/ 1318346 h 3559175"/>
              <a:gd name="connsiteX279" fmla="*/ 16223270 w 17200563"/>
              <a:gd name="connsiteY279" fmla="*/ 1355581 h 3559175"/>
              <a:gd name="connsiteX280" fmla="*/ 16316494 w 17200563"/>
              <a:gd name="connsiteY280" fmla="*/ 1385834 h 3559175"/>
              <a:gd name="connsiteX281" fmla="*/ 16516924 w 17200563"/>
              <a:gd name="connsiteY281" fmla="*/ 1483573 h 3559175"/>
              <a:gd name="connsiteX282" fmla="*/ 16579850 w 17200563"/>
              <a:gd name="connsiteY282" fmla="*/ 1651126 h 3559175"/>
              <a:gd name="connsiteX283" fmla="*/ 16488957 w 17200563"/>
              <a:gd name="connsiteY283" fmla="*/ 1830315 h 3559175"/>
              <a:gd name="connsiteX284" fmla="*/ 16232593 w 17200563"/>
              <a:gd name="connsiteY284" fmla="*/ 1895475 h 3559175"/>
              <a:gd name="connsiteX285" fmla="*/ 16055468 w 17200563"/>
              <a:gd name="connsiteY285" fmla="*/ 1874531 h 3559175"/>
              <a:gd name="connsiteX286" fmla="*/ 15922625 w 17200563"/>
              <a:gd name="connsiteY286" fmla="*/ 1818680 h 3559175"/>
              <a:gd name="connsiteX287" fmla="*/ 15952923 w 17200563"/>
              <a:gd name="connsiteY287" fmla="*/ 1623201 h 3559175"/>
              <a:gd name="connsiteX288" fmla="*/ 16078774 w 17200563"/>
              <a:gd name="connsiteY288" fmla="*/ 1679052 h 3559175"/>
              <a:gd name="connsiteX289" fmla="*/ 16216279 w 17200563"/>
              <a:gd name="connsiteY289" fmla="*/ 1699996 h 3559175"/>
              <a:gd name="connsiteX290" fmla="*/ 16311833 w 17200563"/>
              <a:gd name="connsiteY290" fmla="*/ 1653454 h 3559175"/>
              <a:gd name="connsiteX291" fmla="*/ 16290857 w 17200563"/>
              <a:gd name="connsiteY291" fmla="*/ 1616219 h 3559175"/>
              <a:gd name="connsiteX292" fmla="*/ 16199965 w 17200563"/>
              <a:gd name="connsiteY292" fmla="*/ 1583640 h 3559175"/>
              <a:gd name="connsiteX293" fmla="*/ 15997204 w 17200563"/>
              <a:gd name="connsiteY293" fmla="*/ 1488227 h 3559175"/>
              <a:gd name="connsiteX294" fmla="*/ 15936609 w 17200563"/>
              <a:gd name="connsiteY294" fmla="*/ 1323001 h 3559175"/>
              <a:gd name="connsiteX295" fmla="*/ 16025171 w 17200563"/>
              <a:gd name="connsiteY295" fmla="*/ 1143812 h 3559175"/>
              <a:gd name="connsiteX296" fmla="*/ 16265221 w 17200563"/>
              <a:gd name="connsiteY296" fmla="*/ 1076325 h 3559175"/>
              <a:gd name="connsiteX297" fmla="*/ 15385354 w 17200563"/>
              <a:gd name="connsiteY297" fmla="*/ 1076325 h 3559175"/>
              <a:gd name="connsiteX298" fmla="*/ 15662237 w 17200563"/>
              <a:gd name="connsiteY298" fmla="*/ 1181046 h 3559175"/>
              <a:gd name="connsiteX299" fmla="*/ 15762288 w 17200563"/>
              <a:gd name="connsiteY299" fmla="*/ 1462629 h 3559175"/>
              <a:gd name="connsiteX300" fmla="*/ 15755308 w 17200563"/>
              <a:gd name="connsiteY300" fmla="*/ 1555714 h 3559175"/>
              <a:gd name="connsiteX301" fmla="*/ 15248075 w 17200563"/>
              <a:gd name="connsiteY301" fmla="*/ 1555714 h 3559175"/>
              <a:gd name="connsiteX302" fmla="*/ 15324858 w 17200563"/>
              <a:gd name="connsiteY302" fmla="*/ 1653454 h 3559175"/>
              <a:gd name="connsiteX303" fmla="*/ 15483077 w 17200563"/>
              <a:gd name="connsiteY303" fmla="*/ 1686033 h 3559175"/>
              <a:gd name="connsiteX304" fmla="*/ 15613376 w 17200563"/>
              <a:gd name="connsiteY304" fmla="*/ 1672071 h 3559175"/>
              <a:gd name="connsiteX305" fmla="*/ 15729713 w 17200563"/>
              <a:gd name="connsiteY305" fmla="*/ 1634837 h 3559175"/>
              <a:gd name="connsiteX306" fmla="*/ 15752981 w 17200563"/>
              <a:gd name="connsiteY306" fmla="*/ 1837297 h 3559175"/>
              <a:gd name="connsiteX307" fmla="*/ 15611049 w 17200563"/>
              <a:gd name="connsiteY307" fmla="*/ 1879185 h 3559175"/>
              <a:gd name="connsiteX308" fmla="*/ 15448176 w 17200563"/>
              <a:gd name="connsiteY308" fmla="*/ 1895475 h 3559175"/>
              <a:gd name="connsiteX309" fmla="*/ 15201540 w 17200563"/>
              <a:gd name="connsiteY309" fmla="*/ 1846605 h 3559175"/>
              <a:gd name="connsiteX310" fmla="*/ 15040994 w 17200563"/>
              <a:gd name="connsiteY310" fmla="*/ 1706978 h 3559175"/>
              <a:gd name="connsiteX311" fmla="*/ 14982825 w 17200563"/>
              <a:gd name="connsiteY311" fmla="*/ 1485900 h 3559175"/>
              <a:gd name="connsiteX312" fmla="*/ 15031687 w 17200563"/>
              <a:gd name="connsiteY312" fmla="*/ 1276458 h 3559175"/>
              <a:gd name="connsiteX313" fmla="*/ 15173619 w 17200563"/>
              <a:gd name="connsiteY313" fmla="*/ 1129849 h 3559175"/>
              <a:gd name="connsiteX314" fmla="*/ 15385354 w 17200563"/>
              <a:gd name="connsiteY314" fmla="*/ 1076325 h 3559175"/>
              <a:gd name="connsiteX315" fmla="*/ 14544282 w 17200563"/>
              <a:gd name="connsiteY315" fmla="*/ 1076325 h 3559175"/>
              <a:gd name="connsiteX316" fmla="*/ 14695404 w 17200563"/>
              <a:gd name="connsiteY316" fmla="*/ 1092615 h 3559175"/>
              <a:gd name="connsiteX317" fmla="*/ 14820952 w 17200563"/>
              <a:gd name="connsiteY317" fmla="*/ 1139157 h 3559175"/>
              <a:gd name="connsiteX318" fmla="*/ 14793052 w 17200563"/>
              <a:gd name="connsiteY318" fmla="*/ 1329982 h 3559175"/>
              <a:gd name="connsiteX319" fmla="*/ 14676804 w 17200563"/>
              <a:gd name="connsiteY319" fmla="*/ 1288094 h 3559175"/>
              <a:gd name="connsiteX320" fmla="*/ 14560556 w 17200563"/>
              <a:gd name="connsiteY320" fmla="*/ 1271804 h 3559175"/>
              <a:gd name="connsiteX321" fmla="*/ 14476858 w 17200563"/>
              <a:gd name="connsiteY321" fmla="*/ 1318346 h 3559175"/>
              <a:gd name="connsiteX322" fmla="*/ 14502432 w 17200563"/>
              <a:gd name="connsiteY322" fmla="*/ 1355581 h 3559175"/>
              <a:gd name="connsiteX323" fmla="*/ 14593106 w 17200563"/>
              <a:gd name="connsiteY323" fmla="*/ 1385834 h 3559175"/>
              <a:gd name="connsiteX324" fmla="*/ 14793052 w 17200563"/>
              <a:gd name="connsiteY324" fmla="*/ 1483573 h 3559175"/>
              <a:gd name="connsiteX325" fmla="*/ 14855826 w 17200563"/>
              <a:gd name="connsiteY325" fmla="*/ 1651126 h 3559175"/>
              <a:gd name="connsiteX326" fmla="*/ 14765153 w 17200563"/>
              <a:gd name="connsiteY326" fmla="*/ 1830315 h 3559175"/>
              <a:gd name="connsiteX327" fmla="*/ 14509407 w 17200563"/>
              <a:gd name="connsiteY327" fmla="*/ 1895475 h 3559175"/>
              <a:gd name="connsiteX328" fmla="*/ 14335036 w 17200563"/>
              <a:gd name="connsiteY328" fmla="*/ 1874531 h 3559175"/>
              <a:gd name="connsiteX329" fmla="*/ 14200188 w 17200563"/>
              <a:gd name="connsiteY329" fmla="*/ 1818680 h 3559175"/>
              <a:gd name="connsiteX330" fmla="*/ 14230412 w 17200563"/>
              <a:gd name="connsiteY330" fmla="*/ 1623201 h 3559175"/>
              <a:gd name="connsiteX331" fmla="*/ 14355960 w 17200563"/>
              <a:gd name="connsiteY331" fmla="*/ 1679052 h 3559175"/>
              <a:gd name="connsiteX332" fmla="*/ 14493133 w 17200563"/>
              <a:gd name="connsiteY332" fmla="*/ 1699996 h 3559175"/>
              <a:gd name="connsiteX333" fmla="*/ 14588456 w 17200563"/>
              <a:gd name="connsiteY333" fmla="*/ 1653454 h 3559175"/>
              <a:gd name="connsiteX334" fmla="*/ 14567531 w 17200563"/>
              <a:gd name="connsiteY334" fmla="*/ 1616219 h 3559175"/>
              <a:gd name="connsiteX335" fmla="*/ 14476858 w 17200563"/>
              <a:gd name="connsiteY335" fmla="*/ 1583640 h 3559175"/>
              <a:gd name="connsiteX336" fmla="*/ 14274587 w 17200563"/>
              <a:gd name="connsiteY336" fmla="*/ 1488227 h 3559175"/>
              <a:gd name="connsiteX337" fmla="*/ 14214138 w 17200563"/>
              <a:gd name="connsiteY337" fmla="*/ 1323001 h 3559175"/>
              <a:gd name="connsiteX338" fmla="*/ 14302486 w 17200563"/>
              <a:gd name="connsiteY338" fmla="*/ 1143812 h 3559175"/>
              <a:gd name="connsiteX339" fmla="*/ 14544282 w 17200563"/>
              <a:gd name="connsiteY339" fmla="*/ 1076325 h 3559175"/>
              <a:gd name="connsiteX340" fmla="*/ 13220004 w 17200563"/>
              <a:gd name="connsiteY340" fmla="*/ 1076325 h 3559175"/>
              <a:gd name="connsiteX341" fmla="*/ 13494561 w 17200563"/>
              <a:gd name="connsiteY341" fmla="*/ 1181046 h 3559175"/>
              <a:gd name="connsiteX342" fmla="*/ 13596938 w 17200563"/>
              <a:gd name="connsiteY342" fmla="*/ 1462629 h 3559175"/>
              <a:gd name="connsiteX343" fmla="*/ 13587631 w 17200563"/>
              <a:gd name="connsiteY343" fmla="*/ 1555714 h 3559175"/>
              <a:gd name="connsiteX344" fmla="*/ 13082725 w 17200563"/>
              <a:gd name="connsiteY344" fmla="*/ 1555714 h 3559175"/>
              <a:gd name="connsiteX345" fmla="*/ 13159508 w 17200563"/>
              <a:gd name="connsiteY345" fmla="*/ 1653454 h 3559175"/>
              <a:gd name="connsiteX346" fmla="*/ 13317727 w 17200563"/>
              <a:gd name="connsiteY346" fmla="*/ 1686033 h 3559175"/>
              <a:gd name="connsiteX347" fmla="*/ 13448026 w 17200563"/>
              <a:gd name="connsiteY347" fmla="*/ 1672071 h 3559175"/>
              <a:gd name="connsiteX348" fmla="*/ 13564363 w 17200563"/>
              <a:gd name="connsiteY348" fmla="*/ 1634837 h 3559175"/>
              <a:gd name="connsiteX349" fmla="*/ 13587631 w 17200563"/>
              <a:gd name="connsiteY349" fmla="*/ 1837297 h 3559175"/>
              <a:gd name="connsiteX350" fmla="*/ 13445699 w 17200563"/>
              <a:gd name="connsiteY350" fmla="*/ 1879185 h 3559175"/>
              <a:gd name="connsiteX351" fmla="*/ 13280499 w 17200563"/>
              <a:gd name="connsiteY351" fmla="*/ 1895475 h 3559175"/>
              <a:gd name="connsiteX352" fmla="*/ 13036190 w 17200563"/>
              <a:gd name="connsiteY352" fmla="*/ 1846605 h 3559175"/>
              <a:gd name="connsiteX353" fmla="*/ 12875644 w 17200563"/>
              <a:gd name="connsiteY353" fmla="*/ 1706978 h 3559175"/>
              <a:gd name="connsiteX354" fmla="*/ 12817475 w 17200563"/>
              <a:gd name="connsiteY354" fmla="*/ 1485900 h 3559175"/>
              <a:gd name="connsiteX355" fmla="*/ 12866337 w 17200563"/>
              <a:gd name="connsiteY355" fmla="*/ 1276458 h 3559175"/>
              <a:gd name="connsiteX356" fmla="*/ 13008269 w 17200563"/>
              <a:gd name="connsiteY356" fmla="*/ 1129849 h 3559175"/>
              <a:gd name="connsiteX357" fmla="*/ 13220004 w 17200563"/>
              <a:gd name="connsiteY357" fmla="*/ 1076325 h 3559175"/>
              <a:gd name="connsiteX358" fmla="*/ 12182218 w 17200563"/>
              <a:gd name="connsiteY358" fmla="*/ 1076325 h 3559175"/>
              <a:gd name="connsiteX359" fmla="*/ 12310260 w 17200563"/>
              <a:gd name="connsiteY359" fmla="*/ 1106585 h 3559175"/>
              <a:gd name="connsiteX360" fmla="*/ 12401054 w 17200563"/>
              <a:gd name="connsiteY360" fmla="*/ 1190382 h 3559175"/>
              <a:gd name="connsiteX361" fmla="*/ 12405710 w 17200563"/>
              <a:gd name="connsiteY361" fmla="*/ 1101930 h 3559175"/>
              <a:gd name="connsiteX362" fmla="*/ 12657138 w 17200563"/>
              <a:gd name="connsiteY362" fmla="*/ 1101930 h 3559175"/>
              <a:gd name="connsiteX363" fmla="*/ 12657138 w 17200563"/>
              <a:gd name="connsiteY363" fmla="*/ 1807224 h 3559175"/>
              <a:gd name="connsiteX364" fmla="*/ 12543064 w 17200563"/>
              <a:gd name="connsiteY364" fmla="*/ 2137757 h 3559175"/>
              <a:gd name="connsiteX365" fmla="*/ 12212483 w 17200563"/>
              <a:gd name="connsiteY365" fmla="*/ 2249487 h 3559175"/>
              <a:gd name="connsiteX366" fmla="*/ 12044864 w 17200563"/>
              <a:gd name="connsiteY366" fmla="*/ 2230866 h 3559175"/>
              <a:gd name="connsiteX367" fmla="*/ 11909837 w 17200563"/>
              <a:gd name="connsiteY367" fmla="*/ 2188967 h 3559175"/>
              <a:gd name="connsiteX368" fmla="*/ 11937774 w 17200563"/>
              <a:gd name="connsiteY368" fmla="*/ 1953869 h 3559175"/>
              <a:gd name="connsiteX369" fmla="*/ 12051848 w 17200563"/>
              <a:gd name="connsiteY369" fmla="*/ 1998095 h 3559175"/>
              <a:gd name="connsiteX370" fmla="*/ 12175234 w 17200563"/>
              <a:gd name="connsiteY370" fmla="*/ 2016717 h 3559175"/>
              <a:gd name="connsiteX371" fmla="*/ 12401054 w 17200563"/>
              <a:gd name="connsiteY371" fmla="*/ 1816535 h 3559175"/>
              <a:gd name="connsiteX372" fmla="*/ 12401054 w 17200563"/>
              <a:gd name="connsiteY372" fmla="*/ 1781619 h 3559175"/>
              <a:gd name="connsiteX373" fmla="*/ 12305604 w 17200563"/>
              <a:gd name="connsiteY373" fmla="*/ 1856105 h 3559175"/>
              <a:gd name="connsiteX374" fmla="*/ 12175234 w 17200563"/>
              <a:gd name="connsiteY374" fmla="*/ 1881710 h 3559175"/>
              <a:gd name="connsiteX375" fmla="*/ 11998303 w 17200563"/>
              <a:gd name="connsiteY375" fmla="*/ 1832828 h 3559175"/>
              <a:gd name="connsiteX376" fmla="*/ 11870261 w 17200563"/>
              <a:gd name="connsiteY376" fmla="*/ 1695494 h 3559175"/>
              <a:gd name="connsiteX377" fmla="*/ 11823700 w 17200563"/>
              <a:gd name="connsiteY377" fmla="*/ 1488328 h 3559175"/>
              <a:gd name="connsiteX378" fmla="*/ 11870261 w 17200563"/>
              <a:gd name="connsiteY378" fmla="*/ 1283490 h 3559175"/>
              <a:gd name="connsiteX379" fmla="*/ 11995975 w 17200563"/>
              <a:gd name="connsiteY379" fmla="*/ 1132190 h 3559175"/>
              <a:gd name="connsiteX380" fmla="*/ 12182218 w 17200563"/>
              <a:gd name="connsiteY380" fmla="*/ 1076325 h 3559175"/>
              <a:gd name="connsiteX381" fmla="*/ 8953362 w 17200563"/>
              <a:gd name="connsiteY381" fmla="*/ 1076325 h 3559175"/>
              <a:gd name="connsiteX382" fmla="*/ 9116333 w 17200563"/>
              <a:gd name="connsiteY382" fmla="*/ 1113559 h 3559175"/>
              <a:gd name="connsiteX383" fmla="*/ 9237396 w 17200563"/>
              <a:gd name="connsiteY383" fmla="*/ 1218280 h 3559175"/>
              <a:gd name="connsiteX384" fmla="*/ 9356132 w 17200563"/>
              <a:gd name="connsiteY384" fmla="*/ 1113559 h 3559175"/>
              <a:gd name="connsiteX385" fmla="*/ 9516775 w 17200563"/>
              <a:gd name="connsiteY385" fmla="*/ 1076325 h 3559175"/>
              <a:gd name="connsiteX386" fmla="*/ 9710011 w 17200563"/>
              <a:gd name="connsiteY386" fmla="*/ 1122867 h 3559175"/>
              <a:gd name="connsiteX387" fmla="*/ 9840388 w 17200563"/>
              <a:gd name="connsiteY387" fmla="*/ 1255514 h 3559175"/>
              <a:gd name="connsiteX388" fmla="*/ 9886951 w 17200563"/>
              <a:gd name="connsiteY388" fmla="*/ 1462629 h 3559175"/>
              <a:gd name="connsiteX389" fmla="*/ 9877638 w 17200563"/>
              <a:gd name="connsiteY389" fmla="*/ 1555714 h 3559175"/>
              <a:gd name="connsiteX390" fmla="*/ 9370101 w 17200563"/>
              <a:gd name="connsiteY390" fmla="*/ 1555714 h 3559175"/>
              <a:gd name="connsiteX391" fmla="*/ 9607572 w 17200563"/>
              <a:gd name="connsiteY391" fmla="*/ 1686033 h 3559175"/>
              <a:gd name="connsiteX392" fmla="*/ 9735621 w 17200563"/>
              <a:gd name="connsiteY392" fmla="*/ 1672071 h 3559175"/>
              <a:gd name="connsiteX393" fmla="*/ 9852029 w 17200563"/>
              <a:gd name="connsiteY393" fmla="*/ 1634837 h 3559175"/>
              <a:gd name="connsiteX394" fmla="*/ 9877638 w 17200563"/>
              <a:gd name="connsiteY394" fmla="*/ 1837297 h 3559175"/>
              <a:gd name="connsiteX395" fmla="*/ 9581963 w 17200563"/>
              <a:gd name="connsiteY395" fmla="*/ 1895475 h 3559175"/>
              <a:gd name="connsiteX396" fmla="*/ 9388726 w 17200563"/>
              <a:gd name="connsiteY396" fmla="*/ 1858241 h 3559175"/>
              <a:gd name="connsiteX397" fmla="*/ 9246709 w 17200563"/>
              <a:gd name="connsiteY397" fmla="*/ 1753520 h 3559175"/>
              <a:gd name="connsiteX398" fmla="*/ 9116333 w 17200563"/>
              <a:gd name="connsiteY398" fmla="*/ 1858241 h 3559175"/>
              <a:gd name="connsiteX399" fmla="*/ 8953362 w 17200563"/>
              <a:gd name="connsiteY399" fmla="*/ 1895475 h 3559175"/>
              <a:gd name="connsiteX400" fmla="*/ 8741500 w 17200563"/>
              <a:gd name="connsiteY400" fmla="*/ 1844278 h 3559175"/>
              <a:gd name="connsiteX401" fmla="*/ 8587842 w 17200563"/>
              <a:gd name="connsiteY401" fmla="*/ 1699996 h 3559175"/>
              <a:gd name="connsiteX402" fmla="*/ 8529638 w 17200563"/>
              <a:gd name="connsiteY402" fmla="*/ 1485900 h 3559175"/>
              <a:gd name="connsiteX403" fmla="*/ 8583186 w 17200563"/>
              <a:gd name="connsiteY403" fmla="*/ 1281112 h 3559175"/>
              <a:gd name="connsiteX404" fmla="*/ 8732187 w 17200563"/>
              <a:gd name="connsiteY404" fmla="*/ 1132176 h 3559175"/>
              <a:gd name="connsiteX405" fmla="*/ 8953362 w 17200563"/>
              <a:gd name="connsiteY405" fmla="*/ 1076325 h 3559175"/>
              <a:gd name="connsiteX406" fmla="*/ 7166432 w 17200563"/>
              <a:gd name="connsiteY406" fmla="*/ 1076325 h 3559175"/>
              <a:gd name="connsiteX407" fmla="*/ 7319880 w 17200563"/>
              <a:gd name="connsiteY407" fmla="*/ 1092615 h 3559175"/>
              <a:gd name="connsiteX408" fmla="*/ 7443101 w 17200563"/>
              <a:gd name="connsiteY408" fmla="*/ 1139157 h 3559175"/>
              <a:gd name="connsiteX409" fmla="*/ 7417527 w 17200563"/>
              <a:gd name="connsiteY409" fmla="*/ 1329982 h 3559175"/>
              <a:gd name="connsiteX410" fmla="*/ 7301280 w 17200563"/>
              <a:gd name="connsiteY410" fmla="*/ 1288094 h 3559175"/>
              <a:gd name="connsiteX411" fmla="*/ 7182706 w 17200563"/>
              <a:gd name="connsiteY411" fmla="*/ 1271804 h 3559175"/>
              <a:gd name="connsiteX412" fmla="*/ 7101333 w 17200563"/>
              <a:gd name="connsiteY412" fmla="*/ 1318346 h 3559175"/>
              <a:gd name="connsiteX413" fmla="*/ 7124583 w 17200563"/>
              <a:gd name="connsiteY413" fmla="*/ 1355581 h 3559175"/>
              <a:gd name="connsiteX414" fmla="*/ 7215257 w 17200563"/>
              <a:gd name="connsiteY414" fmla="*/ 1385834 h 3559175"/>
              <a:gd name="connsiteX415" fmla="*/ 7417527 w 17200563"/>
              <a:gd name="connsiteY415" fmla="*/ 1483573 h 3559175"/>
              <a:gd name="connsiteX416" fmla="*/ 7480301 w 17200563"/>
              <a:gd name="connsiteY416" fmla="*/ 1651126 h 3559175"/>
              <a:gd name="connsiteX417" fmla="*/ 7389629 w 17200563"/>
              <a:gd name="connsiteY417" fmla="*/ 1830315 h 3559175"/>
              <a:gd name="connsiteX418" fmla="*/ 7131558 w 17200563"/>
              <a:gd name="connsiteY418" fmla="*/ 1895475 h 3559175"/>
              <a:gd name="connsiteX419" fmla="*/ 6957186 w 17200563"/>
              <a:gd name="connsiteY419" fmla="*/ 1874531 h 3559175"/>
              <a:gd name="connsiteX420" fmla="*/ 6824663 w 17200563"/>
              <a:gd name="connsiteY420" fmla="*/ 1818680 h 3559175"/>
              <a:gd name="connsiteX421" fmla="*/ 6854888 w 17200563"/>
              <a:gd name="connsiteY421" fmla="*/ 1623201 h 3559175"/>
              <a:gd name="connsiteX422" fmla="*/ 6980436 w 17200563"/>
              <a:gd name="connsiteY422" fmla="*/ 1679052 h 3559175"/>
              <a:gd name="connsiteX423" fmla="*/ 7115282 w 17200563"/>
              <a:gd name="connsiteY423" fmla="*/ 1699996 h 3559175"/>
              <a:gd name="connsiteX424" fmla="*/ 7212932 w 17200563"/>
              <a:gd name="connsiteY424" fmla="*/ 1653454 h 3559175"/>
              <a:gd name="connsiteX425" fmla="*/ 7189682 w 17200563"/>
              <a:gd name="connsiteY425" fmla="*/ 1616219 h 3559175"/>
              <a:gd name="connsiteX426" fmla="*/ 7099008 w 17200563"/>
              <a:gd name="connsiteY426" fmla="*/ 1583640 h 3559175"/>
              <a:gd name="connsiteX427" fmla="*/ 6899062 w 17200563"/>
              <a:gd name="connsiteY427" fmla="*/ 1488227 h 3559175"/>
              <a:gd name="connsiteX428" fmla="*/ 6838612 w 17200563"/>
              <a:gd name="connsiteY428" fmla="*/ 1323001 h 3559175"/>
              <a:gd name="connsiteX429" fmla="*/ 6924636 w 17200563"/>
              <a:gd name="connsiteY429" fmla="*/ 1143812 h 3559175"/>
              <a:gd name="connsiteX430" fmla="*/ 7166432 w 17200563"/>
              <a:gd name="connsiteY430" fmla="*/ 1076325 h 3559175"/>
              <a:gd name="connsiteX431" fmla="*/ 6287393 w 17200563"/>
              <a:gd name="connsiteY431" fmla="*/ 1076325 h 3559175"/>
              <a:gd name="connsiteX432" fmla="*/ 6561951 w 17200563"/>
              <a:gd name="connsiteY432" fmla="*/ 1181046 h 3559175"/>
              <a:gd name="connsiteX433" fmla="*/ 6664328 w 17200563"/>
              <a:gd name="connsiteY433" fmla="*/ 1462629 h 3559175"/>
              <a:gd name="connsiteX434" fmla="*/ 6655019 w 17200563"/>
              <a:gd name="connsiteY434" fmla="*/ 1555714 h 3559175"/>
              <a:gd name="connsiteX435" fmla="*/ 6150114 w 17200563"/>
              <a:gd name="connsiteY435" fmla="*/ 1555714 h 3559175"/>
              <a:gd name="connsiteX436" fmla="*/ 6226898 w 17200563"/>
              <a:gd name="connsiteY436" fmla="*/ 1653454 h 3559175"/>
              <a:gd name="connsiteX437" fmla="*/ 6385116 w 17200563"/>
              <a:gd name="connsiteY437" fmla="*/ 1686033 h 3559175"/>
              <a:gd name="connsiteX438" fmla="*/ 6515414 w 17200563"/>
              <a:gd name="connsiteY438" fmla="*/ 1672071 h 3559175"/>
              <a:gd name="connsiteX439" fmla="*/ 6631752 w 17200563"/>
              <a:gd name="connsiteY439" fmla="*/ 1634837 h 3559175"/>
              <a:gd name="connsiteX440" fmla="*/ 6655019 w 17200563"/>
              <a:gd name="connsiteY440" fmla="*/ 1837297 h 3559175"/>
              <a:gd name="connsiteX441" fmla="*/ 6513087 w 17200563"/>
              <a:gd name="connsiteY441" fmla="*/ 1879185 h 3559175"/>
              <a:gd name="connsiteX442" fmla="*/ 6347888 w 17200563"/>
              <a:gd name="connsiteY442" fmla="*/ 1895475 h 3559175"/>
              <a:gd name="connsiteX443" fmla="*/ 6103578 w 17200563"/>
              <a:gd name="connsiteY443" fmla="*/ 1846605 h 3559175"/>
              <a:gd name="connsiteX444" fmla="*/ 5943032 w 17200563"/>
              <a:gd name="connsiteY444" fmla="*/ 1706978 h 3559175"/>
              <a:gd name="connsiteX445" fmla="*/ 5884864 w 17200563"/>
              <a:gd name="connsiteY445" fmla="*/ 1485900 h 3559175"/>
              <a:gd name="connsiteX446" fmla="*/ 5933726 w 17200563"/>
              <a:gd name="connsiteY446" fmla="*/ 1276458 h 3559175"/>
              <a:gd name="connsiteX447" fmla="*/ 6075657 w 17200563"/>
              <a:gd name="connsiteY447" fmla="*/ 1129849 h 3559175"/>
              <a:gd name="connsiteX448" fmla="*/ 6287393 w 17200563"/>
              <a:gd name="connsiteY448" fmla="*/ 1076325 h 3559175"/>
              <a:gd name="connsiteX449" fmla="*/ 2702487 w 17200563"/>
              <a:gd name="connsiteY449" fmla="*/ 1070136 h 3559175"/>
              <a:gd name="connsiteX450" fmla="*/ 3300197 w 17200563"/>
              <a:gd name="connsiteY450" fmla="*/ 1412114 h 3559175"/>
              <a:gd name="connsiteX451" fmla="*/ 3490906 w 17200563"/>
              <a:gd name="connsiteY451" fmla="*/ 1388851 h 3559175"/>
              <a:gd name="connsiteX452" fmla="*/ 3956050 w 17200563"/>
              <a:gd name="connsiteY452" fmla="*/ 1837842 h 3559175"/>
              <a:gd name="connsiteX453" fmla="*/ 3588587 w 17200563"/>
              <a:gd name="connsiteY453" fmla="*/ 2654403 h 3559175"/>
              <a:gd name="connsiteX454" fmla="*/ 3576958 w 17200563"/>
              <a:gd name="connsiteY454" fmla="*/ 2673014 h 3559175"/>
              <a:gd name="connsiteX455" fmla="*/ 3483929 w 17200563"/>
              <a:gd name="connsiteY455" fmla="*/ 2973117 h 3559175"/>
              <a:gd name="connsiteX456" fmla="*/ 2069891 w 17200563"/>
              <a:gd name="connsiteY456" fmla="*/ 2973117 h 3559175"/>
              <a:gd name="connsiteX457" fmla="*/ 2069891 w 17200563"/>
              <a:gd name="connsiteY457" fmla="*/ 1314406 h 3559175"/>
              <a:gd name="connsiteX458" fmla="*/ 2702487 w 17200563"/>
              <a:gd name="connsiteY458" fmla="*/ 1070136 h 3559175"/>
              <a:gd name="connsiteX459" fmla="*/ 1253563 w 17200563"/>
              <a:gd name="connsiteY459" fmla="*/ 1070136 h 3559175"/>
              <a:gd name="connsiteX460" fmla="*/ 1886159 w 17200563"/>
              <a:gd name="connsiteY460" fmla="*/ 1314406 h 3559175"/>
              <a:gd name="connsiteX461" fmla="*/ 1886159 w 17200563"/>
              <a:gd name="connsiteY461" fmla="*/ 2973117 h 3559175"/>
              <a:gd name="connsiteX462" fmla="*/ 472121 w 17200563"/>
              <a:gd name="connsiteY462" fmla="*/ 2973117 h 3559175"/>
              <a:gd name="connsiteX463" fmla="*/ 381418 w 17200563"/>
              <a:gd name="connsiteY463" fmla="*/ 2673014 h 3559175"/>
              <a:gd name="connsiteX464" fmla="*/ 369790 w 17200563"/>
              <a:gd name="connsiteY464" fmla="*/ 2654403 h 3559175"/>
              <a:gd name="connsiteX465" fmla="*/ 0 w 17200563"/>
              <a:gd name="connsiteY465" fmla="*/ 1837842 h 3559175"/>
              <a:gd name="connsiteX466" fmla="*/ 467470 w 17200563"/>
              <a:gd name="connsiteY466" fmla="*/ 1388851 h 3559175"/>
              <a:gd name="connsiteX467" fmla="*/ 658179 w 17200563"/>
              <a:gd name="connsiteY467" fmla="*/ 1412114 h 3559175"/>
              <a:gd name="connsiteX468" fmla="*/ 1253563 w 17200563"/>
              <a:gd name="connsiteY468" fmla="*/ 1070136 h 3559175"/>
              <a:gd name="connsiteX469" fmla="*/ 5123753 w 17200563"/>
              <a:gd name="connsiteY469" fmla="*/ 955381 h 3559175"/>
              <a:gd name="connsiteX470" fmla="*/ 5123753 w 17200563"/>
              <a:gd name="connsiteY470" fmla="*/ 1188128 h 3559175"/>
              <a:gd name="connsiteX471" fmla="*/ 5265746 w 17200563"/>
              <a:gd name="connsiteY471" fmla="*/ 1188128 h 3559175"/>
              <a:gd name="connsiteX472" fmla="*/ 5414725 w 17200563"/>
              <a:gd name="connsiteY472" fmla="*/ 1069427 h 3559175"/>
              <a:gd name="connsiteX473" fmla="*/ 5268074 w 17200563"/>
              <a:gd name="connsiteY473" fmla="*/ 955381 h 3559175"/>
              <a:gd name="connsiteX474" fmla="*/ 5123753 w 17200563"/>
              <a:gd name="connsiteY474" fmla="*/ 955381 h 3559175"/>
              <a:gd name="connsiteX475" fmla="*/ 10807700 w 17200563"/>
              <a:gd name="connsiteY475" fmla="*/ 901700 h 3559175"/>
              <a:gd name="connsiteX476" fmla="*/ 11077575 w 17200563"/>
              <a:gd name="connsiteY476" fmla="*/ 901700 h 3559175"/>
              <a:gd name="connsiteX477" fmla="*/ 11077575 w 17200563"/>
              <a:gd name="connsiteY477" fmla="*/ 1101725 h 3559175"/>
              <a:gd name="connsiteX478" fmla="*/ 11236325 w 17200563"/>
              <a:gd name="connsiteY478" fmla="*/ 1101725 h 3559175"/>
              <a:gd name="connsiteX479" fmla="*/ 11236325 w 17200563"/>
              <a:gd name="connsiteY479" fmla="*/ 1319212 h 3559175"/>
              <a:gd name="connsiteX480" fmla="*/ 11077575 w 17200563"/>
              <a:gd name="connsiteY480" fmla="*/ 1319212 h 3559175"/>
              <a:gd name="connsiteX481" fmla="*/ 11077575 w 17200563"/>
              <a:gd name="connsiteY481" fmla="*/ 1870075 h 3559175"/>
              <a:gd name="connsiteX482" fmla="*/ 10807700 w 17200563"/>
              <a:gd name="connsiteY482" fmla="*/ 1870075 h 3559175"/>
              <a:gd name="connsiteX483" fmla="*/ 10807700 w 17200563"/>
              <a:gd name="connsiteY483" fmla="*/ 1319212 h 3559175"/>
              <a:gd name="connsiteX484" fmla="*/ 10677525 w 17200563"/>
              <a:gd name="connsiteY484" fmla="*/ 1319212 h 3559175"/>
              <a:gd name="connsiteX485" fmla="*/ 10677525 w 17200563"/>
              <a:gd name="connsiteY485" fmla="*/ 1101725 h 3559175"/>
              <a:gd name="connsiteX486" fmla="*/ 10807700 w 17200563"/>
              <a:gd name="connsiteY486" fmla="*/ 1101725 h 3559175"/>
              <a:gd name="connsiteX487" fmla="*/ 13766800 w 17200563"/>
              <a:gd name="connsiteY487" fmla="*/ 736600 h 3559175"/>
              <a:gd name="connsiteX488" fmla="*/ 14036675 w 17200563"/>
              <a:gd name="connsiteY488" fmla="*/ 736600 h 3559175"/>
              <a:gd name="connsiteX489" fmla="*/ 14036675 w 17200563"/>
              <a:gd name="connsiteY489" fmla="*/ 1870075 h 3559175"/>
              <a:gd name="connsiteX490" fmla="*/ 13766800 w 17200563"/>
              <a:gd name="connsiteY490" fmla="*/ 1870075 h 3559175"/>
              <a:gd name="connsiteX491" fmla="*/ 7643813 w 17200563"/>
              <a:gd name="connsiteY491" fmla="*/ 736600 h 3559175"/>
              <a:gd name="connsiteX492" fmla="*/ 7913688 w 17200563"/>
              <a:gd name="connsiteY492" fmla="*/ 736600 h 3559175"/>
              <a:gd name="connsiteX493" fmla="*/ 7913688 w 17200563"/>
              <a:gd name="connsiteY493" fmla="*/ 1376363 h 3559175"/>
              <a:gd name="connsiteX494" fmla="*/ 8145463 w 17200563"/>
              <a:gd name="connsiteY494" fmla="*/ 1101725 h 3559175"/>
              <a:gd name="connsiteX495" fmla="*/ 8459788 w 17200563"/>
              <a:gd name="connsiteY495" fmla="*/ 1101725 h 3559175"/>
              <a:gd name="connsiteX496" fmla="*/ 8148639 w 17200563"/>
              <a:gd name="connsiteY496" fmla="*/ 1450975 h 3559175"/>
              <a:gd name="connsiteX497" fmla="*/ 8512177 w 17200563"/>
              <a:gd name="connsiteY497" fmla="*/ 1870075 h 3559175"/>
              <a:gd name="connsiteX498" fmla="*/ 8178801 w 17200563"/>
              <a:gd name="connsiteY498" fmla="*/ 1870075 h 3559175"/>
              <a:gd name="connsiteX499" fmla="*/ 7913688 w 17200563"/>
              <a:gd name="connsiteY499" fmla="*/ 1546225 h 3559175"/>
              <a:gd name="connsiteX500" fmla="*/ 7913688 w 17200563"/>
              <a:gd name="connsiteY500" fmla="*/ 1870075 h 3559175"/>
              <a:gd name="connsiteX501" fmla="*/ 7643813 w 17200563"/>
              <a:gd name="connsiteY501" fmla="*/ 1870075 h 3559175"/>
              <a:gd name="connsiteX502" fmla="*/ 4851400 w 17200563"/>
              <a:gd name="connsiteY502" fmla="*/ 736600 h 3559175"/>
              <a:gd name="connsiteX503" fmla="*/ 5296008 w 17200563"/>
              <a:gd name="connsiteY503" fmla="*/ 736600 h 3559175"/>
              <a:gd name="connsiteX504" fmla="*/ 5591636 w 17200563"/>
              <a:gd name="connsiteY504" fmla="*/ 811079 h 3559175"/>
              <a:gd name="connsiteX505" fmla="*/ 5691731 w 17200563"/>
              <a:gd name="connsiteY505" fmla="*/ 1029860 h 3559175"/>
              <a:gd name="connsiteX506" fmla="*/ 5659141 w 17200563"/>
              <a:gd name="connsiteY506" fmla="*/ 1167181 h 3559175"/>
              <a:gd name="connsiteX507" fmla="*/ 5568358 w 17200563"/>
              <a:gd name="connsiteY507" fmla="*/ 1264934 h 3559175"/>
              <a:gd name="connsiteX508" fmla="*/ 5701042 w 17200563"/>
              <a:gd name="connsiteY508" fmla="*/ 1367343 h 3559175"/>
              <a:gd name="connsiteX509" fmla="*/ 5749925 w 17200563"/>
              <a:gd name="connsiteY509" fmla="*/ 1539575 h 3559175"/>
              <a:gd name="connsiteX510" fmla="*/ 5645176 w 17200563"/>
              <a:gd name="connsiteY510" fmla="*/ 1786286 h 3559175"/>
              <a:gd name="connsiteX511" fmla="*/ 5330925 w 17200563"/>
              <a:gd name="connsiteY511" fmla="*/ 1870075 h 3559175"/>
              <a:gd name="connsiteX512" fmla="*/ 4851400 w 17200563"/>
              <a:gd name="connsiteY512" fmla="*/ 1870075 h 3559175"/>
              <a:gd name="connsiteX513" fmla="*/ 11528056 w 17200563"/>
              <a:gd name="connsiteY513" fmla="*/ 693738 h 3559175"/>
              <a:gd name="connsiteX514" fmla="*/ 11637372 w 17200563"/>
              <a:gd name="connsiteY514" fmla="*/ 735584 h 3559175"/>
              <a:gd name="connsiteX515" fmla="*/ 11679238 w 17200563"/>
              <a:gd name="connsiteY515" fmla="*/ 837874 h 3559175"/>
              <a:gd name="connsiteX516" fmla="*/ 11637372 w 17200563"/>
              <a:gd name="connsiteY516" fmla="*/ 940164 h 3559175"/>
              <a:gd name="connsiteX517" fmla="*/ 11528056 w 17200563"/>
              <a:gd name="connsiteY517" fmla="*/ 982010 h 3559175"/>
              <a:gd name="connsiteX518" fmla="*/ 11421066 w 17200563"/>
              <a:gd name="connsiteY518" fmla="*/ 940164 h 3559175"/>
              <a:gd name="connsiteX519" fmla="*/ 11379200 w 17200563"/>
              <a:gd name="connsiteY519" fmla="*/ 837874 h 3559175"/>
              <a:gd name="connsiteX520" fmla="*/ 11421066 w 17200563"/>
              <a:gd name="connsiteY520" fmla="*/ 735584 h 3559175"/>
              <a:gd name="connsiteX521" fmla="*/ 11528056 w 17200563"/>
              <a:gd name="connsiteY521" fmla="*/ 693738 h 3559175"/>
              <a:gd name="connsiteX522" fmla="*/ 10474949 w 17200563"/>
              <a:gd name="connsiteY522" fmla="*/ 655638 h 3559175"/>
              <a:gd name="connsiteX523" fmla="*/ 10579554 w 17200563"/>
              <a:gd name="connsiteY523" fmla="*/ 667270 h 3559175"/>
              <a:gd name="connsiteX524" fmla="*/ 10663238 w 17200563"/>
              <a:gd name="connsiteY524" fmla="*/ 690535 h 3559175"/>
              <a:gd name="connsiteX525" fmla="*/ 10637668 w 17200563"/>
              <a:gd name="connsiteY525" fmla="*/ 906901 h 3559175"/>
              <a:gd name="connsiteX526" fmla="*/ 10584203 w 17200563"/>
              <a:gd name="connsiteY526" fmla="*/ 892942 h 3559175"/>
              <a:gd name="connsiteX527" fmla="*/ 10530738 w 17200563"/>
              <a:gd name="connsiteY527" fmla="*/ 888289 h 3559175"/>
              <a:gd name="connsiteX528" fmla="*/ 10435432 w 17200563"/>
              <a:gd name="connsiteY528" fmla="*/ 927839 h 3559175"/>
              <a:gd name="connsiteX529" fmla="*/ 10405212 w 17200563"/>
              <a:gd name="connsiteY529" fmla="*/ 1044165 h 3559175"/>
              <a:gd name="connsiteX530" fmla="*/ 10405212 w 17200563"/>
              <a:gd name="connsiteY530" fmla="*/ 1102327 h 3559175"/>
              <a:gd name="connsiteX531" fmla="*/ 10586528 w 17200563"/>
              <a:gd name="connsiteY531" fmla="*/ 1102327 h 3559175"/>
              <a:gd name="connsiteX532" fmla="*/ 10586528 w 17200563"/>
              <a:gd name="connsiteY532" fmla="*/ 1318693 h 3559175"/>
              <a:gd name="connsiteX533" fmla="*/ 10405212 w 17200563"/>
              <a:gd name="connsiteY533" fmla="*/ 1318693 h 3559175"/>
              <a:gd name="connsiteX534" fmla="*/ 10405212 w 17200563"/>
              <a:gd name="connsiteY534" fmla="*/ 1870075 h 3559175"/>
              <a:gd name="connsiteX535" fmla="*/ 10135564 w 17200563"/>
              <a:gd name="connsiteY535" fmla="*/ 1870075 h 3559175"/>
              <a:gd name="connsiteX536" fmla="*/ 10135564 w 17200563"/>
              <a:gd name="connsiteY536" fmla="*/ 1318693 h 3559175"/>
              <a:gd name="connsiteX537" fmla="*/ 10012363 w 17200563"/>
              <a:gd name="connsiteY537" fmla="*/ 1318693 h 3559175"/>
              <a:gd name="connsiteX538" fmla="*/ 10012363 w 17200563"/>
              <a:gd name="connsiteY538" fmla="*/ 1102327 h 3559175"/>
              <a:gd name="connsiteX539" fmla="*/ 10135564 w 17200563"/>
              <a:gd name="connsiteY539" fmla="*/ 1102327 h 3559175"/>
              <a:gd name="connsiteX540" fmla="*/ 10135564 w 17200563"/>
              <a:gd name="connsiteY540" fmla="*/ 1027879 h 3559175"/>
              <a:gd name="connsiteX541" fmla="*/ 10223897 w 17200563"/>
              <a:gd name="connsiteY541" fmla="*/ 753351 h 3559175"/>
              <a:gd name="connsiteX542" fmla="*/ 10474949 w 17200563"/>
              <a:gd name="connsiteY542" fmla="*/ 655638 h 3559175"/>
              <a:gd name="connsiteX543" fmla="*/ 1893137 w 17200563"/>
              <a:gd name="connsiteY543" fmla="*/ 0 h 3559175"/>
              <a:gd name="connsiteX544" fmla="*/ 2065240 w 17200563"/>
              <a:gd name="connsiteY544" fmla="*/ 0 h 3559175"/>
              <a:gd name="connsiteX545" fmla="*/ 2065240 w 17200563"/>
              <a:gd name="connsiteY545" fmla="*/ 227986 h 3559175"/>
              <a:gd name="connsiteX546" fmla="*/ 2335023 w 17200563"/>
              <a:gd name="connsiteY546" fmla="*/ 227986 h 3559175"/>
              <a:gd name="connsiteX547" fmla="*/ 2335023 w 17200563"/>
              <a:gd name="connsiteY547" fmla="*/ 400138 h 3559175"/>
              <a:gd name="connsiteX548" fmla="*/ 2065240 w 17200563"/>
              <a:gd name="connsiteY548" fmla="*/ 400138 h 3559175"/>
              <a:gd name="connsiteX549" fmla="*/ 2065240 w 17200563"/>
              <a:gd name="connsiteY549" fmla="*/ 528089 h 3559175"/>
              <a:gd name="connsiteX550" fmla="*/ 2286183 w 17200563"/>
              <a:gd name="connsiteY550" fmla="*/ 828192 h 3559175"/>
              <a:gd name="connsiteX551" fmla="*/ 1979188 w 17200563"/>
              <a:gd name="connsiteY551" fmla="*/ 1137601 h 3559175"/>
              <a:gd name="connsiteX552" fmla="*/ 1665216 w 17200563"/>
              <a:gd name="connsiteY552" fmla="*/ 828192 h 3559175"/>
              <a:gd name="connsiteX553" fmla="*/ 1893137 w 17200563"/>
              <a:gd name="connsiteY553" fmla="*/ 528089 h 3559175"/>
              <a:gd name="connsiteX554" fmla="*/ 1893137 w 17200563"/>
              <a:gd name="connsiteY554" fmla="*/ 400138 h 3559175"/>
              <a:gd name="connsiteX555" fmla="*/ 1621027 w 17200563"/>
              <a:gd name="connsiteY555" fmla="*/ 400138 h 3559175"/>
              <a:gd name="connsiteX556" fmla="*/ 1621027 w 17200563"/>
              <a:gd name="connsiteY556" fmla="*/ 227986 h 3559175"/>
              <a:gd name="connsiteX557" fmla="*/ 1893137 w 17200563"/>
              <a:gd name="connsiteY557" fmla="*/ 227986 h 3559175"/>
              <a:gd name="connsiteX558" fmla="*/ 1893137 w 17200563"/>
              <a:gd name="connsiteY558" fmla="*/ 0 h 355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Lst>
            <a:rect l="l" t="t" r="r" b="b"/>
            <a:pathLst>
              <a:path w="17200563" h="3559175">
                <a:moveTo>
                  <a:pt x="490727" y="3140616"/>
                </a:moveTo>
                <a:cubicBezTo>
                  <a:pt x="490727" y="3140616"/>
                  <a:pt x="490727" y="3140616"/>
                  <a:pt x="3465323" y="3140616"/>
                </a:cubicBezTo>
                <a:cubicBezTo>
                  <a:pt x="3465323" y="3140616"/>
                  <a:pt x="3465323" y="3140616"/>
                  <a:pt x="3465323" y="3533775"/>
                </a:cubicBezTo>
                <a:cubicBezTo>
                  <a:pt x="3465323" y="3533775"/>
                  <a:pt x="3465323" y="3533775"/>
                  <a:pt x="490727" y="3533775"/>
                </a:cubicBezTo>
                <a:close/>
                <a:moveTo>
                  <a:pt x="11973549" y="2931502"/>
                </a:moveTo>
                <a:cubicBezTo>
                  <a:pt x="11899163" y="2931502"/>
                  <a:pt x="11852672" y="2973347"/>
                  <a:pt x="11836400" y="3059361"/>
                </a:cubicBezTo>
                <a:lnTo>
                  <a:pt x="12106048" y="3059361"/>
                </a:lnTo>
                <a:cubicBezTo>
                  <a:pt x="12101399" y="3019841"/>
                  <a:pt x="12087452" y="2987295"/>
                  <a:pt x="12064206" y="2966373"/>
                </a:cubicBezTo>
                <a:cubicBezTo>
                  <a:pt x="12040961" y="2943126"/>
                  <a:pt x="12010742" y="2931502"/>
                  <a:pt x="11973549" y="2931502"/>
                </a:cubicBezTo>
                <a:close/>
                <a:moveTo>
                  <a:pt x="9911763" y="2931502"/>
                </a:moveTo>
                <a:cubicBezTo>
                  <a:pt x="9837307" y="2931502"/>
                  <a:pt x="9790772" y="2973347"/>
                  <a:pt x="9774484" y="3059361"/>
                </a:cubicBezTo>
                <a:lnTo>
                  <a:pt x="10044388" y="3059361"/>
                </a:lnTo>
                <a:cubicBezTo>
                  <a:pt x="10039734" y="3019841"/>
                  <a:pt x="10025774" y="2987295"/>
                  <a:pt x="10002506" y="2966373"/>
                </a:cubicBezTo>
                <a:cubicBezTo>
                  <a:pt x="9979239" y="2943126"/>
                  <a:pt x="9948991" y="2931502"/>
                  <a:pt x="9911763" y="2931502"/>
                </a:cubicBezTo>
                <a:close/>
                <a:moveTo>
                  <a:pt x="11147831" y="2765861"/>
                </a:moveTo>
                <a:cubicBezTo>
                  <a:pt x="11415307" y="2765861"/>
                  <a:pt x="11415307" y="2765861"/>
                  <a:pt x="11415307" y="2765861"/>
                </a:cubicBezTo>
                <a:cubicBezTo>
                  <a:pt x="11415307" y="3535362"/>
                  <a:pt x="11415307" y="3535362"/>
                  <a:pt x="11415307" y="3535362"/>
                </a:cubicBezTo>
                <a:cubicBezTo>
                  <a:pt x="11147831" y="3535362"/>
                  <a:pt x="11147831" y="3535362"/>
                  <a:pt x="11147831" y="3535362"/>
                </a:cubicBezTo>
                <a:close/>
                <a:moveTo>
                  <a:pt x="7678348" y="2765861"/>
                </a:moveTo>
                <a:cubicBezTo>
                  <a:pt x="7946575" y="2765861"/>
                  <a:pt x="7946575" y="2765861"/>
                  <a:pt x="7946575" y="2765861"/>
                </a:cubicBezTo>
                <a:cubicBezTo>
                  <a:pt x="7946575" y="3535362"/>
                  <a:pt x="7946575" y="3535362"/>
                  <a:pt x="7946575" y="3535362"/>
                </a:cubicBezTo>
                <a:cubicBezTo>
                  <a:pt x="7678348" y="3535362"/>
                  <a:pt x="7678348" y="3535362"/>
                  <a:pt x="7678348" y="3535362"/>
                </a:cubicBezTo>
                <a:close/>
                <a:moveTo>
                  <a:pt x="6266270" y="2765861"/>
                </a:moveTo>
                <a:cubicBezTo>
                  <a:pt x="6533746" y="2765861"/>
                  <a:pt x="6533746" y="2765861"/>
                  <a:pt x="6533746" y="2765861"/>
                </a:cubicBezTo>
                <a:cubicBezTo>
                  <a:pt x="6533746" y="3535362"/>
                  <a:pt x="6533746" y="3535362"/>
                  <a:pt x="6533746" y="3535362"/>
                </a:cubicBezTo>
                <a:cubicBezTo>
                  <a:pt x="6266270" y="3535362"/>
                  <a:pt x="6266270" y="3535362"/>
                  <a:pt x="6266270" y="3535362"/>
                </a:cubicBezTo>
                <a:close/>
                <a:moveTo>
                  <a:pt x="10919301" y="2751138"/>
                </a:moveTo>
                <a:cubicBezTo>
                  <a:pt x="10954205" y="2751138"/>
                  <a:pt x="10982129" y="2755792"/>
                  <a:pt x="11007726" y="2767428"/>
                </a:cubicBezTo>
                <a:cubicBezTo>
                  <a:pt x="10986783" y="3021079"/>
                  <a:pt x="10986783" y="3021079"/>
                  <a:pt x="10986783" y="3021079"/>
                </a:cubicBezTo>
                <a:cubicBezTo>
                  <a:pt x="10956532" y="3007117"/>
                  <a:pt x="10923955" y="3002463"/>
                  <a:pt x="10889050" y="3002463"/>
                </a:cubicBezTo>
                <a:cubicBezTo>
                  <a:pt x="10837857" y="3002463"/>
                  <a:pt x="10798298" y="3018752"/>
                  <a:pt x="10772701" y="3053658"/>
                </a:cubicBezTo>
                <a:cubicBezTo>
                  <a:pt x="10744777" y="3086237"/>
                  <a:pt x="10733142" y="3137433"/>
                  <a:pt x="10733142" y="3204918"/>
                </a:cubicBezTo>
                <a:cubicBezTo>
                  <a:pt x="10733142" y="3535363"/>
                  <a:pt x="10733142" y="3535363"/>
                  <a:pt x="10733142" y="3535363"/>
                </a:cubicBezTo>
                <a:cubicBezTo>
                  <a:pt x="10463213" y="3535363"/>
                  <a:pt x="10463213" y="3535363"/>
                  <a:pt x="10463213" y="3535363"/>
                </a:cubicBezTo>
                <a:lnTo>
                  <a:pt x="10463213" y="2765101"/>
                </a:lnTo>
                <a:cubicBezTo>
                  <a:pt x="10723834" y="2765101"/>
                  <a:pt x="10723834" y="2765101"/>
                  <a:pt x="10723834" y="2765101"/>
                </a:cubicBezTo>
                <a:cubicBezTo>
                  <a:pt x="10728488" y="2881455"/>
                  <a:pt x="10728488" y="2881455"/>
                  <a:pt x="10728488" y="2881455"/>
                </a:cubicBezTo>
                <a:cubicBezTo>
                  <a:pt x="10747104" y="2839567"/>
                  <a:pt x="10772701" y="2806988"/>
                  <a:pt x="10805279" y="2783717"/>
                </a:cubicBezTo>
                <a:cubicBezTo>
                  <a:pt x="10837857" y="2762774"/>
                  <a:pt x="10877415" y="2751138"/>
                  <a:pt x="10919301" y="2751138"/>
                </a:cubicBezTo>
                <a:close/>
                <a:moveTo>
                  <a:pt x="11978198" y="2743200"/>
                </a:moveTo>
                <a:cubicBezTo>
                  <a:pt x="12094425" y="2743200"/>
                  <a:pt x="12185083" y="2778071"/>
                  <a:pt x="12254820" y="2847812"/>
                </a:cubicBezTo>
                <a:cubicBezTo>
                  <a:pt x="12322232" y="2915229"/>
                  <a:pt x="12357100" y="3010542"/>
                  <a:pt x="12357100" y="3126778"/>
                </a:cubicBezTo>
                <a:cubicBezTo>
                  <a:pt x="12357100" y="3161649"/>
                  <a:pt x="12352451" y="3194195"/>
                  <a:pt x="12347802" y="3219767"/>
                </a:cubicBezTo>
                <a:cubicBezTo>
                  <a:pt x="11841049" y="3219767"/>
                  <a:pt x="11841049" y="3219767"/>
                  <a:pt x="11841049" y="3219767"/>
                </a:cubicBezTo>
                <a:cubicBezTo>
                  <a:pt x="11854996" y="3263936"/>
                  <a:pt x="11880567" y="3298807"/>
                  <a:pt x="11917759" y="3319730"/>
                </a:cubicBezTo>
                <a:cubicBezTo>
                  <a:pt x="11957277" y="3340652"/>
                  <a:pt x="12008417" y="3352276"/>
                  <a:pt x="12075829" y="3352276"/>
                </a:cubicBezTo>
                <a:cubicBezTo>
                  <a:pt x="12117671" y="3352276"/>
                  <a:pt x="12161837" y="3347626"/>
                  <a:pt x="12206004" y="3338327"/>
                </a:cubicBezTo>
                <a:cubicBezTo>
                  <a:pt x="12250171" y="3329028"/>
                  <a:pt x="12287363" y="3317405"/>
                  <a:pt x="12322232" y="3301132"/>
                </a:cubicBezTo>
                <a:cubicBezTo>
                  <a:pt x="12345477" y="3501057"/>
                  <a:pt x="12345477" y="3501057"/>
                  <a:pt x="12345477" y="3501057"/>
                </a:cubicBezTo>
                <a:cubicBezTo>
                  <a:pt x="12303635" y="3519655"/>
                  <a:pt x="12257144" y="3535928"/>
                  <a:pt x="12203679" y="3545227"/>
                </a:cubicBezTo>
                <a:cubicBezTo>
                  <a:pt x="12152539" y="3554526"/>
                  <a:pt x="12096750" y="3559175"/>
                  <a:pt x="12040961" y="3559175"/>
                </a:cubicBezTo>
                <a:cubicBezTo>
                  <a:pt x="11945654" y="3559175"/>
                  <a:pt x="11864295" y="3542902"/>
                  <a:pt x="11796883" y="3510356"/>
                </a:cubicBezTo>
                <a:cubicBezTo>
                  <a:pt x="11727146" y="3480135"/>
                  <a:pt x="11671357" y="3431316"/>
                  <a:pt x="11634164" y="3370873"/>
                </a:cubicBezTo>
                <a:cubicBezTo>
                  <a:pt x="11596971" y="3310431"/>
                  <a:pt x="11576050" y="3236040"/>
                  <a:pt x="11576050" y="3152350"/>
                </a:cubicBezTo>
                <a:cubicBezTo>
                  <a:pt x="11576050" y="3073310"/>
                  <a:pt x="11592322" y="3003568"/>
                  <a:pt x="11624866" y="2943126"/>
                </a:cubicBezTo>
                <a:cubicBezTo>
                  <a:pt x="11659734" y="2880358"/>
                  <a:pt x="11706225" y="2833864"/>
                  <a:pt x="11766663" y="2796669"/>
                </a:cubicBezTo>
                <a:cubicBezTo>
                  <a:pt x="11827102" y="2761798"/>
                  <a:pt x="11899163" y="2743200"/>
                  <a:pt x="11978198" y="2743200"/>
                </a:cubicBezTo>
                <a:close/>
                <a:moveTo>
                  <a:pt x="9916417" y="2743200"/>
                </a:moveTo>
                <a:cubicBezTo>
                  <a:pt x="10032754" y="2743200"/>
                  <a:pt x="10123498" y="2778071"/>
                  <a:pt x="10190974" y="2847812"/>
                </a:cubicBezTo>
                <a:cubicBezTo>
                  <a:pt x="10260776" y="2915229"/>
                  <a:pt x="10293351" y="3010542"/>
                  <a:pt x="10293351" y="3126778"/>
                </a:cubicBezTo>
                <a:cubicBezTo>
                  <a:pt x="10293351" y="3161649"/>
                  <a:pt x="10291024" y="3194195"/>
                  <a:pt x="10284044" y="3219767"/>
                </a:cubicBezTo>
                <a:cubicBezTo>
                  <a:pt x="9776811" y="3219767"/>
                  <a:pt x="9776811" y="3219767"/>
                  <a:pt x="9776811" y="3219767"/>
                </a:cubicBezTo>
                <a:cubicBezTo>
                  <a:pt x="9790772" y="3263936"/>
                  <a:pt x="9818693" y="3298807"/>
                  <a:pt x="9855921" y="3319730"/>
                </a:cubicBezTo>
                <a:cubicBezTo>
                  <a:pt x="9895476" y="3340652"/>
                  <a:pt x="9946664" y="3352276"/>
                  <a:pt x="10014141" y="3352276"/>
                </a:cubicBezTo>
                <a:cubicBezTo>
                  <a:pt x="10056022" y="3352276"/>
                  <a:pt x="10100230" y="3347626"/>
                  <a:pt x="10142112" y="3338327"/>
                </a:cubicBezTo>
                <a:cubicBezTo>
                  <a:pt x="10186320" y="3329028"/>
                  <a:pt x="10225875" y="3317405"/>
                  <a:pt x="10258449" y="3301132"/>
                </a:cubicBezTo>
                <a:cubicBezTo>
                  <a:pt x="10284044" y="3501057"/>
                  <a:pt x="10284044" y="3501057"/>
                  <a:pt x="10284044" y="3501057"/>
                </a:cubicBezTo>
                <a:cubicBezTo>
                  <a:pt x="10242162" y="3519655"/>
                  <a:pt x="10195627" y="3535928"/>
                  <a:pt x="10142112" y="3545227"/>
                </a:cubicBezTo>
                <a:cubicBezTo>
                  <a:pt x="10088596" y="3554526"/>
                  <a:pt x="10035081" y="3559175"/>
                  <a:pt x="9976912" y="3559175"/>
                </a:cubicBezTo>
                <a:cubicBezTo>
                  <a:pt x="9883842" y="3559175"/>
                  <a:pt x="9802405" y="3542902"/>
                  <a:pt x="9732603" y="3510356"/>
                </a:cubicBezTo>
                <a:cubicBezTo>
                  <a:pt x="9662800" y="3480135"/>
                  <a:pt x="9609285" y="3431316"/>
                  <a:pt x="9572057" y="3370873"/>
                </a:cubicBezTo>
                <a:cubicBezTo>
                  <a:pt x="9532502" y="3310431"/>
                  <a:pt x="9513888" y="3236040"/>
                  <a:pt x="9513888" y="3152350"/>
                </a:cubicBezTo>
                <a:cubicBezTo>
                  <a:pt x="9513888" y="3073310"/>
                  <a:pt x="9530175" y="3003568"/>
                  <a:pt x="9562750" y="2943126"/>
                </a:cubicBezTo>
                <a:cubicBezTo>
                  <a:pt x="9595324" y="2880358"/>
                  <a:pt x="9641859" y="2833864"/>
                  <a:pt x="9704682" y="2796669"/>
                </a:cubicBezTo>
                <a:cubicBezTo>
                  <a:pt x="9765177" y="2761798"/>
                  <a:pt x="9834980" y="2743200"/>
                  <a:pt x="9916417" y="2743200"/>
                </a:cubicBezTo>
                <a:close/>
                <a:moveTo>
                  <a:pt x="8453045" y="2743200"/>
                </a:moveTo>
                <a:cubicBezTo>
                  <a:pt x="8504193" y="2743200"/>
                  <a:pt x="8555343" y="2747850"/>
                  <a:pt x="8604166" y="2759473"/>
                </a:cubicBezTo>
                <a:cubicBezTo>
                  <a:pt x="8655315" y="2771097"/>
                  <a:pt x="8697164" y="2785045"/>
                  <a:pt x="8729713" y="2803643"/>
                </a:cubicBezTo>
                <a:cubicBezTo>
                  <a:pt x="8701814" y="2996594"/>
                  <a:pt x="8701814" y="2996594"/>
                  <a:pt x="8701814" y="2996594"/>
                </a:cubicBezTo>
                <a:cubicBezTo>
                  <a:pt x="8666940" y="2977996"/>
                  <a:pt x="8627416" y="2964048"/>
                  <a:pt x="8585566" y="2954749"/>
                </a:cubicBezTo>
                <a:cubicBezTo>
                  <a:pt x="8543717" y="2943126"/>
                  <a:pt x="8506518" y="2938476"/>
                  <a:pt x="8469319" y="2938476"/>
                </a:cubicBezTo>
                <a:cubicBezTo>
                  <a:pt x="8413519" y="2938476"/>
                  <a:pt x="8387946" y="2952425"/>
                  <a:pt x="8387946" y="2982646"/>
                </a:cubicBezTo>
                <a:cubicBezTo>
                  <a:pt x="8387946" y="2998919"/>
                  <a:pt x="8394920" y="3012867"/>
                  <a:pt x="8411194" y="3022166"/>
                </a:cubicBezTo>
                <a:cubicBezTo>
                  <a:pt x="8427470" y="3031465"/>
                  <a:pt x="8457693" y="3040764"/>
                  <a:pt x="8501868" y="3052387"/>
                </a:cubicBezTo>
                <a:cubicBezTo>
                  <a:pt x="8594867" y="3075634"/>
                  <a:pt x="8659965" y="3105856"/>
                  <a:pt x="8701814" y="3147701"/>
                </a:cubicBezTo>
                <a:cubicBezTo>
                  <a:pt x="8743663" y="3189546"/>
                  <a:pt x="8764588" y="3245339"/>
                  <a:pt x="8764588" y="3315080"/>
                </a:cubicBezTo>
                <a:cubicBezTo>
                  <a:pt x="8764588" y="3391796"/>
                  <a:pt x="8734363" y="3452238"/>
                  <a:pt x="8673914" y="3496408"/>
                </a:cubicBezTo>
                <a:cubicBezTo>
                  <a:pt x="8613466" y="3538253"/>
                  <a:pt x="8527443" y="3559175"/>
                  <a:pt x="8418169" y="3559175"/>
                </a:cubicBezTo>
                <a:cubicBezTo>
                  <a:pt x="8357721" y="3559175"/>
                  <a:pt x="8299597" y="3552201"/>
                  <a:pt x="8243797" y="3538253"/>
                </a:cubicBezTo>
                <a:cubicBezTo>
                  <a:pt x="8188000" y="3524304"/>
                  <a:pt x="8141499" y="3505707"/>
                  <a:pt x="8108951" y="3484784"/>
                </a:cubicBezTo>
                <a:cubicBezTo>
                  <a:pt x="8139174" y="3289508"/>
                  <a:pt x="8139174" y="3289508"/>
                  <a:pt x="8139174" y="3289508"/>
                </a:cubicBezTo>
                <a:cubicBezTo>
                  <a:pt x="8176374" y="3312755"/>
                  <a:pt x="8218223" y="3331353"/>
                  <a:pt x="8264722" y="3345301"/>
                </a:cubicBezTo>
                <a:cubicBezTo>
                  <a:pt x="8311221" y="3356925"/>
                  <a:pt x="8357721" y="3363899"/>
                  <a:pt x="8401895" y="3363899"/>
                </a:cubicBezTo>
                <a:cubicBezTo>
                  <a:pt x="8466994" y="3363899"/>
                  <a:pt x="8499543" y="3349951"/>
                  <a:pt x="8499543" y="3317405"/>
                </a:cubicBezTo>
                <a:cubicBezTo>
                  <a:pt x="8499543" y="3303457"/>
                  <a:pt x="8490244" y="3289508"/>
                  <a:pt x="8476294" y="3280209"/>
                </a:cubicBezTo>
                <a:cubicBezTo>
                  <a:pt x="8462344" y="3273235"/>
                  <a:pt x="8432119" y="3261612"/>
                  <a:pt x="8385621" y="3249988"/>
                </a:cubicBezTo>
                <a:cubicBezTo>
                  <a:pt x="8290296" y="3224416"/>
                  <a:pt x="8222873" y="3191870"/>
                  <a:pt x="8183348" y="3152350"/>
                </a:cubicBezTo>
                <a:cubicBezTo>
                  <a:pt x="8143825" y="3112830"/>
                  <a:pt x="8122900" y="3059361"/>
                  <a:pt x="8122900" y="2989620"/>
                </a:cubicBezTo>
                <a:cubicBezTo>
                  <a:pt x="8122900" y="2912904"/>
                  <a:pt x="8153125" y="2852462"/>
                  <a:pt x="8211249" y="2808292"/>
                </a:cubicBezTo>
                <a:cubicBezTo>
                  <a:pt x="8269372" y="2764123"/>
                  <a:pt x="8350745" y="2743200"/>
                  <a:pt x="8453045" y="2743200"/>
                </a:cubicBezTo>
                <a:close/>
                <a:moveTo>
                  <a:pt x="7215090" y="2743200"/>
                </a:moveTo>
                <a:cubicBezTo>
                  <a:pt x="7303529" y="2743200"/>
                  <a:pt x="7371023" y="2771077"/>
                  <a:pt x="7417569" y="2826830"/>
                </a:cubicBezTo>
                <a:cubicBezTo>
                  <a:pt x="7461790" y="2880261"/>
                  <a:pt x="7485063" y="2961567"/>
                  <a:pt x="7485063" y="3068428"/>
                </a:cubicBezTo>
                <a:cubicBezTo>
                  <a:pt x="7485063" y="3535362"/>
                  <a:pt x="7485063" y="3535362"/>
                  <a:pt x="7485063" y="3535362"/>
                </a:cubicBezTo>
                <a:cubicBezTo>
                  <a:pt x="7215090" y="3535362"/>
                  <a:pt x="7215090" y="3535362"/>
                  <a:pt x="7215090" y="3535362"/>
                </a:cubicBezTo>
                <a:cubicBezTo>
                  <a:pt x="7215090" y="3119535"/>
                  <a:pt x="7215090" y="3119535"/>
                  <a:pt x="7215090" y="3119535"/>
                </a:cubicBezTo>
                <a:cubicBezTo>
                  <a:pt x="7215090" y="3026613"/>
                  <a:pt x="7182508" y="2982475"/>
                  <a:pt x="7112687" y="2982475"/>
                </a:cubicBezTo>
                <a:cubicBezTo>
                  <a:pt x="7075449" y="2982475"/>
                  <a:pt x="7047520" y="2994090"/>
                  <a:pt x="7028901" y="3019644"/>
                </a:cubicBezTo>
                <a:cubicBezTo>
                  <a:pt x="7007955" y="3045197"/>
                  <a:pt x="6998647" y="3082366"/>
                  <a:pt x="6998647" y="3128827"/>
                </a:cubicBezTo>
                <a:cubicBezTo>
                  <a:pt x="6998647" y="3535362"/>
                  <a:pt x="6998647" y="3535362"/>
                  <a:pt x="6998647" y="3535362"/>
                </a:cubicBezTo>
                <a:cubicBezTo>
                  <a:pt x="6731001" y="3535362"/>
                  <a:pt x="6731001" y="3535362"/>
                  <a:pt x="6731001" y="3535362"/>
                </a:cubicBezTo>
                <a:lnTo>
                  <a:pt x="6731001" y="2766431"/>
                </a:lnTo>
                <a:cubicBezTo>
                  <a:pt x="6991664" y="2766431"/>
                  <a:pt x="6991664" y="2766431"/>
                  <a:pt x="6991664" y="2766431"/>
                </a:cubicBezTo>
                <a:cubicBezTo>
                  <a:pt x="6996320" y="2861676"/>
                  <a:pt x="6996320" y="2861676"/>
                  <a:pt x="6996320" y="2861676"/>
                </a:cubicBezTo>
                <a:cubicBezTo>
                  <a:pt x="7014937" y="2824507"/>
                  <a:pt x="7042866" y="2796631"/>
                  <a:pt x="7082430" y="2775723"/>
                </a:cubicBezTo>
                <a:cubicBezTo>
                  <a:pt x="7119669" y="2754816"/>
                  <a:pt x="7166216" y="2743200"/>
                  <a:pt x="7215090" y="2743200"/>
                </a:cubicBezTo>
                <a:close/>
                <a:moveTo>
                  <a:pt x="5338022" y="2743200"/>
                </a:moveTo>
                <a:cubicBezTo>
                  <a:pt x="5389245" y="2743200"/>
                  <a:pt x="5433484" y="2754816"/>
                  <a:pt x="5470737" y="2775723"/>
                </a:cubicBezTo>
                <a:cubicBezTo>
                  <a:pt x="5507991" y="2798954"/>
                  <a:pt x="5538258" y="2829153"/>
                  <a:pt x="5559215" y="2870968"/>
                </a:cubicBezTo>
                <a:cubicBezTo>
                  <a:pt x="5582497" y="2831476"/>
                  <a:pt x="5615094" y="2798954"/>
                  <a:pt x="5654676" y="2778046"/>
                </a:cubicBezTo>
                <a:cubicBezTo>
                  <a:pt x="5696585" y="2754816"/>
                  <a:pt x="5745481" y="2743200"/>
                  <a:pt x="5801361" y="2743200"/>
                </a:cubicBezTo>
                <a:cubicBezTo>
                  <a:pt x="5889837" y="2743200"/>
                  <a:pt x="5957358" y="2771077"/>
                  <a:pt x="6003925" y="2826830"/>
                </a:cubicBezTo>
                <a:cubicBezTo>
                  <a:pt x="6050492" y="2880261"/>
                  <a:pt x="6073777" y="2961567"/>
                  <a:pt x="6073777" y="3068428"/>
                </a:cubicBezTo>
                <a:cubicBezTo>
                  <a:pt x="6073777" y="3535362"/>
                  <a:pt x="6073777" y="3535362"/>
                  <a:pt x="6073777" y="3535362"/>
                </a:cubicBezTo>
                <a:cubicBezTo>
                  <a:pt x="5806017" y="3535362"/>
                  <a:pt x="5806017" y="3535362"/>
                  <a:pt x="5806017" y="3535362"/>
                </a:cubicBezTo>
                <a:cubicBezTo>
                  <a:pt x="5806017" y="3119535"/>
                  <a:pt x="5806017" y="3119535"/>
                  <a:pt x="5806017" y="3119535"/>
                </a:cubicBezTo>
                <a:cubicBezTo>
                  <a:pt x="5806017" y="3073074"/>
                  <a:pt x="5799033" y="3038228"/>
                  <a:pt x="5782733" y="3014998"/>
                </a:cubicBezTo>
                <a:cubicBezTo>
                  <a:pt x="5766437" y="2991767"/>
                  <a:pt x="5740824" y="2982475"/>
                  <a:pt x="5705899" y="2982475"/>
                </a:cubicBezTo>
                <a:cubicBezTo>
                  <a:pt x="5670976" y="2982475"/>
                  <a:pt x="5643034" y="2994090"/>
                  <a:pt x="5624408" y="3019644"/>
                </a:cubicBezTo>
                <a:cubicBezTo>
                  <a:pt x="5605782" y="3045197"/>
                  <a:pt x="5596467" y="3082366"/>
                  <a:pt x="5596467" y="3128827"/>
                </a:cubicBezTo>
                <a:cubicBezTo>
                  <a:pt x="5596467" y="3535362"/>
                  <a:pt x="5596467" y="3535362"/>
                  <a:pt x="5596467" y="3535362"/>
                </a:cubicBezTo>
                <a:cubicBezTo>
                  <a:pt x="5328710" y="3535362"/>
                  <a:pt x="5328710" y="3535362"/>
                  <a:pt x="5328710" y="3535362"/>
                </a:cubicBezTo>
                <a:cubicBezTo>
                  <a:pt x="5328710" y="3119535"/>
                  <a:pt x="5328710" y="3119535"/>
                  <a:pt x="5328710" y="3119535"/>
                </a:cubicBezTo>
                <a:cubicBezTo>
                  <a:pt x="5328710" y="3073074"/>
                  <a:pt x="5321724" y="3038228"/>
                  <a:pt x="5305425" y="3014998"/>
                </a:cubicBezTo>
                <a:cubicBezTo>
                  <a:pt x="5286799" y="2991767"/>
                  <a:pt x="5263515" y="2982475"/>
                  <a:pt x="5228590" y="2982475"/>
                </a:cubicBezTo>
                <a:cubicBezTo>
                  <a:pt x="5193665" y="2982475"/>
                  <a:pt x="5165727" y="2994090"/>
                  <a:pt x="5147099" y="3019644"/>
                </a:cubicBezTo>
                <a:cubicBezTo>
                  <a:pt x="5128472" y="3045197"/>
                  <a:pt x="5119160" y="3082366"/>
                  <a:pt x="5119160" y="3128827"/>
                </a:cubicBezTo>
                <a:cubicBezTo>
                  <a:pt x="5119160" y="3535362"/>
                  <a:pt x="5119160" y="3535362"/>
                  <a:pt x="5119160" y="3535362"/>
                </a:cubicBezTo>
                <a:cubicBezTo>
                  <a:pt x="4851400" y="3535362"/>
                  <a:pt x="4851400" y="3535362"/>
                  <a:pt x="4851400" y="3535362"/>
                </a:cubicBezTo>
                <a:lnTo>
                  <a:pt x="4851400" y="2766431"/>
                </a:lnTo>
                <a:cubicBezTo>
                  <a:pt x="5112173" y="2766431"/>
                  <a:pt x="5112173" y="2766431"/>
                  <a:pt x="5112173" y="2766431"/>
                </a:cubicBezTo>
                <a:cubicBezTo>
                  <a:pt x="5116830" y="2861676"/>
                  <a:pt x="5116830" y="2861676"/>
                  <a:pt x="5116830" y="2861676"/>
                </a:cubicBezTo>
                <a:cubicBezTo>
                  <a:pt x="5135458" y="2822184"/>
                  <a:pt x="5165727" y="2794307"/>
                  <a:pt x="5202980" y="2773400"/>
                </a:cubicBezTo>
                <a:cubicBezTo>
                  <a:pt x="5240232" y="2752492"/>
                  <a:pt x="5286799" y="2743200"/>
                  <a:pt x="5338022" y="2743200"/>
                </a:cubicBezTo>
                <a:close/>
                <a:moveTo>
                  <a:pt x="12596813" y="2568575"/>
                </a:moveTo>
                <a:lnTo>
                  <a:pt x="12863513" y="2568575"/>
                </a:lnTo>
                <a:lnTo>
                  <a:pt x="12863513" y="2765425"/>
                </a:lnTo>
                <a:lnTo>
                  <a:pt x="13022263" y="2765425"/>
                </a:lnTo>
                <a:lnTo>
                  <a:pt x="13022263" y="2981325"/>
                </a:lnTo>
                <a:lnTo>
                  <a:pt x="12863513" y="2981325"/>
                </a:lnTo>
                <a:lnTo>
                  <a:pt x="12863513" y="3535362"/>
                </a:lnTo>
                <a:lnTo>
                  <a:pt x="12596813" y="3535362"/>
                </a:lnTo>
                <a:lnTo>
                  <a:pt x="12596813" y="2981325"/>
                </a:lnTo>
                <a:lnTo>
                  <a:pt x="12466638" y="2981325"/>
                </a:lnTo>
                <a:lnTo>
                  <a:pt x="12466638" y="2765425"/>
                </a:lnTo>
                <a:lnTo>
                  <a:pt x="12596813" y="2765425"/>
                </a:lnTo>
                <a:close/>
                <a:moveTo>
                  <a:pt x="8999538" y="2568575"/>
                </a:moveTo>
                <a:lnTo>
                  <a:pt x="9267826" y="2568575"/>
                </a:lnTo>
                <a:lnTo>
                  <a:pt x="9267826" y="2765425"/>
                </a:lnTo>
                <a:lnTo>
                  <a:pt x="9424988" y="2765425"/>
                </a:lnTo>
                <a:lnTo>
                  <a:pt x="9424988" y="2981325"/>
                </a:lnTo>
                <a:lnTo>
                  <a:pt x="9267826" y="2981325"/>
                </a:lnTo>
                <a:lnTo>
                  <a:pt x="9267826" y="3535362"/>
                </a:lnTo>
                <a:lnTo>
                  <a:pt x="8999538" y="3535362"/>
                </a:lnTo>
                <a:lnTo>
                  <a:pt x="8999538" y="2981325"/>
                </a:lnTo>
                <a:lnTo>
                  <a:pt x="8869363" y="2981325"/>
                </a:lnTo>
                <a:lnTo>
                  <a:pt x="8869363" y="2765425"/>
                </a:lnTo>
                <a:lnTo>
                  <a:pt x="8999538" y="2765425"/>
                </a:lnTo>
                <a:close/>
                <a:moveTo>
                  <a:pt x="11280406" y="2359025"/>
                </a:moveTo>
                <a:cubicBezTo>
                  <a:pt x="11324598" y="2359025"/>
                  <a:pt x="11359486" y="2372974"/>
                  <a:pt x="11389722" y="2400871"/>
                </a:cubicBezTo>
                <a:cubicBezTo>
                  <a:pt x="11417633" y="2428769"/>
                  <a:pt x="11431588" y="2461315"/>
                  <a:pt x="11431588" y="2503161"/>
                </a:cubicBezTo>
                <a:cubicBezTo>
                  <a:pt x="11431588" y="2542683"/>
                  <a:pt x="11417633" y="2577554"/>
                  <a:pt x="11389722" y="2605452"/>
                </a:cubicBezTo>
                <a:cubicBezTo>
                  <a:pt x="11359486" y="2633349"/>
                  <a:pt x="11324598" y="2644973"/>
                  <a:pt x="11280406" y="2644973"/>
                </a:cubicBezTo>
                <a:cubicBezTo>
                  <a:pt x="11238540" y="2644973"/>
                  <a:pt x="11203652" y="2633349"/>
                  <a:pt x="11173416" y="2605452"/>
                </a:cubicBezTo>
                <a:cubicBezTo>
                  <a:pt x="11145505" y="2577554"/>
                  <a:pt x="11131550" y="2542683"/>
                  <a:pt x="11131550" y="2503161"/>
                </a:cubicBezTo>
                <a:cubicBezTo>
                  <a:pt x="11131550" y="2461315"/>
                  <a:pt x="11145505" y="2428769"/>
                  <a:pt x="11173416" y="2400871"/>
                </a:cubicBezTo>
                <a:cubicBezTo>
                  <a:pt x="11203652" y="2372974"/>
                  <a:pt x="11238540" y="2359025"/>
                  <a:pt x="11280406" y="2359025"/>
                </a:cubicBezTo>
                <a:close/>
                <a:moveTo>
                  <a:pt x="7811294" y="2359025"/>
                </a:moveTo>
                <a:cubicBezTo>
                  <a:pt x="7855610" y="2359025"/>
                  <a:pt x="7890598" y="2372974"/>
                  <a:pt x="7918585" y="2400871"/>
                </a:cubicBezTo>
                <a:cubicBezTo>
                  <a:pt x="7948906" y="2428769"/>
                  <a:pt x="7962901" y="2461315"/>
                  <a:pt x="7962901" y="2503161"/>
                </a:cubicBezTo>
                <a:cubicBezTo>
                  <a:pt x="7962901" y="2542683"/>
                  <a:pt x="7948906" y="2577554"/>
                  <a:pt x="7918585" y="2605452"/>
                </a:cubicBezTo>
                <a:cubicBezTo>
                  <a:pt x="7890598" y="2633349"/>
                  <a:pt x="7855610" y="2644973"/>
                  <a:pt x="7811294" y="2644973"/>
                </a:cubicBezTo>
                <a:cubicBezTo>
                  <a:pt x="7769311" y="2644973"/>
                  <a:pt x="7731992" y="2633349"/>
                  <a:pt x="7704004" y="2605452"/>
                </a:cubicBezTo>
                <a:cubicBezTo>
                  <a:pt x="7676015" y="2577554"/>
                  <a:pt x="7659689" y="2542683"/>
                  <a:pt x="7659689" y="2503161"/>
                </a:cubicBezTo>
                <a:cubicBezTo>
                  <a:pt x="7659689" y="2461315"/>
                  <a:pt x="7676015" y="2428769"/>
                  <a:pt x="7704004" y="2400871"/>
                </a:cubicBezTo>
                <a:cubicBezTo>
                  <a:pt x="7731992" y="2372974"/>
                  <a:pt x="7769311" y="2359025"/>
                  <a:pt x="7811294" y="2359025"/>
                </a:cubicBezTo>
                <a:close/>
                <a:moveTo>
                  <a:pt x="6398845" y="2359025"/>
                </a:moveTo>
                <a:cubicBezTo>
                  <a:pt x="6443036" y="2359025"/>
                  <a:pt x="6477924" y="2372974"/>
                  <a:pt x="6505835" y="2400871"/>
                </a:cubicBezTo>
                <a:cubicBezTo>
                  <a:pt x="6536071" y="2428769"/>
                  <a:pt x="6550028" y="2461315"/>
                  <a:pt x="6550028" y="2503161"/>
                </a:cubicBezTo>
                <a:cubicBezTo>
                  <a:pt x="6550028" y="2542683"/>
                  <a:pt x="6536071" y="2577554"/>
                  <a:pt x="6505835" y="2605452"/>
                </a:cubicBezTo>
                <a:cubicBezTo>
                  <a:pt x="6477924" y="2633349"/>
                  <a:pt x="6443036" y="2644973"/>
                  <a:pt x="6398845" y="2644973"/>
                </a:cubicBezTo>
                <a:cubicBezTo>
                  <a:pt x="6356982" y="2644973"/>
                  <a:pt x="6322091" y="2633349"/>
                  <a:pt x="6291854" y="2605452"/>
                </a:cubicBezTo>
                <a:cubicBezTo>
                  <a:pt x="6263943" y="2577554"/>
                  <a:pt x="6249988" y="2542683"/>
                  <a:pt x="6249988" y="2503161"/>
                </a:cubicBezTo>
                <a:cubicBezTo>
                  <a:pt x="6249988" y="2461315"/>
                  <a:pt x="6263943" y="2428769"/>
                  <a:pt x="6291854" y="2400871"/>
                </a:cubicBezTo>
                <a:cubicBezTo>
                  <a:pt x="6322091" y="2372974"/>
                  <a:pt x="6356982" y="2359025"/>
                  <a:pt x="6398845" y="2359025"/>
                </a:cubicBezTo>
                <a:close/>
                <a:moveTo>
                  <a:pt x="3428112" y="1635447"/>
                </a:moveTo>
                <a:cubicBezTo>
                  <a:pt x="3404855" y="1635447"/>
                  <a:pt x="3372295" y="1640100"/>
                  <a:pt x="3353689" y="1647079"/>
                </a:cubicBezTo>
                <a:cubicBezTo>
                  <a:pt x="3353689" y="2009995"/>
                  <a:pt x="3128094" y="2475271"/>
                  <a:pt x="3016459" y="2679993"/>
                </a:cubicBezTo>
                <a:cubicBezTo>
                  <a:pt x="3016459" y="2679993"/>
                  <a:pt x="3016459" y="2679993"/>
                  <a:pt x="3293220" y="2679993"/>
                </a:cubicBezTo>
                <a:cubicBezTo>
                  <a:pt x="3446718" y="2421764"/>
                  <a:pt x="3607192" y="2063501"/>
                  <a:pt x="3607192" y="1842495"/>
                </a:cubicBezTo>
                <a:cubicBezTo>
                  <a:pt x="3607192" y="1714544"/>
                  <a:pt x="3563003" y="1635447"/>
                  <a:pt x="3428112" y="1635447"/>
                </a:cubicBezTo>
                <a:close/>
                <a:moveTo>
                  <a:pt x="527939" y="1635447"/>
                </a:moveTo>
                <a:cubicBezTo>
                  <a:pt x="393047" y="1635447"/>
                  <a:pt x="351184" y="1714544"/>
                  <a:pt x="351184" y="1842495"/>
                </a:cubicBezTo>
                <a:cubicBezTo>
                  <a:pt x="351184" y="2063501"/>
                  <a:pt x="509333" y="2421764"/>
                  <a:pt x="662831" y="2679993"/>
                </a:cubicBezTo>
                <a:lnTo>
                  <a:pt x="939591" y="2679993"/>
                </a:lnTo>
                <a:cubicBezTo>
                  <a:pt x="830282" y="2475271"/>
                  <a:pt x="602362" y="2009995"/>
                  <a:pt x="602362" y="1647079"/>
                </a:cubicBezTo>
                <a:cubicBezTo>
                  <a:pt x="583756" y="1640100"/>
                  <a:pt x="553522" y="1635447"/>
                  <a:pt x="527939" y="1635447"/>
                </a:cubicBezTo>
                <a:close/>
                <a:moveTo>
                  <a:pt x="5123753" y="1404582"/>
                </a:moveTo>
                <a:lnTo>
                  <a:pt x="5123753" y="1653621"/>
                </a:lnTo>
                <a:cubicBezTo>
                  <a:pt x="5305319" y="1653621"/>
                  <a:pt x="5305319" y="1653621"/>
                  <a:pt x="5305319" y="1653621"/>
                </a:cubicBezTo>
                <a:cubicBezTo>
                  <a:pt x="5356529" y="1653621"/>
                  <a:pt x="5393775" y="1641984"/>
                  <a:pt x="5419381" y="1621037"/>
                </a:cubicBezTo>
                <a:cubicBezTo>
                  <a:pt x="5444985" y="1600089"/>
                  <a:pt x="5458952" y="1569832"/>
                  <a:pt x="5458952" y="1527938"/>
                </a:cubicBezTo>
                <a:cubicBezTo>
                  <a:pt x="5458952" y="1446477"/>
                  <a:pt x="5405414" y="1404582"/>
                  <a:pt x="5300664" y="1404582"/>
                </a:cubicBezTo>
                <a:cubicBezTo>
                  <a:pt x="5123753" y="1404582"/>
                  <a:pt x="5123753" y="1404582"/>
                  <a:pt x="5123753" y="1404582"/>
                </a:cubicBezTo>
                <a:close/>
                <a:moveTo>
                  <a:pt x="2653647" y="1363260"/>
                </a:moveTo>
                <a:cubicBezTo>
                  <a:pt x="2544338" y="1363260"/>
                  <a:pt x="2432704" y="1407462"/>
                  <a:pt x="2390840" y="1444684"/>
                </a:cubicBezTo>
                <a:cubicBezTo>
                  <a:pt x="2390840" y="1444684"/>
                  <a:pt x="2390840" y="1444684"/>
                  <a:pt x="2390840" y="2679993"/>
                </a:cubicBezTo>
                <a:cubicBezTo>
                  <a:pt x="2390840" y="2679993"/>
                  <a:pt x="2390840" y="2679993"/>
                  <a:pt x="2746676" y="2679993"/>
                </a:cubicBezTo>
                <a:cubicBezTo>
                  <a:pt x="2855984" y="2440375"/>
                  <a:pt x="2993202" y="2040238"/>
                  <a:pt x="2993202" y="1733155"/>
                </a:cubicBezTo>
                <a:cubicBezTo>
                  <a:pt x="2993202" y="1505170"/>
                  <a:pt x="2893196" y="1363260"/>
                  <a:pt x="2653647" y="1363260"/>
                </a:cubicBezTo>
                <a:close/>
                <a:moveTo>
                  <a:pt x="1302404" y="1363260"/>
                </a:moveTo>
                <a:cubicBezTo>
                  <a:pt x="1062855" y="1363260"/>
                  <a:pt x="965174" y="1505170"/>
                  <a:pt x="965174" y="1733155"/>
                </a:cubicBezTo>
                <a:cubicBezTo>
                  <a:pt x="965174" y="2040238"/>
                  <a:pt x="1100066" y="2440375"/>
                  <a:pt x="1209375" y="2679993"/>
                </a:cubicBezTo>
                <a:cubicBezTo>
                  <a:pt x="1209375" y="2679993"/>
                  <a:pt x="1209375" y="2679993"/>
                  <a:pt x="1567536" y="2679993"/>
                </a:cubicBezTo>
                <a:lnTo>
                  <a:pt x="1567536" y="1444684"/>
                </a:lnTo>
                <a:cubicBezTo>
                  <a:pt x="1523347" y="1407462"/>
                  <a:pt x="1414038" y="1363260"/>
                  <a:pt x="1302404" y="1363260"/>
                </a:cubicBezTo>
                <a:close/>
                <a:moveTo>
                  <a:pt x="16725900" y="1339850"/>
                </a:moveTo>
                <a:lnTo>
                  <a:pt x="17200563" y="1339850"/>
                </a:lnTo>
                <a:lnTo>
                  <a:pt x="17200563" y="1555750"/>
                </a:lnTo>
                <a:lnTo>
                  <a:pt x="16725900" y="1555750"/>
                </a:lnTo>
                <a:close/>
                <a:moveTo>
                  <a:pt x="12247403" y="1316078"/>
                </a:moveTo>
                <a:cubicBezTo>
                  <a:pt x="12203170" y="1316078"/>
                  <a:pt x="12163594" y="1332372"/>
                  <a:pt x="12135657" y="1362633"/>
                </a:cubicBezTo>
                <a:cubicBezTo>
                  <a:pt x="12105393" y="1395220"/>
                  <a:pt x="12091425" y="1437119"/>
                  <a:pt x="12091425" y="1486001"/>
                </a:cubicBezTo>
                <a:cubicBezTo>
                  <a:pt x="12091425" y="1532555"/>
                  <a:pt x="12105393" y="1569798"/>
                  <a:pt x="12135657" y="1597730"/>
                </a:cubicBezTo>
                <a:cubicBezTo>
                  <a:pt x="12163594" y="1627991"/>
                  <a:pt x="12203170" y="1641957"/>
                  <a:pt x="12247403" y="1641957"/>
                </a:cubicBezTo>
                <a:cubicBezTo>
                  <a:pt x="12293964" y="1641957"/>
                  <a:pt x="12331213" y="1627991"/>
                  <a:pt x="12359149" y="1597730"/>
                </a:cubicBezTo>
                <a:cubicBezTo>
                  <a:pt x="12389413" y="1569798"/>
                  <a:pt x="12403382" y="1532555"/>
                  <a:pt x="12403382" y="1486001"/>
                </a:cubicBezTo>
                <a:cubicBezTo>
                  <a:pt x="12403382" y="1437119"/>
                  <a:pt x="12389413" y="1395220"/>
                  <a:pt x="12359149" y="1362633"/>
                </a:cubicBezTo>
                <a:cubicBezTo>
                  <a:pt x="12331213" y="1332372"/>
                  <a:pt x="12293964" y="1316078"/>
                  <a:pt x="12247403" y="1316078"/>
                </a:cubicBezTo>
                <a:close/>
                <a:moveTo>
                  <a:pt x="8953362" y="1316019"/>
                </a:moveTo>
                <a:cubicBezTo>
                  <a:pt x="8909127" y="1316019"/>
                  <a:pt x="8871876" y="1332309"/>
                  <a:pt x="8841610" y="1362562"/>
                </a:cubicBezTo>
                <a:cubicBezTo>
                  <a:pt x="8811344" y="1395142"/>
                  <a:pt x="8797376" y="1434703"/>
                  <a:pt x="8797376" y="1485900"/>
                </a:cubicBezTo>
                <a:cubicBezTo>
                  <a:pt x="8797376" y="1534770"/>
                  <a:pt x="8811344" y="1576658"/>
                  <a:pt x="8841610" y="1609238"/>
                </a:cubicBezTo>
                <a:cubicBezTo>
                  <a:pt x="8869548" y="1639491"/>
                  <a:pt x="8906798" y="1655781"/>
                  <a:pt x="8953362" y="1655781"/>
                </a:cubicBezTo>
                <a:cubicBezTo>
                  <a:pt x="8997596" y="1655781"/>
                  <a:pt x="9034847" y="1639491"/>
                  <a:pt x="9065113" y="1609238"/>
                </a:cubicBezTo>
                <a:cubicBezTo>
                  <a:pt x="9093051" y="1576658"/>
                  <a:pt x="9109348" y="1537097"/>
                  <a:pt x="9109348" y="1485900"/>
                </a:cubicBezTo>
                <a:cubicBezTo>
                  <a:pt x="9109348" y="1434703"/>
                  <a:pt x="9093051" y="1395142"/>
                  <a:pt x="9065113" y="1362562"/>
                </a:cubicBezTo>
                <a:cubicBezTo>
                  <a:pt x="9034847" y="1332309"/>
                  <a:pt x="8997596" y="1316019"/>
                  <a:pt x="8953362" y="1316019"/>
                </a:cubicBezTo>
                <a:close/>
                <a:moveTo>
                  <a:pt x="15380700" y="1264822"/>
                </a:moveTo>
                <a:cubicBezTo>
                  <a:pt x="15306244" y="1264822"/>
                  <a:pt x="15259709" y="1309038"/>
                  <a:pt x="15243422" y="1392815"/>
                </a:cubicBezTo>
                <a:lnTo>
                  <a:pt x="15513325" y="1392815"/>
                </a:lnTo>
                <a:cubicBezTo>
                  <a:pt x="15508672" y="1353254"/>
                  <a:pt x="15494711" y="1323001"/>
                  <a:pt x="15471444" y="1299729"/>
                </a:cubicBezTo>
                <a:cubicBezTo>
                  <a:pt x="15448176" y="1276458"/>
                  <a:pt x="15417928" y="1264822"/>
                  <a:pt x="15380700" y="1264822"/>
                </a:cubicBezTo>
                <a:close/>
                <a:moveTo>
                  <a:pt x="13215350" y="1264822"/>
                </a:moveTo>
                <a:cubicBezTo>
                  <a:pt x="13140894" y="1264822"/>
                  <a:pt x="13094359" y="1309038"/>
                  <a:pt x="13078072" y="1392815"/>
                </a:cubicBezTo>
                <a:lnTo>
                  <a:pt x="13347975" y="1392815"/>
                </a:lnTo>
                <a:cubicBezTo>
                  <a:pt x="13343322" y="1353254"/>
                  <a:pt x="13329361" y="1323001"/>
                  <a:pt x="13306094" y="1299729"/>
                </a:cubicBezTo>
                <a:cubicBezTo>
                  <a:pt x="13282826" y="1276458"/>
                  <a:pt x="13252578" y="1264822"/>
                  <a:pt x="13215350" y="1264822"/>
                </a:cubicBezTo>
                <a:close/>
                <a:moveTo>
                  <a:pt x="9505134" y="1264822"/>
                </a:moveTo>
                <a:cubicBezTo>
                  <a:pt x="9430633" y="1264822"/>
                  <a:pt x="9384070" y="1309038"/>
                  <a:pt x="9367773" y="1392815"/>
                </a:cubicBezTo>
                <a:lnTo>
                  <a:pt x="9635510" y="1392815"/>
                </a:lnTo>
                <a:cubicBezTo>
                  <a:pt x="9630854" y="1353254"/>
                  <a:pt x="9616885" y="1320674"/>
                  <a:pt x="9593604" y="1299729"/>
                </a:cubicBezTo>
                <a:cubicBezTo>
                  <a:pt x="9570322" y="1276458"/>
                  <a:pt x="9542384" y="1264822"/>
                  <a:pt x="9505134" y="1264822"/>
                </a:cubicBezTo>
                <a:close/>
                <a:moveTo>
                  <a:pt x="6282741" y="1264822"/>
                </a:moveTo>
                <a:cubicBezTo>
                  <a:pt x="6208282" y="1264822"/>
                  <a:pt x="6161747" y="1309038"/>
                  <a:pt x="6145460" y="1392815"/>
                </a:cubicBezTo>
                <a:lnTo>
                  <a:pt x="6415363" y="1392815"/>
                </a:lnTo>
                <a:cubicBezTo>
                  <a:pt x="6410710" y="1353254"/>
                  <a:pt x="6396750" y="1323001"/>
                  <a:pt x="6373484" y="1299729"/>
                </a:cubicBezTo>
                <a:cubicBezTo>
                  <a:pt x="6350215" y="1276458"/>
                  <a:pt x="6319966" y="1264822"/>
                  <a:pt x="6282741" y="1264822"/>
                </a:cubicBezTo>
                <a:close/>
                <a:moveTo>
                  <a:pt x="11395481" y="1102899"/>
                </a:moveTo>
                <a:cubicBezTo>
                  <a:pt x="11662957" y="1102899"/>
                  <a:pt x="11662957" y="1102899"/>
                  <a:pt x="11662957" y="1102899"/>
                </a:cubicBezTo>
                <a:cubicBezTo>
                  <a:pt x="11662957" y="1870075"/>
                  <a:pt x="11662957" y="1870075"/>
                  <a:pt x="11662957" y="1870075"/>
                </a:cubicBezTo>
                <a:cubicBezTo>
                  <a:pt x="11395481" y="1870075"/>
                  <a:pt x="11395481" y="1870075"/>
                  <a:pt x="11395481" y="1870075"/>
                </a:cubicBezTo>
                <a:close/>
                <a:moveTo>
                  <a:pt x="16265221" y="1076325"/>
                </a:moveTo>
                <a:cubicBezTo>
                  <a:pt x="16318824" y="1076325"/>
                  <a:pt x="16370097" y="1083306"/>
                  <a:pt x="16419040" y="1092615"/>
                </a:cubicBezTo>
                <a:cubicBezTo>
                  <a:pt x="16470313" y="1104250"/>
                  <a:pt x="16509932" y="1120540"/>
                  <a:pt x="16544891" y="1139157"/>
                </a:cubicBezTo>
                <a:cubicBezTo>
                  <a:pt x="16516924" y="1329982"/>
                  <a:pt x="16516924" y="1329982"/>
                  <a:pt x="16516924" y="1329982"/>
                </a:cubicBezTo>
                <a:cubicBezTo>
                  <a:pt x="16481965" y="1313692"/>
                  <a:pt x="16442345" y="1299729"/>
                  <a:pt x="16400395" y="1288094"/>
                </a:cubicBezTo>
                <a:cubicBezTo>
                  <a:pt x="16358444" y="1278785"/>
                  <a:pt x="16318824" y="1271804"/>
                  <a:pt x="16281535" y="1271804"/>
                </a:cubicBezTo>
                <a:cubicBezTo>
                  <a:pt x="16227932" y="1271804"/>
                  <a:pt x="16199965" y="1288094"/>
                  <a:pt x="16199965" y="1318346"/>
                </a:cubicBezTo>
                <a:cubicBezTo>
                  <a:pt x="16199965" y="1332309"/>
                  <a:pt x="16209287" y="1346272"/>
                  <a:pt x="16223270" y="1355581"/>
                </a:cubicBezTo>
                <a:cubicBezTo>
                  <a:pt x="16239585" y="1364889"/>
                  <a:pt x="16269882" y="1374198"/>
                  <a:pt x="16316494" y="1385834"/>
                </a:cubicBezTo>
                <a:cubicBezTo>
                  <a:pt x="16407387" y="1409105"/>
                  <a:pt x="16474974" y="1441685"/>
                  <a:pt x="16516924" y="1483573"/>
                </a:cubicBezTo>
                <a:cubicBezTo>
                  <a:pt x="16558875" y="1525461"/>
                  <a:pt x="16579850" y="1581312"/>
                  <a:pt x="16579850" y="1651126"/>
                </a:cubicBezTo>
                <a:cubicBezTo>
                  <a:pt x="16579850" y="1727922"/>
                  <a:pt x="16549552" y="1788427"/>
                  <a:pt x="16488957" y="1830315"/>
                </a:cubicBezTo>
                <a:cubicBezTo>
                  <a:pt x="16428362" y="1872204"/>
                  <a:pt x="16342130" y="1895475"/>
                  <a:pt x="16232593" y="1895475"/>
                </a:cubicBezTo>
                <a:cubicBezTo>
                  <a:pt x="16171998" y="1895475"/>
                  <a:pt x="16111402" y="1888494"/>
                  <a:pt x="16055468" y="1874531"/>
                </a:cubicBezTo>
                <a:cubicBezTo>
                  <a:pt x="15999534" y="1860568"/>
                  <a:pt x="15955253" y="1841951"/>
                  <a:pt x="15922625" y="1818680"/>
                </a:cubicBezTo>
                <a:cubicBezTo>
                  <a:pt x="15952923" y="1623201"/>
                  <a:pt x="15952923" y="1623201"/>
                  <a:pt x="15952923" y="1623201"/>
                </a:cubicBezTo>
                <a:cubicBezTo>
                  <a:pt x="15990212" y="1646472"/>
                  <a:pt x="16032163" y="1665089"/>
                  <a:pt x="16078774" y="1679052"/>
                </a:cubicBezTo>
                <a:cubicBezTo>
                  <a:pt x="16125386" y="1693015"/>
                  <a:pt x="16169667" y="1699996"/>
                  <a:pt x="16216279" y="1699996"/>
                </a:cubicBezTo>
                <a:cubicBezTo>
                  <a:pt x="16279205" y="1699996"/>
                  <a:pt x="16311833" y="1683706"/>
                  <a:pt x="16311833" y="1653454"/>
                </a:cubicBezTo>
                <a:cubicBezTo>
                  <a:pt x="16311833" y="1637164"/>
                  <a:pt x="16304841" y="1625528"/>
                  <a:pt x="16290857" y="1616219"/>
                </a:cubicBezTo>
                <a:cubicBezTo>
                  <a:pt x="16274543" y="1606911"/>
                  <a:pt x="16244246" y="1595275"/>
                  <a:pt x="16199965" y="1583640"/>
                </a:cubicBezTo>
                <a:cubicBezTo>
                  <a:pt x="16104411" y="1560368"/>
                  <a:pt x="16036824" y="1527788"/>
                  <a:pt x="15997204" y="1488227"/>
                </a:cubicBezTo>
                <a:cubicBezTo>
                  <a:pt x="15955253" y="1448666"/>
                  <a:pt x="15936609" y="1392815"/>
                  <a:pt x="15936609" y="1323001"/>
                </a:cubicBezTo>
                <a:cubicBezTo>
                  <a:pt x="15936609" y="1246205"/>
                  <a:pt x="15964576" y="1185700"/>
                  <a:pt x="16025171" y="1143812"/>
                </a:cubicBezTo>
                <a:cubicBezTo>
                  <a:pt x="16083435" y="1099596"/>
                  <a:pt x="16162675" y="1076325"/>
                  <a:pt x="16265221" y="1076325"/>
                </a:cubicBezTo>
                <a:close/>
                <a:moveTo>
                  <a:pt x="15385354" y="1076325"/>
                </a:moveTo>
                <a:cubicBezTo>
                  <a:pt x="15501691" y="1076325"/>
                  <a:pt x="15592435" y="1111232"/>
                  <a:pt x="15662237" y="1181046"/>
                </a:cubicBezTo>
                <a:cubicBezTo>
                  <a:pt x="15729713" y="1250860"/>
                  <a:pt x="15762288" y="1343945"/>
                  <a:pt x="15762288" y="1462629"/>
                </a:cubicBezTo>
                <a:cubicBezTo>
                  <a:pt x="15762288" y="1497536"/>
                  <a:pt x="15759961" y="1527788"/>
                  <a:pt x="15755308" y="1555714"/>
                </a:cubicBezTo>
                <a:cubicBezTo>
                  <a:pt x="15248075" y="1555714"/>
                  <a:pt x="15248075" y="1555714"/>
                  <a:pt x="15248075" y="1555714"/>
                </a:cubicBezTo>
                <a:cubicBezTo>
                  <a:pt x="15262036" y="1599930"/>
                  <a:pt x="15287630" y="1632509"/>
                  <a:pt x="15324858" y="1653454"/>
                </a:cubicBezTo>
                <a:cubicBezTo>
                  <a:pt x="15364413" y="1674398"/>
                  <a:pt x="15415601" y="1686033"/>
                  <a:pt x="15483077" y="1686033"/>
                </a:cubicBezTo>
                <a:cubicBezTo>
                  <a:pt x="15524959" y="1686033"/>
                  <a:pt x="15569167" y="1681379"/>
                  <a:pt x="15613376" y="1672071"/>
                </a:cubicBezTo>
                <a:cubicBezTo>
                  <a:pt x="15657584" y="1662762"/>
                  <a:pt x="15694812" y="1651126"/>
                  <a:pt x="15729713" y="1634837"/>
                </a:cubicBezTo>
                <a:cubicBezTo>
                  <a:pt x="15752981" y="1837297"/>
                  <a:pt x="15752981" y="1837297"/>
                  <a:pt x="15752981" y="1837297"/>
                </a:cubicBezTo>
                <a:cubicBezTo>
                  <a:pt x="15711099" y="1855914"/>
                  <a:pt x="15664564" y="1869877"/>
                  <a:pt x="15611049" y="1879185"/>
                </a:cubicBezTo>
                <a:cubicBezTo>
                  <a:pt x="15559860" y="1888494"/>
                  <a:pt x="15504018" y="1895475"/>
                  <a:pt x="15448176" y="1895475"/>
                </a:cubicBezTo>
                <a:cubicBezTo>
                  <a:pt x="15352779" y="1895475"/>
                  <a:pt x="15271343" y="1879185"/>
                  <a:pt x="15201540" y="1846605"/>
                </a:cubicBezTo>
                <a:cubicBezTo>
                  <a:pt x="15134064" y="1814026"/>
                  <a:pt x="15078222" y="1767483"/>
                  <a:pt x="15040994" y="1706978"/>
                </a:cubicBezTo>
                <a:cubicBezTo>
                  <a:pt x="15001439" y="1644145"/>
                  <a:pt x="14982825" y="1572004"/>
                  <a:pt x="14982825" y="1485900"/>
                </a:cubicBezTo>
                <a:cubicBezTo>
                  <a:pt x="14982825" y="1409105"/>
                  <a:pt x="14999112" y="1339291"/>
                  <a:pt x="15031687" y="1276458"/>
                </a:cubicBezTo>
                <a:cubicBezTo>
                  <a:pt x="15066588" y="1215953"/>
                  <a:pt x="15113123" y="1167083"/>
                  <a:pt x="15173619" y="1129849"/>
                </a:cubicBezTo>
                <a:cubicBezTo>
                  <a:pt x="15234115" y="1094942"/>
                  <a:pt x="15306244" y="1076325"/>
                  <a:pt x="15385354" y="1076325"/>
                </a:cubicBezTo>
                <a:close/>
                <a:moveTo>
                  <a:pt x="14544282" y="1076325"/>
                </a:moveTo>
                <a:cubicBezTo>
                  <a:pt x="14595431" y="1076325"/>
                  <a:pt x="14646580" y="1083306"/>
                  <a:pt x="14695404" y="1092615"/>
                </a:cubicBezTo>
                <a:cubicBezTo>
                  <a:pt x="14746553" y="1104250"/>
                  <a:pt x="14788402" y="1120540"/>
                  <a:pt x="14820952" y="1139157"/>
                </a:cubicBezTo>
                <a:cubicBezTo>
                  <a:pt x="14793052" y="1329982"/>
                  <a:pt x="14793052" y="1329982"/>
                  <a:pt x="14793052" y="1329982"/>
                </a:cubicBezTo>
                <a:cubicBezTo>
                  <a:pt x="14758178" y="1313692"/>
                  <a:pt x="14718653" y="1299729"/>
                  <a:pt x="14676804" y="1288094"/>
                </a:cubicBezTo>
                <a:cubicBezTo>
                  <a:pt x="14634955" y="1278785"/>
                  <a:pt x="14595431" y="1271804"/>
                  <a:pt x="14560556" y="1271804"/>
                </a:cubicBezTo>
                <a:cubicBezTo>
                  <a:pt x="14504757" y="1271804"/>
                  <a:pt x="14476858" y="1288094"/>
                  <a:pt x="14476858" y="1318346"/>
                </a:cubicBezTo>
                <a:cubicBezTo>
                  <a:pt x="14476858" y="1332309"/>
                  <a:pt x="14486158" y="1346272"/>
                  <a:pt x="14502432" y="1355581"/>
                </a:cubicBezTo>
                <a:cubicBezTo>
                  <a:pt x="14516382" y="1364889"/>
                  <a:pt x="14546607" y="1374198"/>
                  <a:pt x="14593106" y="1385834"/>
                </a:cubicBezTo>
                <a:cubicBezTo>
                  <a:pt x="14683779" y="1409105"/>
                  <a:pt x="14751203" y="1441685"/>
                  <a:pt x="14793052" y="1483573"/>
                </a:cubicBezTo>
                <a:cubicBezTo>
                  <a:pt x="14834901" y="1525461"/>
                  <a:pt x="14855826" y="1581312"/>
                  <a:pt x="14855826" y="1651126"/>
                </a:cubicBezTo>
                <a:cubicBezTo>
                  <a:pt x="14855826" y="1727922"/>
                  <a:pt x="14825602" y="1788427"/>
                  <a:pt x="14765153" y="1830315"/>
                </a:cubicBezTo>
                <a:cubicBezTo>
                  <a:pt x="14704704" y="1872204"/>
                  <a:pt x="14618680" y="1895475"/>
                  <a:pt x="14509407" y="1895475"/>
                </a:cubicBezTo>
                <a:cubicBezTo>
                  <a:pt x="14448958" y="1895475"/>
                  <a:pt x="14390835" y="1888494"/>
                  <a:pt x="14335036" y="1874531"/>
                </a:cubicBezTo>
                <a:cubicBezTo>
                  <a:pt x="14276912" y="1860568"/>
                  <a:pt x="14232737" y="1841951"/>
                  <a:pt x="14200188" y="1818680"/>
                </a:cubicBezTo>
                <a:cubicBezTo>
                  <a:pt x="14230412" y="1623201"/>
                  <a:pt x="14230412" y="1623201"/>
                  <a:pt x="14230412" y="1623201"/>
                </a:cubicBezTo>
                <a:cubicBezTo>
                  <a:pt x="14267612" y="1646472"/>
                  <a:pt x="14309461" y="1665089"/>
                  <a:pt x="14355960" y="1679052"/>
                </a:cubicBezTo>
                <a:cubicBezTo>
                  <a:pt x="14402459" y="1693015"/>
                  <a:pt x="14448958" y="1699996"/>
                  <a:pt x="14493133" y="1699996"/>
                </a:cubicBezTo>
                <a:cubicBezTo>
                  <a:pt x="14558231" y="1699996"/>
                  <a:pt x="14588456" y="1683706"/>
                  <a:pt x="14588456" y="1653454"/>
                </a:cubicBezTo>
                <a:cubicBezTo>
                  <a:pt x="14588456" y="1637164"/>
                  <a:pt x="14581481" y="1625528"/>
                  <a:pt x="14567531" y="1616219"/>
                </a:cubicBezTo>
                <a:cubicBezTo>
                  <a:pt x="14551257" y="1606911"/>
                  <a:pt x="14521032" y="1595275"/>
                  <a:pt x="14476858" y="1583640"/>
                </a:cubicBezTo>
                <a:cubicBezTo>
                  <a:pt x="14381535" y="1560368"/>
                  <a:pt x="14314111" y="1527788"/>
                  <a:pt x="14274587" y="1488227"/>
                </a:cubicBezTo>
                <a:cubicBezTo>
                  <a:pt x="14235062" y="1448666"/>
                  <a:pt x="14214138" y="1392815"/>
                  <a:pt x="14214138" y="1323001"/>
                </a:cubicBezTo>
                <a:cubicBezTo>
                  <a:pt x="14214138" y="1246205"/>
                  <a:pt x="14244362" y="1185700"/>
                  <a:pt x="14302486" y="1143812"/>
                </a:cubicBezTo>
                <a:cubicBezTo>
                  <a:pt x="14360610" y="1099596"/>
                  <a:pt x="14441984" y="1076325"/>
                  <a:pt x="14544282" y="1076325"/>
                </a:cubicBezTo>
                <a:close/>
                <a:moveTo>
                  <a:pt x="13220004" y="1076325"/>
                </a:moveTo>
                <a:cubicBezTo>
                  <a:pt x="13336341" y="1076325"/>
                  <a:pt x="13427085" y="1111232"/>
                  <a:pt x="13494561" y="1181046"/>
                </a:cubicBezTo>
                <a:cubicBezTo>
                  <a:pt x="13564363" y="1250860"/>
                  <a:pt x="13596938" y="1343945"/>
                  <a:pt x="13596938" y="1462629"/>
                </a:cubicBezTo>
                <a:cubicBezTo>
                  <a:pt x="13596938" y="1497536"/>
                  <a:pt x="13594611" y="1527788"/>
                  <a:pt x="13587631" y="1555714"/>
                </a:cubicBezTo>
                <a:cubicBezTo>
                  <a:pt x="13082725" y="1555714"/>
                  <a:pt x="13082725" y="1555714"/>
                  <a:pt x="13082725" y="1555714"/>
                </a:cubicBezTo>
                <a:cubicBezTo>
                  <a:pt x="13096686" y="1599930"/>
                  <a:pt x="13122280" y="1632509"/>
                  <a:pt x="13159508" y="1653454"/>
                </a:cubicBezTo>
                <a:cubicBezTo>
                  <a:pt x="13199063" y="1674398"/>
                  <a:pt x="13250251" y="1686033"/>
                  <a:pt x="13317727" y="1686033"/>
                </a:cubicBezTo>
                <a:cubicBezTo>
                  <a:pt x="13359609" y="1686033"/>
                  <a:pt x="13403817" y="1681379"/>
                  <a:pt x="13448026" y="1672071"/>
                </a:cubicBezTo>
                <a:cubicBezTo>
                  <a:pt x="13489907" y="1662762"/>
                  <a:pt x="13529462" y="1651126"/>
                  <a:pt x="13564363" y="1634837"/>
                </a:cubicBezTo>
                <a:cubicBezTo>
                  <a:pt x="13587631" y="1837297"/>
                  <a:pt x="13587631" y="1837297"/>
                  <a:pt x="13587631" y="1837297"/>
                </a:cubicBezTo>
                <a:cubicBezTo>
                  <a:pt x="13545749" y="1855914"/>
                  <a:pt x="13499214" y="1869877"/>
                  <a:pt x="13445699" y="1879185"/>
                </a:cubicBezTo>
                <a:cubicBezTo>
                  <a:pt x="13392184" y="1888494"/>
                  <a:pt x="13338668" y="1895475"/>
                  <a:pt x="13280499" y="1895475"/>
                </a:cubicBezTo>
                <a:cubicBezTo>
                  <a:pt x="13187429" y="1895475"/>
                  <a:pt x="13105993" y="1879185"/>
                  <a:pt x="13036190" y="1846605"/>
                </a:cubicBezTo>
                <a:cubicBezTo>
                  <a:pt x="12966387" y="1814026"/>
                  <a:pt x="12912872" y="1767483"/>
                  <a:pt x="12875644" y="1706978"/>
                </a:cubicBezTo>
                <a:cubicBezTo>
                  <a:pt x="12836089" y="1644145"/>
                  <a:pt x="12817475" y="1572004"/>
                  <a:pt x="12817475" y="1485900"/>
                </a:cubicBezTo>
                <a:cubicBezTo>
                  <a:pt x="12817475" y="1409105"/>
                  <a:pt x="12833762" y="1339291"/>
                  <a:pt x="12866337" y="1276458"/>
                </a:cubicBezTo>
                <a:cubicBezTo>
                  <a:pt x="12898911" y="1215953"/>
                  <a:pt x="12947773" y="1167083"/>
                  <a:pt x="13008269" y="1129849"/>
                </a:cubicBezTo>
                <a:cubicBezTo>
                  <a:pt x="13068765" y="1094942"/>
                  <a:pt x="13140894" y="1076325"/>
                  <a:pt x="13220004" y="1076325"/>
                </a:cubicBezTo>
                <a:close/>
                <a:moveTo>
                  <a:pt x="12182218" y="1076325"/>
                </a:moveTo>
                <a:cubicBezTo>
                  <a:pt x="12228779" y="1076325"/>
                  <a:pt x="12270683" y="1087963"/>
                  <a:pt x="12310260" y="1106585"/>
                </a:cubicBezTo>
                <a:cubicBezTo>
                  <a:pt x="12347509" y="1127534"/>
                  <a:pt x="12377773" y="1155467"/>
                  <a:pt x="12401054" y="1190382"/>
                </a:cubicBezTo>
                <a:cubicBezTo>
                  <a:pt x="12405710" y="1101930"/>
                  <a:pt x="12405710" y="1101930"/>
                  <a:pt x="12405710" y="1101930"/>
                </a:cubicBezTo>
                <a:cubicBezTo>
                  <a:pt x="12657138" y="1101930"/>
                  <a:pt x="12657138" y="1101930"/>
                  <a:pt x="12657138" y="1101930"/>
                </a:cubicBezTo>
                <a:cubicBezTo>
                  <a:pt x="12657138" y="1807224"/>
                  <a:pt x="12657138" y="1807224"/>
                  <a:pt x="12657138" y="1807224"/>
                </a:cubicBezTo>
                <a:cubicBezTo>
                  <a:pt x="12657138" y="1953869"/>
                  <a:pt x="12619889" y="2063271"/>
                  <a:pt x="12543064" y="2137757"/>
                </a:cubicBezTo>
                <a:cubicBezTo>
                  <a:pt x="12468567" y="2212244"/>
                  <a:pt x="12359149" y="2249487"/>
                  <a:pt x="12212483" y="2249487"/>
                </a:cubicBezTo>
                <a:cubicBezTo>
                  <a:pt x="12158938" y="2249487"/>
                  <a:pt x="12103065" y="2244832"/>
                  <a:pt x="12044864" y="2230866"/>
                </a:cubicBezTo>
                <a:cubicBezTo>
                  <a:pt x="11986663" y="2219227"/>
                  <a:pt x="11942430" y="2205261"/>
                  <a:pt x="11909837" y="2188967"/>
                </a:cubicBezTo>
                <a:cubicBezTo>
                  <a:pt x="11937774" y="1953869"/>
                  <a:pt x="11937774" y="1953869"/>
                  <a:pt x="11937774" y="1953869"/>
                </a:cubicBezTo>
                <a:cubicBezTo>
                  <a:pt x="11968038" y="1972491"/>
                  <a:pt x="12005287" y="1986457"/>
                  <a:pt x="12051848" y="1998095"/>
                </a:cubicBezTo>
                <a:cubicBezTo>
                  <a:pt x="12096081" y="2009734"/>
                  <a:pt x="12137985" y="2016717"/>
                  <a:pt x="12175234" y="2016717"/>
                </a:cubicBezTo>
                <a:cubicBezTo>
                  <a:pt x="12324228" y="2016717"/>
                  <a:pt x="12401054" y="1949214"/>
                  <a:pt x="12401054" y="1816535"/>
                </a:cubicBezTo>
                <a:cubicBezTo>
                  <a:pt x="12401054" y="1781619"/>
                  <a:pt x="12401054" y="1781619"/>
                  <a:pt x="12401054" y="1781619"/>
                </a:cubicBezTo>
                <a:cubicBezTo>
                  <a:pt x="12375445" y="1814207"/>
                  <a:pt x="12345181" y="1837484"/>
                  <a:pt x="12305604" y="1856105"/>
                </a:cubicBezTo>
                <a:cubicBezTo>
                  <a:pt x="12268355" y="1872399"/>
                  <a:pt x="12224123" y="1881710"/>
                  <a:pt x="12175234" y="1881710"/>
                </a:cubicBezTo>
                <a:cubicBezTo>
                  <a:pt x="12110049" y="1881710"/>
                  <a:pt x="12049520" y="1865416"/>
                  <a:pt x="11998303" y="1832828"/>
                </a:cubicBezTo>
                <a:cubicBezTo>
                  <a:pt x="11944758" y="1802568"/>
                  <a:pt x="11902853" y="1756014"/>
                  <a:pt x="11870261" y="1695494"/>
                </a:cubicBezTo>
                <a:cubicBezTo>
                  <a:pt x="11839996" y="1637301"/>
                  <a:pt x="11823700" y="1567470"/>
                  <a:pt x="11823700" y="1488328"/>
                </a:cubicBezTo>
                <a:cubicBezTo>
                  <a:pt x="11823700" y="1413842"/>
                  <a:pt x="11839996" y="1344011"/>
                  <a:pt x="11870261" y="1283490"/>
                </a:cubicBezTo>
                <a:cubicBezTo>
                  <a:pt x="11898197" y="1220642"/>
                  <a:pt x="11940102" y="1169433"/>
                  <a:pt x="11995975" y="1132190"/>
                </a:cubicBezTo>
                <a:cubicBezTo>
                  <a:pt x="12049520" y="1094946"/>
                  <a:pt x="12112377" y="1076325"/>
                  <a:pt x="12182218" y="1076325"/>
                </a:cubicBezTo>
                <a:close/>
                <a:moveTo>
                  <a:pt x="8953362" y="1076325"/>
                </a:moveTo>
                <a:cubicBezTo>
                  <a:pt x="9011565" y="1076325"/>
                  <a:pt x="9065113" y="1090288"/>
                  <a:pt x="9116333" y="1113559"/>
                </a:cubicBezTo>
                <a:cubicBezTo>
                  <a:pt x="9165223" y="1139157"/>
                  <a:pt x="9207130" y="1174064"/>
                  <a:pt x="9237396" y="1218280"/>
                </a:cubicBezTo>
                <a:cubicBezTo>
                  <a:pt x="9267662" y="1174064"/>
                  <a:pt x="9307241" y="1139157"/>
                  <a:pt x="9356132" y="1113559"/>
                </a:cubicBezTo>
                <a:cubicBezTo>
                  <a:pt x="9405024" y="1090288"/>
                  <a:pt x="9458571" y="1076325"/>
                  <a:pt x="9516775" y="1076325"/>
                </a:cubicBezTo>
                <a:cubicBezTo>
                  <a:pt x="9588947" y="1076325"/>
                  <a:pt x="9651807" y="1092615"/>
                  <a:pt x="9710011" y="1122867"/>
                </a:cubicBezTo>
                <a:cubicBezTo>
                  <a:pt x="9765887" y="1153120"/>
                  <a:pt x="9810122" y="1197336"/>
                  <a:pt x="9840388" y="1255514"/>
                </a:cubicBezTo>
                <a:cubicBezTo>
                  <a:pt x="9870654" y="1313692"/>
                  <a:pt x="9886951" y="1383506"/>
                  <a:pt x="9886951" y="1462629"/>
                </a:cubicBezTo>
                <a:cubicBezTo>
                  <a:pt x="9886951" y="1497536"/>
                  <a:pt x="9884623" y="1527788"/>
                  <a:pt x="9877638" y="1555714"/>
                </a:cubicBezTo>
                <a:cubicBezTo>
                  <a:pt x="9370101" y="1555714"/>
                  <a:pt x="9370101" y="1555714"/>
                  <a:pt x="9370101" y="1555714"/>
                </a:cubicBezTo>
                <a:cubicBezTo>
                  <a:pt x="9398039" y="1641818"/>
                  <a:pt x="9474868" y="1686033"/>
                  <a:pt x="9607572" y="1686033"/>
                </a:cubicBezTo>
                <a:cubicBezTo>
                  <a:pt x="9649479" y="1686033"/>
                  <a:pt x="9693715" y="1681379"/>
                  <a:pt x="9735621" y="1672071"/>
                </a:cubicBezTo>
                <a:cubicBezTo>
                  <a:pt x="9779856" y="1662762"/>
                  <a:pt x="9819434" y="1651126"/>
                  <a:pt x="9852029" y="1634837"/>
                </a:cubicBezTo>
                <a:cubicBezTo>
                  <a:pt x="9877638" y="1837297"/>
                  <a:pt x="9877638" y="1837297"/>
                  <a:pt x="9877638" y="1837297"/>
                </a:cubicBezTo>
                <a:cubicBezTo>
                  <a:pt x="9793825" y="1874531"/>
                  <a:pt x="9696043" y="1895475"/>
                  <a:pt x="9581963" y="1895475"/>
                </a:cubicBezTo>
                <a:cubicBezTo>
                  <a:pt x="9512118" y="1895475"/>
                  <a:pt x="9446930" y="1881512"/>
                  <a:pt x="9388726" y="1858241"/>
                </a:cubicBezTo>
                <a:cubicBezTo>
                  <a:pt x="9330522" y="1834970"/>
                  <a:pt x="9281631" y="1800063"/>
                  <a:pt x="9246709" y="1753520"/>
                </a:cubicBezTo>
                <a:cubicBezTo>
                  <a:pt x="9211787" y="1797736"/>
                  <a:pt x="9167552" y="1832643"/>
                  <a:pt x="9116333" y="1858241"/>
                </a:cubicBezTo>
                <a:cubicBezTo>
                  <a:pt x="9065113" y="1881512"/>
                  <a:pt x="9009237" y="1895475"/>
                  <a:pt x="8953362" y="1895475"/>
                </a:cubicBezTo>
                <a:cubicBezTo>
                  <a:pt x="8876533" y="1895475"/>
                  <a:pt x="8804360" y="1876858"/>
                  <a:pt x="8741500" y="1844278"/>
                </a:cubicBezTo>
                <a:cubicBezTo>
                  <a:pt x="8676311" y="1809371"/>
                  <a:pt x="8625092" y="1762829"/>
                  <a:pt x="8587842" y="1699996"/>
                </a:cubicBezTo>
                <a:cubicBezTo>
                  <a:pt x="8548264" y="1637164"/>
                  <a:pt x="8529638" y="1567350"/>
                  <a:pt x="8529638" y="1485900"/>
                </a:cubicBezTo>
                <a:cubicBezTo>
                  <a:pt x="8529638" y="1411432"/>
                  <a:pt x="8548264" y="1341618"/>
                  <a:pt x="8583186" y="1281112"/>
                </a:cubicBezTo>
                <a:cubicBezTo>
                  <a:pt x="8618108" y="1218280"/>
                  <a:pt x="8666999" y="1169410"/>
                  <a:pt x="8732187" y="1132176"/>
                </a:cubicBezTo>
                <a:cubicBezTo>
                  <a:pt x="8797376" y="1094942"/>
                  <a:pt x="8871876" y="1076325"/>
                  <a:pt x="8953362" y="1076325"/>
                </a:cubicBezTo>
                <a:close/>
                <a:moveTo>
                  <a:pt x="7166432" y="1076325"/>
                </a:moveTo>
                <a:cubicBezTo>
                  <a:pt x="7217582" y="1076325"/>
                  <a:pt x="7268730" y="1083306"/>
                  <a:pt x="7319880" y="1092615"/>
                </a:cubicBezTo>
                <a:cubicBezTo>
                  <a:pt x="7368704" y="1104250"/>
                  <a:pt x="7410553" y="1120540"/>
                  <a:pt x="7443101" y="1139157"/>
                </a:cubicBezTo>
                <a:cubicBezTo>
                  <a:pt x="7417527" y="1329982"/>
                  <a:pt x="7417527" y="1329982"/>
                  <a:pt x="7417527" y="1329982"/>
                </a:cubicBezTo>
                <a:cubicBezTo>
                  <a:pt x="7382654" y="1313692"/>
                  <a:pt x="7343129" y="1299729"/>
                  <a:pt x="7301280" y="1288094"/>
                </a:cubicBezTo>
                <a:cubicBezTo>
                  <a:pt x="7259431" y="1278785"/>
                  <a:pt x="7219907" y="1271804"/>
                  <a:pt x="7182706" y="1271804"/>
                </a:cubicBezTo>
                <a:cubicBezTo>
                  <a:pt x="7129233" y="1271804"/>
                  <a:pt x="7101333" y="1288094"/>
                  <a:pt x="7101333" y="1318346"/>
                </a:cubicBezTo>
                <a:cubicBezTo>
                  <a:pt x="7101333" y="1332309"/>
                  <a:pt x="7108309" y="1346272"/>
                  <a:pt x="7124583" y="1355581"/>
                </a:cubicBezTo>
                <a:cubicBezTo>
                  <a:pt x="7140857" y="1364889"/>
                  <a:pt x="7171082" y="1374198"/>
                  <a:pt x="7215257" y="1385834"/>
                </a:cubicBezTo>
                <a:cubicBezTo>
                  <a:pt x="7308254" y="1409105"/>
                  <a:pt x="7375678" y="1441685"/>
                  <a:pt x="7417527" y="1483573"/>
                </a:cubicBezTo>
                <a:cubicBezTo>
                  <a:pt x="7459376" y="1525461"/>
                  <a:pt x="7480301" y="1581312"/>
                  <a:pt x="7480301" y="1651126"/>
                </a:cubicBezTo>
                <a:cubicBezTo>
                  <a:pt x="7480301" y="1727922"/>
                  <a:pt x="7450078" y="1788427"/>
                  <a:pt x="7389629" y="1830315"/>
                </a:cubicBezTo>
                <a:cubicBezTo>
                  <a:pt x="7329179" y="1872204"/>
                  <a:pt x="7243155" y="1895475"/>
                  <a:pt x="7131558" y="1895475"/>
                </a:cubicBezTo>
                <a:cubicBezTo>
                  <a:pt x="7071109" y="1895475"/>
                  <a:pt x="7012984" y="1888494"/>
                  <a:pt x="6957186" y="1874531"/>
                </a:cubicBezTo>
                <a:cubicBezTo>
                  <a:pt x="6901386" y="1860568"/>
                  <a:pt x="6857213" y="1841951"/>
                  <a:pt x="6824663" y="1818680"/>
                </a:cubicBezTo>
                <a:cubicBezTo>
                  <a:pt x="6854888" y="1623201"/>
                  <a:pt x="6854888" y="1623201"/>
                  <a:pt x="6854888" y="1623201"/>
                </a:cubicBezTo>
                <a:cubicBezTo>
                  <a:pt x="6889762" y="1646472"/>
                  <a:pt x="6931611" y="1665089"/>
                  <a:pt x="6980436" y="1679052"/>
                </a:cubicBezTo>
                <a:cubicBezTo>
                  <a:pt x="7026936" y="1693015"/>
                  <a:pt x="7071109" y="1699996"/>
                  <a:pt x="7115282" y="1699996"/>
                </a:cubicBezTo>
                <a:cubicBezTo>
                  <a:pt x="7180381" y="1699996"/>
                  <a:pt x="7212932" y="1683706"/>
                  <a:pt x="7212932" y="1653454"/>
                </a:cubicBezTo>
                <a:cubicBezTo>
                  <a:pt x="7212932" y="1637164"/>
                  <a:pt x="7205956" y="1625528"/>
                  <a:pt x="7189682" y="1616219"/>
                </a:cubicBezTo>
                <a:cubicBezTo>
                  <a:pt x="7175732" y="1606911"/>
                  <a:pt x="7145507" y="1595275"/>
                  <a:pt x="7099008" y="1583640"/>
                </a:cubicBezTo>
                <a:cubicBezTo>
                  <a:pt x="7006010" y="1560368"/>
                  <a:pt x="6938587" y="1527788"/>
                  <a:pt x="6899062" y="1488227"/>
                </a:cubicBezTo>
                <a:cubicBezTo>
                  <a:pt x="6857213" y="1448666"/>
                  <a:pt x="6838612" y="1392815"/>
                  <a:pt x="6838612" y="1323001"/>
                </a:cubicBezTo>
                <a:cubicBezTo>
                  <a:pt x="6838612" y="1246205"/>
                  <a:pt x="6866512" y="1185700"/>
                  <a:pt x="6924636" y="1143812"/>
                </a:cubicBezTo>
                <a:cubicBezTo>
                  <a:pt x="6985086" y="1099596"/>
                  <a:pt x="7064135" y="1076325"/>
                  <a:pt x="7166432" y="1076325"/>
                </a:cubicBezTo>
                <a:close/>
                <a:moveTo>
                  <a:pt x="6287393" y="1076325"/>
                </a:moveTo>
                <a:cubicBezTo>
                  <a:pt x="6403729" y="1076325"/>
                  <a:pt x="6494473" y="1111232"/>
                  <a:pt x="6561951" y="1181046"/>
                </a:cubicBezTo>
                <a:cubicBezTo>
                  <a:pt x="6631752" y="1250860"/>
                  <a:pt x="6664328" y="1343945"/>
                  <a:pt x="6664328" y="1462629"/>
                </a:cubicBezTo>
                <a:cubicBezTo>
                  <a:pt x="6664328" y="1497536"/>
                  <a:pt x="6662001" y="1527788"/>
                  <a:pt x="6655019" y="1555714"/>
                </a:cubicBezTo>
                <a:cubicBezTo>
                  <a:pt x="6150114" y="1555714"/>
                  <a:pt x="6150114" y="1555714"/>
                  <a:pt x="6150114" y="1555714"/>
                </a:cubicBezTo>
                <a:cubicBezTo>
                  <a:pt x="6164075" y="1599930"/>
                  <a:pt x="6189669" y="1632509"/>
                  <a:pt x="6226898" y="1653454"/>
                </a:cubicBezTo>
                <a:cubicBezTo>
                  <a:pt x="6266451" y="1674398"/>
                  <a:pt x="6317642" y="1686033"/>
                  <a:pt x="6385116" y="1686033"/>
                </a:cubicBezTo>
                <a:cubicBezTo>
                  <a:pt x="6426998" y="1686033"/>
                  <a:pt x="6471208" y="1681379"/>
                  <a:pt x="6515414" y="1672071"/>
                </a:cubicBezTo>
                <a:cubicBezTo>
                  <a:pt x="6557295" y="1662762"/>
                  <a:pt x="6596851" y="1651126"/>
                  <a:pt x="6631752" y="1634837"/>
                </a:cubicBezTo>
                <a:cubicBezTo>
                  <a:pt x="6655019" y="1837297"/>
                  <a:pt x="6655019" y="1837297"/>
                  <a:pt x="6655019" y="1837297"/>
                </a:cubicBezTo>
                <a:cubicBezTo>
                  <a:pt x="6613138" y="1855914"/>
                  <a:pt x="6566604" y="1869877"/>
                  <a:pt x="6513087" y="1879185"/>
                </a:cubicBezTo>
                <a:cubicBezTo>
                  <a:pt x="6459572" y="1888494"/>
                  <a:pt x="6406057" y="1895475"/>
                  <a:pt x="6347888" y="1895475"/>
                </a:cubicBezTo>
                <a:cubicBezTo>
                  <a:pt x="6254819" y="1895475"/>
                  <a:pt x="6173381" y="1879185"/>
                  <a:pt x="6103578" y="1846605"/>
                </a:cubicBezTo>
                <a:cubicBezTo>
                  <a:pt x="6033776" y="1814026"/>
                  <a:pt x="5980260" y="1767483"/>
                  <a:pt x="5943032" y="1706978"/>
                </a:cubicBezTo>
                <a:cubicBezTo>
                  <a:pt x="5903477" y="1644145"/>
                  <a:pt x="5884864" y="1572004"/>
                  <a:pt x="5884864" y="1485900"/>
                </a:cubicBezTo>
                <a:cubicBezTo>
                  <a:pt x="5884864" y="1409105"/>
                  <a:pt x="5901153" y="1339291"/>
                  <a:pt x="5933726" y="1276458"/>
                </a:cubicBezTo>
                <a:cubicBezTo>
                  <a:pt x="5966299" y="1215953"/>
                  <a:pt x="6015161" y="1167083"/>
                  <a:pt x="6075657" y="1129849"/>
                </a:cubicBezTo>
                <a:cubicBezTo>
                  <a:pt x="6136154" y="1094942"/>
                  <a:pt x="6208282" y="1076325"/>
                  <a:pt x="6287393" y="1076325"/>
                </a:cubicBezTo>
                <a:close/>
                <a:moveTo>
                  <a:pt x="2702487" y="1070136"/>
                </a:moveTo>
                <a:cubicBezTo>
                  <a:pt x="2974596" y="1070136"/>
                  <a:pt x="3200191" y="1205066"/>
                  <a:pt x="3300197" y="1412114"/>
                </a:cubicBezTo>
                <a:cubicBezTo>
                  <a:pt x="3367643" y="1395830"/>
                  <a:pt x="3428112" y="1388851"/>
                  <a:pt x="3490906" y="1388851"/>
                </a:cubicBezTo>
                <a:cubicBezTo>
                  <a:pt x="3760690" y="1388851"/>
                  <a:pt x="3956050" y="1542392"/>
                  <a:pt x="3956050" y="1837842"/>
                </a:cubicBezTo>
                <a:cubicBezTo>
                  <a:pt x="3956050" y="2133293"/>
                  <a:pt x="3686267" y="2512493"/>
                  <a:pt x="3588587" y="2654403"/>
                </a:cubicBezTo>
                <a:cubicBezTo>
                  <a:pt x="3588587" y="2654403"/>
                  <a:pt x="3588587" y="2654403"/>
                  <a:pt x="3576958" y="2673014"/>
                </a:cubicBezTo>
                <a:cubicBezTo>
                  <a:pt x="3576958" y="2673014"/>
                  <a:pt x="3576958" y="2673014"/>
                  <a:pt x="3483929" y="2973117"/>
                </a:cubicBezTo>
                <a:cubicBezTo>
                  <a:pt x="3483929" y="2973117"/>
                  <a:pt x="3483929" y="2973117"/>
                  <a:pt x="2069891" y="2973117"/>
                </a:cubicBezTo>
                <a:cubicBezTo>
                  <a:pt x="2069891" y="2973117"/>
                  <a:pt x="2069891" y="2973117"/>
                  <a:pt x="2069891" y="1314406"/>
                </a:cubicBezTo>
                <a:cubicBezTo>
                  <a:pt x="2241994" y="1186455"/>
                  <a:pt x="2495498" y="1070136"/>
                  <a:pt x="2702487" y="1070136"/>
                </a:cubicBezTo>
                <a:close/>
                <a:moveTo>
                  <a:pt x="1253563" y="1070136"/>
                </a:moveTo>
                <a:cubicBezTo>
                  <a:pt x="1462878" y="1070136"/>
                  <a:pt x="1714056" y="1186455"/>
                  <a:pt x="1886159" y="1314406"/>
                </a:cubicBezTo>
                <a:lnTo>
                  <a:pt x="1886159" y="2973117"/>
                </a:lnTo>
                <a:cubicBezTo>
                  <a:pt x="1886159" y="2973117"/>
                  <a:pt x="1886159" y="2973117"/>
                  <a:pt x="472121" y="2973117"/>
                </a:cubicBezTo>
                <a:cubicBezTo>
                  <a:pt x="472121" y="2973117"/>
                  <a:pt x="472121" y="2973117"/>
                  <a:pt x="381418" y="2673014"/>
                </a:cubicBezTo>
                <a:cubicBezTo>
                  <a:pt x="381418" y="2673014"/>
                  <a:pt x="381418" y="2673014"/>
                  <a:pt x="369790" y="2654403"/>
                </a:cubicBezTo>
                <a:cubicBezTo>
                  <a:pt x="269784" y="2512493"/>
                  <a:pt x="0" y="2133293"/>
                  <a:pt x="0" y="1837842"/>
                </a:cubicBezTo>
                <a:cubicBezTo>
                  <a:pt x="0" y="1542392"/>
                  <a:pt x="197687" y="1388851"/>
                  <a:pt x="467470" y="1388851"/>
                </a:cubicBezTo>
                <a:cubicBezTo>
                  <a:pt x="527939" y="1388851"/>
                  <a:pt x="590733" y="1395830"/>
                  <a:pt x="658179" y="1412114"/>
                </a:cubicBezTo>
                <a:cubicBezTo>
                  <a:pt x="755859" y="1205066"/>
                  <a:pt x="983780" y="1070136"/>
                  <a:pt x="1253563" y="1070136"/>
                </a:cubicBezTo>
                <a:close/>
                <a:moveTo>
                  <a:pt x="5123753" y="955381"/>
                </a:moveTo>
                <a:lnTo>
                  <a:pt x="5123753" y="1188128"/>
                </a:lnTo>
                <a:cubicBezTo>
                  <a:pt x="5265746" y="1188128"/>
                  <a:pt x="5265746" y="1188128"/>
                  <a:pt x="5265746" y="1188128"/>
                </a:cubicBezTo>
                <a:cubicBezTo>
                  <a:pt x="5365840" y="1188128"/>
                  <a:pt x="5414725" y="1148561"/>
                  <a:pt x="5414725" y="1069427"/>
                </a:cubicBezTo>
                <a:cubicBezTo>
                  <a:pt x="5414725" y="992621"/>
                  <a:pt x="5365840" y="955381"/>
                  <a:pt x="5268074" y="955381"/>
                </a:cubicBezTo>
                <a:cubicBezTo>
                  <a:pt x="5123753" y="955381"/>
                  <a:pt x="5123753" y="955381"/>
                  <a:pt x="5123753" y="955381"/>
                </a:cubicBezTo>
                <a:close/>
                <a:moveTo>
                  <a:pt x="10807700" y="901700"/>
                </a:moveTo>
                <a:lnTo>
                  <a:pt x="11077575" y="901700"/>
                </a:lnTo>
                <a:lnTo>
                  <a:pt x="11077575" y="1101725"/>
                </a:lnTo>
                <a:lnTo>
                  <a:pt x="11236325" y="1101725"/>
                </a:lnTo>
                <a:lnTo>
                  <a:pt x="11236325" y="1319212"/>
                </a:lnTo>
                <a:lnTo>
                  <a:pt x="11077575" y="1319212"/>
                </a:lnTo>
                <a:lnTo>
                  <a:pt x="11077575" y="1870075"/>
                </a:lnTo>
                <a:lnTo>
                  <a:pt x="10807700" y="1870075"/>
                </a:lnTo>
                <a:lnTo>
                  <a:pt x="10807700" y="1319212"/>
                </a:lnTo>
                <a:lnTo>
                  <a:pt x="10677525" y="1319212"/>
                </a:lnTo>
                <a:lnTo>
                  <a:pt x="10677525" y="1101725"/>
                </a:lnTo>
                <a:lnTo>
                  <a:pt x="10807700" y="1101725"/>
                </a:lnTo>
                <a:close/>
                <a:moveTo>
                  <a:pt x="13766800" y="736600"/>
                </a:moveTo>
                <a:lnTo>
                  <a:pt x="14036675" y="736600"/>
                </a:lnTo>
                <a:lnTo>
                  <a:pt x="14036675" y="1870075"/>
                </a:lnTo>
                <a:lnTo>
                  <a:pt x="13766800" y="1870075"/>
                </a:lnTo>
                <a:close/>
                <a:moveTo>
                  <a:pt x="7643813" y="736600"/>
                </a:moveTo>
                <a:lnTo>
                  <a:pt x="7913688" y="736600"/>
                </a:lnTo>
                <a:lnTo>
                  <a:pt x="7913688" y="1376363"/>
                </a:lnTo>
                <a:lnTo>
                  <a:pt x="8145463" y="1101725"/>
                </a:lnTo>
                <a:lnTo>
                  <a:pt x="8459788" y="1101725"/>
                </a:lnTo>
                <a:lnTo>
                  <a:pt x="8148639" y="1450975"/>
                </a:lnTo>
                <a:lnTo>
                  <a:pt x="8512177" y="1870075"/>
                </a:lnTo>
                <a:lnTo>
                  <a:pt x="8178801" y="1870075"/>
                </a:lnTo>
                <a:lnTo>
                  <a:pt x="7913688" y="1546225"/>
                </a:lnTo>
                <a:lnTo>
                  <a:pt x="7913688" y="1870075"/>
                </a:lnTo>
                <a:lnTo>
                  <a:pt x="7643813" y="1870075"/>
                </a:lnTo>
                <a:close/>
                <a:moveTo>
                  <a:pt x="4851400" y="736600"/>
                </a:moveTo>
                <a:cubicBezTo>
                  <a:pt x="5296008" y="736600"/>
                  <a:pt x="5296008" y="736600"/>
                  <a:pt x="5296008" y="736600"/>
                </a:cubicBezTo>
                <a:cubicBezTo>
                  <a:pt x="5424037" y="736600"/>
                  <a:pt x="5524132" y="762202"/>
                  <a:pt x="5591636" y="811079"/>
                </a:cubicBezTo>
                <a:cubicBezTo>
                  <a:pt x="5656813" y="862283"/>
                  <a:pt x="5691731" y="934434"/>
                  <a:pt x="5691731" y="1029860"/>
                </a:cubicBezTo>
                <a:cubicBezTo>
                  <a:pt x="5691731" y="1078737"/>
                  <a:pt x="5680092" y="1125286"/>
                  <a:pt x="5659141" y="1167181"/>
                </a:cubicBezTo>
                <a:cubicBezTo>
                  <a:pt x="5635866" y="1209075"/>
                  <a:pt x="5605603" y="1241660"/>
                  <a:pt x="5568358" y="1264934"/>
                </a:cubicBezTo>
                <a:cubicBezTo>
                  <a:pt x="5624226" y="1283554"/>
                  <a:pt x="5668453" y="1318466"/>
                  <a:pt x="5701042" y="1367343"/>
                </a:cubicBezTo>
                <a:cubicBezTo>
                  <a:pt x="5733632" y="1416220"/>
                  <a:pt x="5749925" y="1474406"/>
                  <a:pt x="5749925" y="1539575"/>
                </a:cubicBezTo>
                <a:cubicBezTo>
                  <a:pt x="5749925" y="1648966"/>
                  <a:pt x="5715010" y="1732755"/>
                  <a:pt x="5645176" y="1786286"/>
                </a:cubicBezTo>
                <a:cubicBezTo>
                  <a:pt x="5573013" y="1842146"/>
                  <a:pt x="5470591" y="1870075"/>
                  <a:pt x="5330925" y="1870075"/>
                </a:cubicBezTo>
                <a:cubicBezTo>
                  <a:pt x="4851400" y="1870075"/>
                  <a:pt x="4851400" y="1870075"/>
                  <a:pt x="4851400" y="1870075"/>
                </a:cubicBezTo>
                <a:close/>
                <a:moveTo>
                  <a:pt x="11528056" y="693738"/>
                </a:moveTo>
                <a:cubicBezTo>
                  <a:pt x="11572248" y="693738"/>
                  <a:pt x="11607136" y="707687"/>
                  <a:pt x="11637372" y="735584"/>
                </a:cubicBezTo>
                <a:cubicBezTo>
                  <a:pt x="11665283" y="763481"/>
                  <a:pt x="11679238" y="798353"/>
                  <a:pt x="11679238" y="837874"/>
                </a:cubicBezTo>
                <a:cubicBezTo>
                  <a:pt x="11679238" y="879720"/>
                  <a:pt x="11665283" y="912267"/>
                  <a:pt x="11637372" y="940164"/>
                </a:cubicBezTo>
                <a:cubicBezTo>
                  <a:pt x="11607136" y="968062"/>
                  <a:pt x="11572248" y="982010"/>
                  <a:pt x="11528056" y="982010"/>
                </a:cubicBezTo>
                <a:cubicBezTo>
                  <a:pt x="11486190" y="982010"/>
                  <a:pt x="11451302" y="968062"/>
                  <a:pt x="11421066" y="940164"/>
                </a:cubicBezTo>
                <a:cubicBezTo>
                  <a:pt x="11393155" y="912267"/>
                  <a:pt x="11379200" y="879720"/>
                  <a:pt x="11379200" y="837874"/>
                </a:cubicBezTo>
                <a:cubicBezTo>
                  <a:pt x="11379200" y="798353"/>
                  <a:pt x="11393155" y="763481"/>
                  <a:pt x="11421066" y="735584"/>
                </a:cubicBezTo>
                <a:cubicBezTo>
                  <a:pt x="11451302" y="707687"/>
                  <a:pt x="11486190" y="693738"/>
                  <a:pt x="11528056" y="693738"/>
                </a:cubicBezTo>
                <a:close/>
                <a:moveTo>
                  <a:pt x="10474949" y="655638"/>
                </a:moveTo>
                <a:cubicBezTo>
                  <a:pt x="10507493" y="655638"/>
                  <a:pt x="10542361" y="660291"/>
                  <a:pt x="10579554" y="667270"/>
                </a:cubicBezTo>
                <a:cubicBezTo>
                  <a:pt x="10614422" y="674250"/>
                  <a:pt x="10644641" y="681229"/>
                  <a:pt x="10663238" y="690535"/>
                </a:cubicBezTo>
                <a:cubicBezTo>
                  <a:pt x="10637668" y="906901"/>
                  <a:pt x="10637668" y="906901"/>
                  <a:pt x="10637668" y="906901"/>
                </a:cubicBezTo>
                <a:cubicBezTo>
                  <a:pt x="10621396" y="902248"/>
                  <a:pt x="10605124" y="897595"/>
                  <a:pt x="10584203" y="892942"/>
                </a:cubicBezTo>
                <a:cubicBezTo>
                  <a:pt x="10565607" y="890615"/>
                  <a:pt x="10547010" y="888289"/>
                  <a:pt x="10530738" y="888289"/>
                </a:cubicBezTo>
                <a:cubicBezTo>
                  <a:pt x="10488896" y="888289"/>
                  <a:pt x="10456352" y="902248"/>
                  <a:pt x="10435432" y="927839"/>
                </a:cubicBezTo>
                <a:cubicBezTo>
                  <a:pt x="10414511" y="953431"/>
                  <a:pt x="10405212" y="992981"/>
                  <a:pt x="10405212" y="1044165"/>
                </a:cubicBezTo>
                <a:cubicBezTo>
                  <a:pt x="10405212" y="1102327"/>
                  <a:pt x="10405212" y="1102327"/>
                  <a:pt x="10405212" y="1102327"/>
                </a:cubicBezTo>
                <a:cubicBezTo>
                  <a:pt x="10586528" y="1102327"/>
                  <a:pt x="10586528" y="1102327"/>
                  <a:pt x="10586528" y="1102327"/>
                </a:cubicBezTo>
                <a:cubicBezTo>
                  <a:pt x="10586528" y="1318693"/>
                  <a:pt x="10586528" y="1318693"/>
                  <a:pt x="10586528" y="1318693"/>
                </a:cubicBezTo>
                <a:cubicBezTo>
                  <a:pt x="10405212" y="1318693"/>
                  <a:pt x="10405212" y="1318693"/>
                  <a:pt x="10405212" y="1318693"/>
                </a:cubicBezTo>
                <a:cubicBezTo>
                  <a:pt x="10405212" y="1870075"/>
                  <a:pt x="10405212" y="1870075"/>
                  <a:pt x="10405212" y="1870075"/>
                </a:cubicBezTo>
                <a:cubicBezTo>
                  <a:pt x="10135564" y="1870075"/>
                  <a:pt x="10135564" y="1870075"/>
                  <a:pt x="10135564" y="1870075"/>
                </a:cubicBezTo>
                <a:lnTo>
                  <a:pt x="10135564" y="1318693"/>
                </a:lnTo>
                <a:cubicBezTo>
                  <a:pt x="10012363" y="1318693"/>
                  <a:pt x="10012363" y="1318693"/>
                  <a:pt x="10012363" y="1318693"/>
                </a:cubicBezTo>
                <a:cubicBezTo>
                  <a:pt x="10012363" y="1102327"/>
                  <a:pt x="10012363" y="1102327"/>
                  <a:pt x="10012363" y="1102327"/>
                </a:cubicBezTo>
                <a:cubicBezTo>
                  <a:pt x="10135564" y="1102327"/>
                  <a:pt x="10135564" y="1102327"/>
                  <a:pt x="10135564" y="1102327"/>
                </a:cubicBezTo>
                <a:cubicBezTo>
                  <a:pt x="10135564" y="1027879"/>
                  <a:pt x="10135564" y="1027879"/>
                  <a:pt x="10135564" y="1027879"/>
                </a:cubicBezTo>
                <a:cubicBezTo>
                  <a:pt x="10135564" y="909227"/>
                  <a:pt x="10165783" y="818493"/>
                  <a:pt x="10223897" y="753351"/>
                </a:cubicBezTo>
                <a:cubicBezTo>
                  <a:pt x="10284336" y="688209"/>
                  <a:pt x="10368019" y="655638"/>
                  <a:pt x="10474949" y="655638"/>
                </a:cubicBezTo>
                <a:close/>
                <a:moveTo>
                  <a:pt x="1893137" y="0"/>
                </a:moveTo>
                <a:cubicBezTo>
                  <a:pt x="1893137" y="0"/>
                  <a:pt x="1893137" y="0"/>
                  <a:pt x="2065240" y="0"/>
                </a:cubicBezTo>
                <a:cubicBezTo>
                  <a:pt x="2065240" y="0"/>
                  <a:pt x="2065240" y="0"/>
                  <a:pt x="2065240" y="227986"/>
                </a:cubicBezTo>
                <a:cubicBezTo>
                  <a:pt x="2065240" y="227986"/>
                  <a:pt x="2065240" y="227986"/>
                  <a:pt x="2335023" y="227986"/>
                </a:cubicBezTo>
                <a:cubicBezTo>
                  <a:pt x="2335023" y="227986"/>
                  <a:pt x="2335023" y="227986"/>
                  <a:pt x="2335023" y="400138"/>
                </a:cubicBezTo>
                <a:cubicBezTo>
                  <a:pt x="2335023" y="400138"/>
                  <a:pt x="2335023" y="400138"/>
                  <a:pt x="2065240" y="400138"/>
                </a:cubicBezTo>
                <a:cubicBezTo>
                  <a:pt x="2065240" y="400138"/>
                  <a:pt x="2065240" y="400138"/>
                  <a:pt x="2065240" y="528089"/>
                </a:cubicBezTo>
                <a:cubicBezTo>
                  <a:pt x="2193154" y="572290"/>
                  <a:pt x="2286183" y="688609"/>
                  <a:pt x="2286183" y="828192"/>
                </a:cubicBezTo>
                <a:cubicBezTo>
                  <a:pt x="2286183" y="995692"/>
                  <a:pt x="2151292" y="1137601"/>
                  <a:pt x="1979188" y="1137601"/>
                </a:cubicBezTo>
                <a:cubicBezTo>
                  <a:pt x="1807085" y="1137601"/>
                  <a:pt x="1665216" y="995692"/>
                  <a:pt x="1665216" y="828192"/>
                </a:cubicBezTo>
                <a:cubicBezTo>
                  <a:pt x="1665216" y="688609"/>
                  <a:pt x="1762896" y="565311"/>
                  <a:pt x="1893137" y="528089"/>
                </a:cubicBezTo>
                <a:lnTo>
                  <a:pt x="1893137" y="400138"/>
                </a:lnTo>
                <a:cubicBezTo>
                  <a:pt x="1893137" y="400138"/>
                  <a:pt x="1893137" y="400138"/>
                  <a:pt x="1621027" y="400138"/>
                </a:cubicBezTo>
                <a:cubicBezTo>
                  <a:pt x="1621027" y="400138"/>
                  <a:pt x="1621027" y="400138"/>
                  <a:pt x="1621027" y="227986"/>
                </a:cubicBezTo>
                <a:cubicBezTo>
                  <a:pt x="1621027" y="227986"/>
                  <a:pt x="1621027" y="227986"/>
                  <a:pt x="1893137" y="227986"/>
                </a:cubicBezTo>
                <a:cubicBezTo>
                  <a:pt x="1893137" y="227986"/>
                  <a:pt x="1893137" y="227986"/>
                  <a:pt x="1893137" y="0"/>
                </a:cubicBezTo>
                <a:close/>
              </a:path>
            </a:pathLst>
          </a:custGeom>
          <a:solidFill>
            <a:schemeClr val="tx2"/>
          </a:solidFill>
          <a:ln>
            <a:noFill/>
          </a:ln>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723" r:id="rId2"/>
    <p:sldLayoutId id="2147483721" r:id="rId3"/>
    <p:sldLayoutId id="2147483724" r:id="rId4"/>
    <p:sldLayoutId id="2147483726" r:id="rId5"/>
    <p:sldLayoutId id="2147483727" r:id="rId6"/>
    <p:sldLayoutId id="2147483725" r:id="rId7"/>
    <p:sldLayoutId id="2147483728" r:id="rId8"/>
    <p:sldLayoutId id="2147483729" r:id="rId9"/>
    <p:sldLayoutId id="2147483731" r:id="rId10"/>
    <p:sldLayoutId id="2147483654" r:id="rId11"/>
    <p:sldLayoutId id="2147483655" r:id="rId12"/>
    <p:sldLayoutId id="2147483667" r:id="rId13"/>
    <p:sldLayoutId id="2147483670" r:id="rId14"/>
  </p:sldLayoutIdLst>
  <p:hf hdr="0"/>
  <p:txStyles>
    <p:titleStyle>
      <a:lvl1pPr algn="l" defTabSz="914400" rtl="0" eaLnBrk="1" latinLnBrk="0" hangingPunct="1">
        <a:lnSpc>
          <a:spcPct val="104000"/>
        </a:lnSpc>
        <a:spcBef>
          <a:spcPct val="0"/>
        </a:spcBef>
        <a:buNone/>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216000" indent="-216000" algn="l" defTabSz="914400" rtl="0" eaLnBrk="1" latinLnBrk="0" hangingPunct="1">
        <a:lnSpc>
          <a:spcPct val="104000"/>
        </a:lnSpc>
        <a:spcBef>
          <a:spcPts val="60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32000" indent="-216000" algn="l" defTabSz="914400" rtl="0" eaLnBrk="1" latinLnBrk="0" hangingPunct="1">
        <a:lnSpc>
          <a:spcPct val="104000"/>
        </a:lnSpc>
        <a:spcBef>
          <a:spcPts val="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0" indent="0" algn="l" defTabSz="914400" rtl="0" eaLnBrk="1" latinLnBrk="0" hangingPunct="1">
        <a:lnSpc>
          <a:spcPct val="100000"/>
        </a:lnSpc>
        <a:spcBef>
          <a:spcPts val="0"/>
        </a:spcBef>
        <a:spcAft>
          <a:spcPts val="600"/>
        </a:spcAft>
        <a:buFont typeface="Calibri" panose="020F050202020403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0" indent="0" algn="l" defTabSz="914400" rtl="0" eaLnBrk="1" latinLnBrk="0" hangingPunct="1">
        <a:lnSpc>
          <a:spcPct val="104000"/>
        </a:lnSpc>
        <a:spcBef>
          <a:spcPts val="600"/>
        </a:spcBef>
        <a:spcAft>
          <a:spcPts val="0"/>
        </a:spcAft>
        <a:buFont typeface="Calibri" panose="020F0502020204030204" pitchFamily="34" charset="0"/>
        <a:buChar char="​"/>
        <a:defRPr sz="1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400" rtl="0" eaLnBrk="1" latinLnBrk="0" hangingPunct="1">
        <a:lnSpc>
          <a:spcPct val="100000"/>
        </a:lnSpc>
        <a:spcBef>
          <a:spcPts val="600"/>
        </a:spcBef>
        <a:spcAft>
          <a:spcPts val="0"/>
        </a:spcAft>
        <a:buFont typeface="Calibri" panose="020F0502020204030204" pitchFamily="34" charset="0"/>
        <a:buChar char="​"/>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0" indent="0" algn="l" defTabSz="914400" rtl="0" eaLnBrk="1" latinLnBrk="0" hangingPunct="1">
        <a:lnSpc>
          <a:spcPct val="100000"/>
        </a:lnSpc>
        <a:spcBef>
          <a:spcPts val="0"/>
        </a:spcBef>
        <a:buFont typeface="Calibri" panose="020F0502020204030204" pitchFamily="34" charset="0"/>
        <a:buChar char="​"/>
        <a:defRPr sz="4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0" indent="0" algn="l" defTabSz="914400" rtl="0" eaLnBrk="1" latinLnBrk="0" hangingPunct="1">
        <a:lnSpc>
          <a:spcPct val="100000"/>
        </a:lnSpc>
        <a:spcBef>
          <a:spcPts val="0"/>
        </a:spcBef>
        <a:buFont typeface="Calibri" panose="020F0502020204030204" pitchFamily="34" charset="0"/>
        <a:buChar char="​"/>
        <a:defRPr sz="10000" b="1"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lvl7pPr>
      <a:lvl8pPr marL="0" indent="0" algn="l" defTabSz="914400" rtl="0" eaLnBrk="1" latinLnBrk="0" hangingPunct="1">
        <a:lnSpc>
          <a:spcPct val="100000"/>
        </a:lnSpc>
        <a:spcBef>
          <a:spcPts val="0"/>
        </a:spcBef>
        <a:spcAft>
          <a:spcPts val="300"/>
        </a:spcAft>
        <a:buFont typeface="Calibri" panose="020F0502020204030204" pitchFamily="34" charset="0"/>
        <a:buChar char="​"/>
        <a:defRPr sz="950" kern="1200">
          <a:solidFill>
            <a:srgbClr val="7C6E64"/>
          </a:solidFill>
          <a:latin typeface="Verdana" panose="020B0604030504040204" pitchFamily="34" charset="0"/>
          <a:ea typeface="Verdana" panose="020B0604030504040204" pitchFamily="34" charset="0"/>
          <a:cs typeface="Verdana" panose="020B0604030504040204" pitchFamily="34" charset="0"/>
        </a:defRPr>
      </a:lvl8pPr>
      <a:lvl9pPr marL="0" indent="0" algn="l" defTabSz="914400" rtl="0" eaLnBrk="1" latinLnBrk="0" hangingPunct="1">
        <a:lnSpc>
          <a:spcPct val="100000"/>
        </a:lnSpc>
        <a:spcBef>
          <a:spcPts val="0"/>
        </a:spcBef>
        <a:spcAft>
          <a:spcPts val="300"/>
        </a:spcAft>
        <a:buFont typeface="Calibri" panose="020F0502020204030204" pitchFamily="34" charset="0"/>
        <a:buChar char="​"/>
        <a:defRPr sz="950" b="1" kern="1200" baseline="0">
          <a:solidFill>
            <a:srgbClr val="7C6E64"/>
          </a:solidFill>
          <a:latin typeface="Verdana" panose="020B0604030504040204" pitchFamily="34" charset="0"/>
          <a:ea typeface="Verdana" panose="020B0604030504040204" pitchFamily="34" charset="0"/>
          <a:cs typeface="Verdana" panose="020B060403050404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69" userDrawn="1">
          <p15:clr>
            <a:srgbClr val="F26B43"/>
          </p15:clr>
        </p15:guide>
        <p15:guide id="2" pos="7410" userDrawn="1">
          <p15:clr>
            <a:srgbClr val="F26B43"/>
          </p15:clr>
        </p15:guide>
        <p15:guide id="3" orient="horz" pos="388" userDrawn="1">
          <p15:clr>
            <a:srgbClr val="F26B43"/>
          </p15:clr>
        </p15:guide>
        <p15:guide id="4" orient="horz" pos="774" userDrawn="1">
          <p15:clr>
            <a:srgbClr val="F26B43"/>
          </p15:clr>
        </p15:guide>
        <p15:guide id="5" orient="horz" pos="1289" userDrawn="1">
          <p15:clr>
            <a:srgbClr val="F26B43"/>
          </p15:clr>
        </p15:guide>
        <p15:guide id="6" orient="horz" pos="365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url?sa=i&amp;source=images&amp;cd=&amp;cad=rja&amp;uact=8&amp;ved=2ahUKEwiKhZChsIPbAhXQAewKHRfQDKcQjRx6BAgBEAU&amp;url=https://www.kommunen.dk/kronik/status-paa-psykisk-arbejdsmiljoe-for-offentligt-ansatte&amp;psig=AOvVaw3Dq36eppesWkeYfvkzpcI4&amp;ust=1526324475805123"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url?sa=i&amp;source=images&amp;cd=&amp;cad=rja&amp;uact=8&amp;ved=2ahUKEwiKhZChsIPbAhXQAewKHRfQDKcQjRx6BAgBEAU&amp;url=https://www.kommunen.dk/kronik/status-paa-psykisk-arbejdsmiljoe-for-offentligt-ansatte&amp;psig=AOvVaw3Dq36eppesWkeYfvkzpcI4&amp;ust=1526324475805123"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url?sa=i&amp;source=images&amp;cd=&amp;cad=rja&amp;uact=8&amp;ved=2ahUKEwiKhZChsIPbAhXQAewKHRfQDKcQjRx6BAgBEAU&amp;url=https://www.kommunen.dk/kronik/status-paa-psykisk-arbejdsmiljoe-for-offentligt-ansatte&amp;psig=AOvVaw3Dq36eppesWkeYfvkzpcI4&amp;ust=1526324475805123"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url?sa=i&amp;source=images&amp;cd=&amp;cad=rja&amp;uact=8&amp;ved=2ahUKEwiKhZChsIPbAhXQAewKHRfQDKcQjRx6BAgBEAU&amp;url=https://www.kommunen.dk/kronik/status-paa-psykisk-arbejdsmiljoe-for-offentligt-ansatte&amp;psig=AOvVaw3Dq36eppesWkeYfvkzpcI4&amp;ust=1526324475805123"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m/url?sa=i&amp;source=images&amp;cd=&amp;cad=rja&amp;uact=8&amp;ved=2ahUKEwiKhZChsIPbAhXQAewKHRfQDKcQjRx6BAgBEAU&amp;url=https://www.kommunen.dk/kronik/status-paa-psykisk-arbejdsmiljoe-for-offentligt-ansatte&amp;psig=AOvVaw3Dq36eppesWkeYfvkzpcI4&amp;ust=1526324475805123"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om/url?sa=i&amp;source=images&amp;cd=&amp;cad=rja&amp;uact=8&amp;ved=2ahUKEwiEtOe3sYPbAhXL16QKHRpEBv0QjRx6BAgBEAU&amp;url=https://www.tripadvisor.dk/LocationPhotoDirectLink-g189541-d207300-i154040279-Christiansborg_Palace-Copenhagen_Zealand.html&amp;psig=AOvVaw25V0VO93w4mzc-RjCDgkys&amp;ust=1526324852101064"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url?sa=i&amp;source=images&amp;cd=&amp;cad=rja&amp;uact=8&amp;ved=2ahUKEwiKhZChsIPbAhXQAewKHRfQDKcQjRx6BAgBEAU&amp;url=https://www.kommunen.dk/kronik/status-paa-psykisk-arbejdsmiljoe-for-offentligt-ansatte&amp;psig=AOvVaw3Dq36eppesWkeYfvkzpcI4&amp;ust=1526324475805123"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hyperlink" Target="https://www.google.com/url?sa=i&amp;source=images&amp;cd=&amp;cad=rja&amp;uact=8&amp;ved=2ahUKEwiKhZChsIPbAhXQAewKHRfQDKcQjRx6BAgBEAU&amp;url=https://www.kommunen.dk/kronik/status-paa-psykisk-arbejdsmiljoe-for-offentligt-ansatte&amp;psig=AOvVaw3Dq36eppesWkeYfvkzpcI4&amp;ust=1526324475805123" TargetMode="Externa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1B5ED341-F55B-48AA-AD90-E897D4C782C9}"/>
              </a:ext>
            </a:extLst>
          </p:cNvPr>
          <p:cNvSpPr>
            <a:spLocks noGrp="1"/>
          </p:cNvSpPr>
          <p:nvPr>
            <p:ph type="ctrTitle"/>
          </p:nvPr>
        </p:nvSpPr>
        <p:spPr>
          <a:xfrm>
            <a:off x="1043492" y="1946495"/>
            <a:ext cx="10028896" cy="2125231"/>
          </a:xfrm>
        </p:spPr>
        <p:txBody>
          <a:bodyPr/>
          <a:lstStyle/>
          <a:p>
            <a:pPr>
              <a:spcBef>
                <a:spcPts val="600"/>
              </a:spcBef>
              <a:spcAft>
                <a:spcPts val="1200"/>
              </a:spcAft>
            </a:pPr>
            <a:r>
              <a:rPr lang="da-DK" dirty="0" smtClean="0"/>
              <a:t>Dansk Forening for Arbejdsret</a:t>
            </a:r>
            <a:br>
              <a:rPr lang="da-DK" dirty="0" smtClean="0"/>
            </a:br>
            <a:r>
              <a:rPr lang="da-DK" sz="3000" i="1" dirty="0" smtClean="0">
                <a:solidFill>
                  <a:srgbClr val="FF0000"/>
                </a:solidFill>
              </a:rPr>
              <a:t>- Politisk nyt</a:t>
            </a:r>
            <a:endParaRPr lang="da-DK" sz="3000" i="1" dirty="0">
              <a:solidFill>
                <a:srgbClr val="FF0000"/>
              </a:solidFill>
            </a:endParaRPr>
          </a:p>
        </p:txBody>
      </p:sp>
      <p:sp>
        <p:nvSpPr>
          <p:cNvPr id="9" name="Subtitle 8">
            <a:extLst>
              <a:ext uri="{FF2B5EF4-FFF2-40B4-BE49-F238E27FC236}">
                <a16:creationId xmlns="" xmlns:a16="http://schemas.microsoft.com/office/drawing/2014/main" id="{3822E907-E6EF-4F60-863C-AD4ED1D4C7C7}"/>
              </a:ext>
            </a:extLst>
          </p:cNvPr>
          <p:cNvSpPr>
            <a:spLocks noGrp="1"/>
          </p:cNvSpPr>
          <p:nvPr>
            <p:ph type="subTitle" idx="1"/>
          </p:nvPr>
        </p:nvSpPr>
        <p:spPr/>
        <p:txBody>
          <a:bodyPr/>
          <a:lstStyle/>
          <a:p>
            <a:r>
              <a:rPr lang="da-DK" dirty="0" smtClean="0"/>
              <a:t>Heldagsseminar den 16. maj 2018</a:t>
            </a:r>
            <a:endParaRPr lang="da-DK" dirty="0"/>
          </a:p>
        </p:txBody>
      </p:sp>
      <p:sp>
        <p:nvSpPr>
          <p:cNvPr id="5" name="Footer Placeholder 4">
            <a:extLst>
              <a:ext uri="{FF2B5EF4-FFF2-40B4-BE49-F238E27FC236}">
                <a16:creationId xmlns="" xmlns:a16="http://schemas.microsoft.com/office/drawing/2014/main" id="{FB9D22E2-5784-4E40-9CF3-EDC040EA07D3}"/>
              </a:ext>
            </a:extLst>
          </p:cNvPr>
          <p:cNvSpPr>
            <a:spLocks noGrp="1"/>
          </p:cNvSpPr>
          <p:nvPr>
            <p:ph type="ftr" sz="quarter" idx="11"/>
          </p:nvPr>
        </p:nvSpPr>
        <p:spPr/>
        <p:txBody>
          <a:bodyPr/>
          <a:lstStyle/>
          <a:p>
            <a:r>
              <a:rPr lang="da-DK"/>
              <a:t>Præsentationstitel</a:t>
            </a:r>
            <a:endParaRPr lang="da-DK" dirty="0"/>
          </a:p>
        </p:txBody>
      </p:sp>
      <p:sp>
        <p:nvSpPr>
          <p:cNvPr id="6" name="Slide Number Placeholder 5">
            <a:extLst>
              <a:ext uri="{FF2B5EF4-FFF2-40B4-BE49-F238E27FC236}">
                <a16:creationId xmlns="" xmlns:a16="http://schemas.microsoft.com/office/drawing/2014/main" id="{0A20E568-C9A9-4786-9B97-E6155E6DA9EC}"/>
              </a:ext>
            </a:extLst>
          </p:cNvPr>
          <p:cNvSpPr>
            <a:spLocks noGrp="1"/>
          </p:cNvSpPr>
          <p:nvPr>
            <p:ph type="sldNum" sz="quarter" idx="12"/>
          </p:nvPr>
        </p:nvSpPr>
        <p:spPr/>
        <p:txBody>
          <a:bodyPr/>
          <a:lstStyle/>
          <a:p>
            <a:fld id="{24C8C45C-947F-4981-8B3F-4F32E973C901}" type="slidenum">
              <a:rPr lang="da-DK" smtClean="0"/>
              <a:pPr/>
              <a:t>1</a:t>
            </a:fld>
            <a:endParaRPr lang="da-DK" dirty="0"/>
          </a:p>
        </p:txBody>
      </p:sp>
      <p:sp>
        <p:nvSpPr>
          <p:cNvPr id="10" name="Text Placeholder 9">
            <a:extLst>
              <a:ext uri="{FF2B5EF4-FFF2-40B4-BE49-F238E27FC236}">
                <a16:creationId xmlns="" xmlns:a16="http://schemas.microsoft.com/office/drawing/2014/main" id="{20B01888-6F25-4C8C-9B3A-BE5ABFA02C53}"/>
              </a:ext>
            </a:extLst>
          </p:cNvPr>
          <p:cNvSpPr>
            <a:spLocks noGrp="1"/>
          </p:cNvSpPr>
          <p:nvPr>
            <p:ph type="body" sz="quarter" idx="13"/>
          </p:nvPr>
        </p:nvSpPr>
        <p:spPr>
          <a:xfrm>
            <a:off x="9198000" y="742090"/>
            <a:ext cx="2559600" cy="115200"/>
          </a:xfrm>
        </p:spPr>
        <p:txBody>
          <a:bodyPr/>
          <a:lstStyle/>
          <a:p>
            <a:r>
              <a:rPr lang="da-DK" sz="1100" dirty="0" smtClean="0"/>
              <a:t>Afdelingschef</a:t>
            </a:r>
            <a:endParaRPr lang="da-DK" sz="1100" dirty="0"/>
          </a:p>
        </p:txBody>
      </p:sp>
      <p:sp>
        <p:nvSpPr>
          <p:cNvPr id="11" name="Text Placeholder 10">
            <a:extLst>
              <a:ext uri="{FF2B5EF4-FFF2-40B4-BE49-F238E27FC236}">
                <a16:creationId xmlns="" xmlns:a16="http://schemas.microsoft.com/office/drawing/2014/main" id="{DB5ADF83-5FCA-4EBA-B99F-9EA031B63D5B}"/>
              </a:ext>
            </a:extLst>
          </p:cNvPr>
          <p:cNvSpPr>
            <a:spLocks noGrp="1"/>
          </p:cNvSpPr>
          <p:nvPr>
            <p:ph type="body" sz="quarter" idx="14"/>
          </p:nvPr>
        </p:nvSpPr>
        <p:spPr/>
        <p:txBody>
          <a:bodyPr/>
          <a:lstStyle/>
          <a:p>
            <a:r>
              <a:rPr lang="da-DK" sz="1300" dirty="0" smtClean="0"/>
              <a:t>Lasse Boje</a:t>
            </a:r>
            <a:endParaRPr lang="da-DK" sz="1300" dirty="0"/>
          </a:p>
        </p:txBody>
      </p:sp>
    </p:spTree>
    <p:extLst>
      <p:ext uri="{BB962C8B-B14F-4D97-AF65-F5344CB8AC3E}">
        <p14:creationId xmlns:p14="http://schemas.microsoft.com/office/powerpoint/2010/main" val="2910835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3"/>
          </p:cNvPr>
          <p:cNvPicPr>
            <a:picLocks noGrp="1" noChangeAspect="1" noChangeArrowheads="1"/>
          </p:cNvPicPr>
          <p:nvPr>
            <p:ph type="pic" idx="15"/>
          </p:nvPr>
        </p:nvPicPr>
        <p:blipFill>
          <a:blip r:embed="rId4">
            <a:grayscl/>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 y="-283380"/>
            <a:ext cx="12191991" cy="7141380"/>
          </a:xfrm>
          <a:prstGeom prst="rect">
            <a:avLst/>
          </a:prstGeom>
          <a:noFill/>
          <a:effectLst>
            <a:outerShdw blurRad="50800" dist="50800" dir="5400000" algn="ctr" rotWithShape="0">
              <a:schemeClr val="tx1"/>
            </a:outerShdw>
            <a:reflection stA="0" endPos="650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xmlns="" id="{AF22BCB9-E811-4EDA-B685-B14F8C1AE86B}"/>
              </a:ext>
            </a:extLst>
          </p:cNvPr>
          <p:cNvSpPr>
            <a:spLocks noGrp="1"/>
          </p:cNvSpPr>
          <p:nvPr>
            <p:ph type="body" sz="quarter" idx="16"/>
          </p:nvPr>
        </p:nvSpPr>
        <p:spPr/>
        <p:txBody>
          <a:bodyPr/>
          <a:lstStyle/>
          <a:p>
            <a:endParaRPr lang="da-DK"/>
          </a:p>
        </p:txBody>
      </p:sp>
      <p:sp>
        <p:nvSpPr>
          <p:cNvPr id="8" name="Title 7">
            <a:extLst>
              <a:ext uri="{FF2B5EF4-FFF2-40B4-BE49-F238E27FC236}">
                <a16:creationId xmlns:a16="http://schemas.microsoft.com/office/drawing/2014/main" xmlns="" id="{09109303-7551-46E8-B458-913E6D38C962}"/>
              </a:ext>
            </a:extLst>
          </p:cNvPr>
          <p:cNvSpPr>
            <a:spLocks noGrp="1"/>
          </p:cNvSpPr>
          <p:nvPr>
            <p:ph type="ctrTitle"/>
          </p:nvPr>
        </p:nvSpPr>
        <p:spPr/>
        <p:txBody>
          <a:bodyPr/>
          <a:lstStyle/>
          <a:p>
            <a:r>
              <a:rPr lang="da-DK" sz="4200" dirty="0" smtClean="0"/>
              <a:t>Modernisering af arbejdsskadesystemet</a:t>
            </a:r>
            <a:endParaRPr lang="da-DK" sz="4200" dirty="0"/>
          </a:p>
        </p:txBody>
      </p:sp>
      <p:sp>
        <p:nvSpPr>
          <p:cNvPr id="7" name="Slide Number Placeholder 6">
            <a:extLst>
              <a:ext uri="{FF2B5EF4-FFF2-40B4-BE49-F238E27FC236}">
                <a16:creationId xmlns:a16="http://schemas.microsoft.com/office/drawing/2014/main" xmlns="" id="{8AE9340C-020A-47C6-A6EB-8DC4DC443F37}"/>
              </a:ext>
            </a:extLst>
          </p:cNvPr>
          <p:cNvSpPr>
            <a:spLocks noGrp="1"/>
          </p:cNvSpPr>
          <p:nvPr>
            <p:ph type="sldNum" sz="quarter" idx="12"/>
          </p:nvPr>
        </p:nvSpPr>
        <p:spPr/>
        <p:txBody>
          <a:bodyPr/>
          <a:lstStyle/>
          <a:p>
            <a:fld id="{859873C9-BF5D-4A9A-BB31-45BBB7BABAF7}" type="slidenum">
              <a:rPr lang="da-DK" noProof="0" smtClean="0"/>
              <a:pPr/>
              <a:t>10</a:t>
            </a:fld>
            <a:endParaRPr lang="da-DK" noProof="0" dirty="0"/>
          </a:p>
        </p:txBody>
      </p:sp>
      <p:sp>
        <p:nvSpPr>
          <p:cNvPr id="5" name="Date Placeholder 4">
            <a:extLst>
              <a:ext uri="{FF2B5EF4-FFF2-40B4-BE49-F238E27FC236}">
                <a16:creationId xmlns:a16="http://schemas.microsoft.com/office/drawing/2014/main" xmlns="" id="{0EE457E4-E8BE-4DE0-BB8B-C3A64A728E56}"/>
              </a:ext>
            </a:extLst>
          </p:cNvPr>
          <p:cNvSpPr>
            <a:spLocks noGrp="1"/>
          </p:cNvSpPr>
          <p:nvPr>
            <p:ph type="dt" sz="half" idx="10"/>
          </p:nvPr>
        </p:nvSpPr>
        <p:spPr/>
        <p:txBody>
          <a:bodyPr/>
          <a:lstStyle/>
          <a:p>
            <a:endParaRPr lang="da-DK" noProof="0" dirty="0"/>
          </a:p>
        </p:txBody>
      </p:sp>
    </p:spTree>
    <p:extLst>
      <p:ext uri="{BB962C8B-B14F-4D97-AF65-F5344CB8AC3E}">
        <p14:creationId xmlns:p14="http://schemas.microsoft.com/office/powerpoint/2010/main" val="3587515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 xmlns:a16="http://schemas.microsoft.com/office/drawing/2014/main" id="{A3FC1508-469B-4650-94B3-CFF818A6AA84}"/>
              </a:ext>
            </a:extLst>
          </p:cNvPr>
          <p:cNvSpPr>
            <a:spLocks noGrp="1"/>
          </p:cNvSpPr>
          <p:nvPr>
            <p:ph idx="1"/>
          </p:nvPr>
        </p:nvSpPr>
        <p:spPr>
          <a:xfrm>
            <a:off x="418067" y="1843770"/>
            <a:ext cx="8748000" cy="3761995"/>
          </a:xfrm>
        </p:spPr>
        <p:txBody>
          <a:bodyPr/>
          <a:lstStyle/>
          <a:p>
            <a:r>
              <a:rPr lang="da-DK" sz="1800" b="1" dirty="0" smtClean="0"/>
              <a:t>Regeringsgrundlag</a:t>
            </a:r>
          </a:p>
          <a:p>
            <a:pPr lvl="1"/>
            <a:r>
              <a:rPr lang="da-DK" sz="1800" dirty="0" smtClean="0"/>
              <a:t>Sagsbehandlingstiderne er lange som følge af et kompliceret regelsæt</a:t>
            </a:r>
          </a:p>
          <a:p>
            <a:pPr lvl="1"/>
            <a:r>
              <a:rPr lang="da-DK" sz="1800" dirty="0" smtClean="0"/>
              <a:t>Fastholdelsesindsatsen </a:t>
            </a:r>
            <a:r>
              <a:rPr lang="da-DK" sz="1800" dirty="0"/>
              <a:t>er mangelfuld </a:t>
            </a:r>
            <a:r>
              <a:rPr lang="da-DK" sz="1800" dirty="0" smtClean="0"/>
              <a:t>og ukoordineret </a:t>
            </a:r>
          </a:p>
          <a:p>
            <a:pPr lvl="1">
              <a:spcAft>
                <a:spcPts val="1200"/>
              </a:spcAft>
            </a:pPr>
            <a:r>
              <a:rPr lang="da-DK" sz="1800" dirty="0"/>
              <a:t>N</a:t>
            </a:r>
            <a:r>
              <a:rPr lang="da-DK" sz="1800" dirty="0" smtClean="0"/>
              <a:t>ogle tilskadekomne overkompenseres</a:t>
            </a:r>
            <a:endParaRPr lang="da-DK" sz="1800" dirty="0"/>
          </a:p>
          <a:p>
            <a:r>
              <a:rPr lang="da-DK" sz="1800" b="1" dirty="0" smtClean="0"/>
              <a:t>Proces</a:t>
            </a:r>
            <a:r>
              <a:rPr lang="da-DK" sz="1800" dirty="0" smtClean="0"/>
              <a:t> </a:t>
            </a:r>
          </a:p>
          <a:p>
            <a:pPr lvl="1"/>
            <a:r>
              <a:rPr lang="da-DK" sz="1800" dirty="0" smtClean="0"/>
              <a:t>Udgangspunkt i rapport fra ekspertudvalg (2014) </a:t>
            </a:r>
          </a:p>
          <a:p>
            <a:pPr lvl="1"/>
            <a:r>
              <a:rPr lang="da-DK" sz="1800" dirty="0" smtClean="0"/>
              <a:t>Drøfte sagen med </a:t>
            </a:r>
            <a:r>
              <a:rPr lang="da-DK" sz="1800" dirty="0"/>
              <a:t>arbejdsmarkedets parter</a:t>
            </a:r>
          </a:p>
          <a:p>
            <a:pPr lvl="1">
              <a:spcAft>
                <a:spcPts val="1200"/>
              </a:spcAft>
            </a:pPr>
            <a:r>
              <a:rPr lang="da-DK" sz="1800" dirty="0" smtClean="0"/>
              <a:t>Regeringsoplæg og politiske forhandlinger</a:t>
            </a:r>
          </a:p>
          <a:p>
            <a:r>
              <a:rPr lang="da-DK" sz="1800" b="1" dirty="0" smtClean="0"/>
              <a:t>Resultat</a:t>
            </a:r>
          </a:p>
          <a:p>
            <a:pPr lvl="1"/>
            <a:r>
              <a:rPr lang="da-DK" sz="1800" dirty="0" smtClean="0"/>
              <a:t>Politiske forhandlinger indledes lige før eller lige efter sommerferien </a:t>
            </a:r>
          </a:p>
          <a:p>
            <a:pPr lvl="1"/>
            <a:r>
              <a:rPr lang="da-DK" sz="1800" dirty="0" smtClean="0"/>
              <a:t>Politisk aftale efter sommerferien</a:t>
            </a:r>
          </a:p>
        </p:txBody>
      </p:sp>
      <p:sp>
        <p:nvSpPr>
          <p:cNvPr id="3" name="Date Placeholder 2">
            <a:extLst>
              <a:ext uri="{FF2B5EF4-FFF2-40B4-BE49-F238E27FC236}">
                <a16:creationId xmlns="" xmlns:a16="http://schemas.microsoft.com/office/drawing/2014/main" id="{B969CC9A-2F7D-446A-A36A-C6698F54DB41}"/>
              </a:ext>
            </a:extLst>
          </p:cNvPr>
          <p:cNvSpPr>
            <a:spLocks noGrp="1"/>
          </p:cNvSpPr>
          <p:nvPr>
            <p:ph type="dt" sz="half" idx="10"/>
          </p:nvPr>
        </p:nvSpPr>
        <p:spPr/>
        <p:txBody>
          <a:bodyPr/>
          <a:lstStyle/>
          <a:p>
            <a:endParaRPr lang="da-DK" noProof="0" dirty="0"/>
          </a:p>
        </p:txBody>
      </p:sp>
      <p:sp>
        <p:nvSpPr>
          <p:cNvPr id="5" name="Slide Number Placeholder 4">
            <a:extLst>
              <a:ext uri="{FF2B5EF4-FFF2-40B4-BE49-F238E27FC236}">
                <a16:creationId xmlns="" xmlns:a16="http://schemas.microsoft.com/office/drawing/2014/main" id="{7DB0E09C-6102-427D-8555-50AFCACC1BE6}"/>
              </a:ext>
            </a:extLst>
          </p:cNvPr>
          <p:cNvSpPr>
            <a:spLocks noGrp="1"/>
          </p:cNvSpPr>
          <p:nvPr>
            <p:ph type="sldNum" sz="quarter" idx="12"/>
          </p:nvPr>
        </p:nvSpPr>
        <p:spPr/>
        <p:txBody>
          <a:bodyPr/>
          <a:lstStyle/>
          <a:p>
            <a:fld id="{859873C9-BF5D-4A9A-BB31-45BBB7BABAF7}" type="slidenum">
              <a:rPr lang="da-DK" noProof="0" smtClean="0"/>
              <a:pPr/>
              <a:t>11</a:t>
            </a:fld>
            <a:endParaRPr lang="da-DK" noProof="0" dirty="0"/>
          </a:p>
        </p:txBody>
      </p:sp>
      <p:sp>
        <p:nvSpPr>
          <p:cNvPr id="8" name="Title 7">
            <a:extLst>
              <a:ext uri="{FF2B5EF4-FFF2-40B4-BE49-F238E27FC236}">
                <a16:creationId xmlns="" xmlns:a16="http://schemas.microsoft.com/office/drawing/2014/main" id="{9FF68B4A-B47E-474A-91B8-971E390E6CB6}"/>
              </a:ext>
            </a:extLst>
          </p:cNvPr>
          <p:cNvSpPr>
            <a:spLocks noGrp="1"/>
          </p:cNvSpPr>
          <p:nvPr>
            <p:ph type="title"/>
          </p:nvPr>
        </p:nvSpPr>
        <p:spPr/>
        <p:txBody>
          <a:bodyPr/>
          <a:lstStyle/>
          <a:p>
            <a:r>
              <a:rPr lang="da-DK" dirty="0" smtClean="0"/>
              <a:t>Et mere moderne arbejdsskadesystem</a:t>
            </a:r>
            <a:endParaRPr lang="da-DK" dirty="0"/>
          </a:p>
        </p:txBody>
      </p:sp>
      <p:sp>
        <p:nvSpPr>
          <p:cNvPr id="10" name="Subtitle 9">
            <a:extLst>
              <a:ext uri="{FF2B5EF4-FFF2-40B4-BE49-F238E27FC236}">
                <a16:creationId xmlns="" xmlns:a16="http://schemas.microsoft.com/office/drawing/2014/main" id="{1214DDE5-6A32-4444-81FB-E77896851DF9}"/>
              </a:ext>
            </a:extLst>
          </p:cNvPr>
          <p:cNvSpPr>
            <a:spLocks noGrp="1"/>
          </p:cNvSpPr>
          <p:nvPr>
            <p:ph type="subTitle" idx="13"/>
          </p:nvPr>
        </p:nvSpPr>
        <p:spPr/>
        <p:txBody>
          <a:bodyPr/>
          <a:lstStyle/>
          <a:p>
            <a:r>
              <a:rPr lang="da-DK" i="1" dirty="0" smtClean="0">
                <a:solidFill>
                  <a:srgbClr val="FF0000"/>
                </a:solidFill>
              </a:rPr>
              <a:t>Hvorfor skal det være så svært?</a:t>
            </a:r>
            <a:endParaRPr lang="da-DK" i="1" dirty="0">
              <a:solidFill>
                <a:srgbClr val="FF0000"/>
              </a:solidFill>
            </a:endParaRPr>
          </a:p>
        </p:txBody>
      </p:sp>
    </p:spTree>
    <p:extLst>
      <p:ext uri="{BB962C8B-B14F-4D97-AF65-F5344CB8AC3E}">
        <p14:creationId xmlns:p14="http://schemas.microsoft.com/office/powerpoint/2010/main" val="3839916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3"/>
          </p:cNvPr>
          <p:cNvPicPr>
            <a:picLocks noGrp="1" noChangeAspect="1" noChangeArrowheads="1"/>
          </p:cNvPicPr>
          <p:nvPr>
            <p:ph type="pic" idx="15"/>
          </p:nvPr>
        </p:nvPicPr>
        <p:blipFill>
          <a:blip r:embed="rId4">
            <a:extLst>
              <a:ext uri="{28A0092B-C50C-407E-A947-70E740481C1C}">
                <a14:useLocalDpi xmlns:a14="http://schemas.microsoft.com/office/drawing/2010/main" val="0"/>
              </a:ext>
            </a:extLst>
          </a:blip>
          <a:stretch>
            <a:fillRect/>
          </a:stretch>
        </p:blipFill>
        <p:spPr bwMode="auto">
          <a:xfrm>
            <a:off x="0" y="1457602"/>
            <a:ext cx="12172493" cy="3899002"/>
          </a:xfrm>
          <a:prstGeom prst="rect">
            <a:avLst/>
          </a:prstGeom>
          <a:noFill/>
          <a:effectLst>
            <a:outerShdw blurRad="50800" dist="50800" dir="5400000" algn="ctr" rotWithShape="0">
              <a:schemeClr val="bg1"/>
            </a:outerShdw>
            <a:reflection stA="0" endPos="650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xmlns="" id="{AF22BCB9-E811-4EDA-B685-B14F8C1AE86B}"/>
              </a:ext>
            </a:extLst>
          </p:cNvPr>
          <p:cNvSpPr>
            <a:spLocks noGrp="1"/>
          </p:cNvSpPr>
          <p:nvPr>
            <p:ph type="body" sz="quarter" idx="16"/>
          </p:nvPr>
        </p:nvSpPr>
        <p:spPr/>
        <p:txBody>
          <a:bodyPr/>
          <a:lstStyle/>
          <a:p>
            <a:endParaRPr lang="da-DK"/>
          </a:p>
        </p:txBody>
      </p:sp>
      <p:sp>
        <p:nvSpPr>
          <p:cNvPr id="8" name="Title 7">
            <a:extLst>
              <a:ext uri="{FF2B5EF4-FFF2-40B4-BE49-F238E27FC236}">
                <a16:creationId xmlns:a16="http://schemas.microsoft.com/office/drawing/2014/main" xmlns="" id="{09109303-7551-46E8-B458-913E6D38C962}"/>
              </a:ext>
            </a:extLst>
          </p:cNvPr>
          <p:cNvSpPr>
            <a:spLocks noGrp="1"/>
          </p:cNvSpPr>
          <p:nvPr>
            <p:ph type="ctrTitle"/>
          </p:nvPr>
        </p:nvSpPr>
        <p:spPr/>
        <p:txBody>
          <a:bodyPr/>
          <a:lstStyle/>
          <a:p>
            <a:r>
              <a:rPr lang="da-DK" sz="4200" dirty="0" err="1" smtClean="0"/>
              <a:t>Disruptionrådet</a:t>
            </a:r>
            <a:endParaRPr lang="da-DK" sz="4200" dirty="0"/>
          </a:p>
        </p:txBody>
      </p:sp>
      <p:sp>
        <p:nvSpPr>
          <p:cNvPr id="7" name="Slide Number Placeholder 6">
            <a:extLst>
              <a:ext uri="{FF2B5EF4-FFF2-40B4-BE49-F238E27FC236}">
                <a16:creationId xmlns:a16="http://schemas.microsoft.com/office/drawing/2014/main" xmlns="" id="{8AE9340C-020A-47C6-A6EB-8DC4DC443F37}"/>
              </a:ext>
            </a:extLst>
          </p:cNvPr>
          <p:cNvSpPr>
            <a:spLocks noGrp="1"/>
          </p:cNvSpPr>
          <p:nvPr>
            <p:ph type="sldNum" sz="quarter" idx="12"/>
          </p:nvPr>
        </p:nvSpPr>
        <p:spPr/>
        <p:txBody>
          <a:bodyPr/>
          <a:lstStyle/>
          <a:p>
            <a:fld id="{859873C9-BF5D-4A9A-BB31-45BBB7BABAF7}" type="slidenum">
              <a:rPr lang="da-DK" noProof="0" smtClean="0"/>
              <a:pPr/>
              <a:t>12</a:t>
            </a:fld>
            <a:endParaRPr lang="da-DK" noProof="0" dirty="0"/>
          </a:p>
        </p:txBody>
      </p:sp>
      <p:sp>
        <p:nvSpPr>
          <p:cNvPr id="5" name="Date Placeholder 4">
            <a:extLst>
              <a:ext uri="{FF2B5EF4-FFF2-40B4-BE49-F238E27FC236}">
                <a16:creationId xmlns:a16="http://schemas.microsoft.com/office/drawing/2014/main" xmlns="" id="{0EE457E4-E8BE-4DE0-BB8B-C3A64A728E56}"/>
              </a:ext>
            </a:extLst>
          </p:cNvPr>
          <p:cNvSpPr>
            <a:spLocks noGrp="1"/>
          </p:cNvSpPr>
          <p:nvPr>
            <p:ph type="dt" sz="half" idx="10"/>
          </p:nvPr>
        </p:nvSpPr>
        <p:spPr/>
        <p:txBody>
          <a:bodyPr/>
          <a:lstStyle/>
          <a:p>
            <a:endParaRPr lang="da-DK" noProof="0" dirty="0"/>
          </a:p>
        </p:txBody>
      </p:sp>
    </p:spTree>
    <p:extLst>
      <p:ext uri="{BB962C8B-B14F-4D97-AF65-F5344CB8AC3E}">
        <p14:creationId xmlns:p14="http://schemas.microsoft.com/office/powerpoint/2010/main" val="2320977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 xmlns:a16="http://schemas.microsoft.com/office/drawing/2014/main" id="{A3FC1508-469B-4650-94B3-CFF818A6AA84}"/>
              </a:ext>
            </a:extLst>
          </p:cNvPr>
          <p:cNvSpPr>
            <a:spLocks noGrp="1"/>
          </p:cNvSpPr>
          <p:nvPr>
            <p:ph idx="1"/>
          </p:nvPr>
        </p:nvSpPr>
        <p:spPr>
          <a:xfrm>
            <a:off x="418067" y="1662701"/>
            <a:ext cx="8748000" cy="3761995"/>
          </a:xfrm>
        </p:spPr>
        <p:txBody>
          <a:bodyPr/>
          <a:lstStyle/>
          <a:p>
            <a:r>
              <a:rPr lang="da-DK" sz="1800" b="1" dirty="0" smtClean="0"/>
              <a:t>Temaerne</a:t>
            </a:r>
          </a:p>
          <a:p>
            <a:pPr lvl="1"/>
            <a:r>
              <a:rPr lang="da-DK" sz="1800" dirty="0" smtClean="0"/>
              <a:t>Nye teknologier og forretningsmodeller</a:t>
            </a:r>
          </a:p>
          <a:p>
            <a:pPr lvl="1"/>
            <a:r>
              <a:rPr lang="da-DK" sz="1800" dirty="0" smtClean="0"/>
              <a:t>Fremtidens kompetencer </a:t>
            </a:r>
          </a:p>
          <a:p>
            <a:pPr lvl="1"/>
            <a:r>
              <a:rPr lang="da-DK" sz="1800" dirty="0" smtClean="0"/>
              <a:t>Frihandel og udenlandsk arbejdskraft</a:t>
            </a:r>
          </a:p>
          <a:p>
            <a:pPr lvl="1"/>
            <a:r>
              <a:rPr lang="da-DK" sz="1800" dirty="0" smtClean="0"/>
              <a:t>Rammevilkår for virksomhederne</a:t>
            </a:r>
          </a:p>
          <a:p>
            <a:pPr lvl="1">
              <a:spcAft>
                <a:spcPts val="1200"/>
              </a:spcAft>
            </a:pPr>
            <a:r>
              <a:rPr lang="da-DK" sz="1800" dirty="0" err="1" smtClean="0"/>
              <a:t>Flexicurity</a:t>
            </a:r>
            <a:r>
              <a:rPr lang="da-DK" sz="1800" dirty="0" smtClean="0"/>
              <a:t> 4.0</a:t>
            </a:r>
            <a:endParaRPr lang="da-DK" sz="1800" dirty="0"/>
          </a:p>
          <a:p>
            <a:r>
              <a:rPr lang="da-DK" sz="1800" b="1" dirty="0" err="1" smtClean="0"/>
              <a:t>Flexicurity</a:t>
            </a:r>
            <a:r>
              <a:rPr lang="da-DK" sz="1800" b="1" dirty="0" smtClean="0"/>
              <a:t> 4.0</a:t>
            </a:r>
            <a:r>
              <a:rPr lang="da-DK" sz="1800" dirty="0" smtClean="0"/>
              <a:t> </a:t>
            </a:r>
          </a:p>
          <a:p>
            <a:pPr lvl="1"/>
            <a:r>
              <a:rPr lang="da-DK" sz="1800" dirty="0" smtClean="0"/>
              <a:t>Nye ansættelsesformer samt platforms- og deleøkonomi </a:t>
            </a:r>
          </a:p>
          <a:p>
            <a:pPr lvl="1"/>
            <a:r>
              <a:rPr lang="da-DK" sz="1800" dirty="0" smtClean="0"/>
              <a:t>Møderække med platformsvirksomheder</a:t>
            </a:r>
          </a:p>
          <a:p>
            <a:pPr lvl="1"/>
            <a:r>
              <a:rPr lang="da-DK" sz="1800" dirty="0" smtClean="0"/>
              <a:t>Overenskomst mellem 3F og </a:t>
            </a:r>
            <a:r>
              <a:rPr lang="da-DK" sz="1800" dirty="0" err="1" smtClean="0"/>
              <a:t>Hilfr</a:t>
            </a:r>
            <a:endParaRPr lang="da-DK" sz="1800" dirty="0"/>
          </a:p>
        </p:txBody>
      </p:sp>
      <p:sp>
        <p:nvSpPr>
          <p:cNvPr id="3" name="Date Placeholder 2">
            <a:extLst>
              <a:ext uri="{FF2B5EF4-FFF2-40B4-BE49-F238E27FC236}">
                <a16:creationId xmlns="" xmlns:a16="http://schemas.microsoft.com/office/drawing/2014/main" id="{B969CC9A-2F7D-446A-A36A-C6698F54DB41}"/>
              </a:ext>
            </a:extLst>
          </p:cNvPr>
          <p:cNvSpPr>
            <a:spLocks noGrp="1"/>
          </p:cNvSpPr>
          <p:nvPr>
            <p:ph type="dt" sz="half" idx="10"/>
          </p:nvPr>
        </p:nvSpPr>
        <p:spPr/>
        <p:txBody>
          <a:bodyPr/>
          <a:lstStyle/>
          <a:p>
            <a:endParaRPr lang="da-DK" noProof="0" dirty="0"/>
          </a:p>
        </p:txBody>
      </p:sp>
      <p:sp>
        <p:nvSpPr>
          <p:cNvPr id="5" name="Slide Number Placeholder 4">
            <a:extLst>
              <a:ext uri="{FF2B5EF4-FFF2-40B4-BE49-F238E27FC236}">
                <a16:creationId xmlns="" xmlns:a16="http://schemas.microsoft.com/office/drawing/2014/main" id="{7DB0E09C-6102-427D-8555-50AFCACC1BE6}"/>
              </a:ext>
            </a:extLst>
          </p:cNvPr>
          <p:cNvSpPr>
            <a:spLocks noGrp="1"/>
          </p:cNvSpPr>
          <p:nvPr>
            <p:ph type="sldNum" sz="quarter" idx="12"/>
          </p:nvPr>
        </p:nvSpPr>
        <p:spPr/>
        <p:txBody>
          <a:bodyPr/>
          <a:lstStyle/>
          <a:p>
            <a:fld id="{859873C9-BF5D-4A9A-BB31-45BBB7BABAF7}" type="slidenum">
              <a:rPr lang="da-DK" noProof="0" smtClean="0"/>
              <a:pPr/>
              <a:t>13</a:t>
            </a:fld>
            <a:endParaRPr lang="da-DK" noProof="0" dirty="0"/>
          </a:p>
        </p:txBody>
      </p:sp>
      <p:sp>
        <p:nvSpPr>
          <p:cNvPr id="8" name="Title 7">
            <a:extLst>
              <a:ext uri="{FF2B5EF4-FFF2-40B4-BE49-F238E27FC236}">
                <a16:creationId xmlns="" xmlns:a16="http://schemas.microsoft.com/office/drawing/2014/main" id="{9FF68B4A-B47E-474A-91B8-971E390E6CB6}"/>
              </a:ext>
            </a:extLst>
          </p:cNvPr>
          <p:cNvSpPr>
            <a:spLocks noGrp="1"/>
          </p:cNvSpPr>
          <p:nvPr>
            <p:ph type="title"/>
          </p:nvPr>
        </p:nvSpPr>
        <p:spPr/>
        <p:txBody>
          <a:bodyPr/>
          <a:lstStyle/>
          <a:p>
            <a:r>
              <a:rPr lang="da-DK" dirty="0" err="1"/>
              <a:t>Disruptionrådet</a:t>
            </a:r>
            <a:r>
              <a:rPr lang="da-DK" dirty="0"/>
              <a:t> – Partnerskab for Danmarks fremtid</a:t>
            </a:r>
          </a:p>
        </p:txBody>
      </p:sp>
      <p:sp>
        <p:nvSpPr>
          <p:cNvPr id="10" name="Subtitle 9">
            <a:extLst>
              <a:ext uri="{FF2B5EF4-FFF2-40B4-BE49-F238E27FC236}">
                <a16:creationId xmlns="" xmlns:a16="http://schemas.microsoft.com/office/drawing/2014/main" id="{1214DDE5-6A32-4444-81FB-E77896851DF9}"/>
              </a:ext>
            </a:extLst>
          </p:cNvPr>
          <p:cNvSpPr>
            <a:spLocks noGrp="1"/>
          </p:cNvSpPr>
          <p:nvPr>
            <p:ph type="subTitle" idx="13"/>
          </p:nvPr>
        </p:nvSpPr>
        <p:spPr/>
        <p:txBody>
          <a:bodyPr/>
          <a:lstStyle/>
          <a:p>
            <a:r>
              <a:rPr lang="da-DK" i="1" dirty="0" smtClean="0">
                <a:solidFill>
                  <a:srgbClr val="FF0000"/>
                </a:solidFill>
              </a:rPr>
              <a:t>Danmark som foregangsland</a:t>
            </a:r>
            <a:endParaRPr lang="da-DK" i="1" dirty="0">
              <a:solidFill>
                <a:srgbClr val="FF0000"/>
              </a:solidFill>
            </a:endParaRPr>
          </a:p>
        </p:txBody>
      </p:sp>
    </p:spTree>
    <p:extLst>
      <p:ext uri="{BB962C8B-B14F-4D97-AF65-F5344CB8AC3E}">
        <p14:creationId xmlns:p14="http://schemas.microsoft.com/office/powerpoint/2010/main" val="1397816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3"/>
          </p:cNvPr>
          <p:cNvPicPr>
            <a:picLocks noGrp="1" noChangeAspect="1" noChangeArrowheads="1"/>
          </p:cNvPicPr>
          <p:nvPr>
            <p:ph type="pic" idx="15"/>
          </p:nvPr>
        </p:nvPicPr>
        <p:blipFill>
          <a:blip r:embed="rId4">
            <a:extLst>
              <a:ext uri="{28A0092B-C50C-407E-A947-70E740481C1C}">
                <a14:useLocalDpi xmlns:a14="http://schemas.microsoft.com/office/drawing/2010/main" val="0"/>
              </a:ext>
            </a:extLst>
          </a:blip>
          <a:stretch>
            <a:fillRect/>
          </a:stretch>
        </p:blipFill>
        <p:spPr bwMode="auto">
          <a:xfrm>
            <a:off x="0" y="1654747"/>
            <a:ext cx="12014930" cy="3702748"/>
          </a:xfrm>
          <a:prstGeom prst="rect">
            <a:avLst/>
          </a:prstGeom>
          <a:noFill/>
          <a:effectLst>
            <a:outerShdw blurRad="50800" dist="50800" dir="5400000" algn="ctr" rotWithShape="0">
              <a:schemeClr val="bg1"/>
            </a:outerShdw>
            <a:reflection stA="0" endPos="650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xmlns="" id="{AF22BCB9-E811-4EDA-B685-B14F8C1AE86B}"/>
              </a:ext>
            </a:extLst>
          </p:cNvPr>
          <p:cNvSpPr>
            <a:spLocks noGrp="1"/>
          </p:cNvSpPr>
          <p:nvPr>
            <p:ph type="body" sz="quarter" idx="16"/>
          </p:nvPr>
        </p:nvSpPr>
        <p:spPr/>
        <p:txBody>
          <a:bodyPr/>
          <a:lstStyle/>
          <a:p>
            <a:endParaRPr lang="da-DK"/>
          </a:p>
        </p:txBody>
      </p:sp>
      <p:sp>
        <p:nvSpPr>
          <p:cNvPr id="8" name="Title 7">
            <a:extLst>
              <a:ext uri="{FF2B5EF4-FFF2-40B4-BE49-F238E27FC236}">
                <a16:creationId xmlns:a16="http://schemas.microsoft.com/office/drawing/2014/main" xmlns="" id="{09109303-7551-46E8-B458-913E6D38C962}"/>
              </a:ext>
            </a:extLst>
          </p:cNvPr>
          <p:cNvSpPr>
            <a:spLocks noGrp="1"/>
          </p:cNvSpPr>
          <p:nvPr>
            <p:ph type="ctrTitle"/>
          </p:nvPr>
        </p:nvSpPr>
        <p:spPr/>
        <p:txBody>
          <a:bodyPr/>
          <a:lstStyle/>
          <a:p>
            <a:r>
              <a:rPr lang="da-DK" sz="4200" dirty="0" smtClean="0"/>
              <a:t>Seksuel chikane</a:t>
            </a:r>
            <a:endParaRPr lang="da-DK" sz="4200" dirty="0"/>
          </a:p>
        </p:txBody>
      </p:sp>
      <p:sp>
        <p:nvSpPr>
          <p:cNvPr id="7" name="Slide Number Placeholder 6">
            <a:extLst>
              <a:ext uri="{FF2B5EF4-FFF2-40B4-BE49-F238E27FC236}">
                <a16:creationId xmlns:a16="http://schemas.microsoft.com/office/drawing/2014/main" xmlns="" id="{8AE9340C-020A-47C6-A6EB-8DC4DC443F37}"/>
              </a:ext>
            </a:extLst>
          </p:cNvPr>
          <p:cNvSpPr>
            <a:spLocks noGrp="1"/>
          </p:cNvSpPr>
          <p:nvPr>
            <p:ph type="sldNum" sz="quarter" idx="12"/>
          </p:nvPr>
        </p:nvSpPr>
        <p:spPr/>
        <p:txBody>
          <a:bodyPr/>
          <a:lstStyle/>
          <a:p>
            <a:fld id="{859873C9-BF5D-4A9A-BB31-45BBB7BABAF7}" type="slidenum">
              <a:rPr lang="da-DK" noProof="0" smtClean="0"/>
              <a:pPr/>
              <a:t>14</a:t>
            </a:fld>
            <a:endParaRPr lang="da-DK" noProof="0" dirty="0"/>
          </a:p>
        </p:txBody>
      </p:sp>
      <p:sp>
        <p:nvSpPr>
          <p:cNvPr id="5" name="Date Placeholder 4">
            <a:extLst>
              <a:ext uri="{FF2B5EF4-FFF2-40B4-BE49-F238E27FC236}">
                <a16:creationId xmlns:a16="http://schemas.microsoft.com/office/drawing/2014/main" xmlns="" id="{0EE457E4-E8BE-4DE0-BB8B-C3A64A728E56}"/>
              </a:ext>
            </a:extLst>
          </p:cNvPr>
          <p:cNvSpPr>
            <a:spLocks noGrp="1"/>
          </p:cNvSpPr>
          <p:nvPr>
            <p:ph type="dt" sz="half" idx="10"/>
          </p:nvPr>
        </p:nvSpPr>
        <p:spPr/>
        <p:txBody>
          <a:bodyPr/>
          <a:lstStyle/>
          <a:p>
            <a:endParaRPr lang="da-DK" noProof="0" dirty="0"/>
          </a:p>
        </p:txBody>
      </p:sp>
    </p:spTree>
    <p:extLst>
      <p:ext uri="{BB962C8B-B14F-4D97-AF65-F5344CB8AC3E}">
        <p14:creationId xmlns:p14="http://schemas.microsoft.com/office/powerpoint/2010/main" val="1131447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 xmlns:a16="http://schemas.microsoft.com/office/drawing/2014/main" id="{A3FC1508-469B-4650-94B3-CFF818A6AA84}"/>
              </a:ext>
            </a:extLst>
          </p:cNvPr>
          <p:cNvSpPr>
            <a:spLocks noGrp="1"/>
          </p:cNvSpPr>
          <p:nvPr>
            <p:ph idx="1"/>
          </p:nvPr>
        </p:nvSpPr>
        <p:spPr>
          <a:xfrm>
            <a:off x="418067" y="1870930"/>
            <a:ext cx="8748000" cy="3761995"/>
          </a:xfrm>
        </p:spPr>
        <p:txBody>
          <a:bodyPr/>
          <a:lstStyle/>
          <a:p>
            <a:r>
              <a:rPr lang="da-DK" sz="1800" b="1" dirty="0" smtClean="0"/>
              <a:t>Klare rammer for Arbejdstilsynets indsats</a:t>
            </a:r>
          </a:p>
          <a:p>
            <a:pPr lvl="1"/>
            <a:r>
              <a:rPr lang="da-DK" sz="1800" dirty="0" smtClean="0"/>
              <a:t>Adgangen til samtaler med ansatte</a:t>
            </a:r>
          </a:p>
          <a:p>
            <a:pPr lvl="1">
              <a:spcAft>
                <a:spcPts val="1200"/>
              </a:spcAft>
            </a:pPr>
            <a:r>
              <a:rPr lang="da-DK" sz="1800" dirty="0" smtClean="0"/>
              <a:t>Definitionen af krænkende handlinger</a:t>
            </a:r>
          </a:p>
          <a:p>
            <a:r>
              <a:rPr lang="da-DK" sz="1800" b="1" dirty="0" smtClean="0"/>
              <a:t>Ligebehandlingsloven</a:t>
            </a:r>
            <a:r>
              <a:rPr lang="da-DK" sz="1800" dirty="0" smtClean="0"/>
              <a:t> </a:t>
            </a:r>
          </a:p>
          <a:p>
            <a:pPr lvl="1"/>
            <a:r>
              <a:rPr lang="da-DK" sz="1800" dirty="0" smtClean="0"/>
              <a:t>Hæve godtgørelsesniveauet</a:t>
            </a:r>
          </a:p>
          <a:p>
            <a:pPr lvl="1">
              <a:spcAft>
                <a:spcPts val="1200"/>
              </a:spcAft>
            </a:pPr>
            <a:r>
              <a:rPr lang="da-DK" sz="1800" dirty="0" smtClean="0"/>
              <a:t>Se på ”omgangstone-argumentet” </a:t>
            </a:r>
          </a:p>
          <a:p>
            <a:r>
              <a:rPr lang="da-DK" sz="1800" b="1" dirty="0" smtClean="0"/>
              <a:t>Det lange seje træk</a:t>
            </a:r>
            <a:r>
              <a:rPr lang="da-DK" sz="1800" dirty="0" smtClean="0"/>
              <a:t> </a:t>
            </a:r>
            <a:endParaRPr lang="da-DK" sz="1800" dirty="0"/>
          </a:p>
          <a:p>
            <a:pPr lvl="1"/>
            <a:r>
              <a:rPr lang="da-DK" sz="1800" dirty="0" smtClean="0"/>
              <a:t>Kulturelle forandringer </a:t>
            </a:r>
            <a:endParaRPr lang="da-DK" sz="1800" dirty="0"/>
          </a:p>
          <a:p>
            <a:pPr marL="216000" lvl="1" indent="0">
              <a:buNone/>
            </a:pPr>
            <a:endParaRPr lang="da-DK" sz="1800" dirty="0"/>
          </a:p>
        </p:txBody>
      </p:sp>
      <p:sp>
        <p:nvSpPr>
          <p:cNvPr id="3" name="Date Placeholder 2">
            <a:extLst>
              <a:ext uri="{FF2B5EF4-FFF2-40B4-BE49-F238E27FC236}">
                <a16:creationId xmlns="" xmlns:a16="http://schemas.microsoft.com/office/drawing/2014/main" id="{B969CC9A-2F7D-446A-A36A-C6698F54DB41}"/>
              </a:ext>
            </a:extLst>
          </p:cNvPr>
          <p:cNvSpPr>
            <a:spLocks noGrp="1"/>
          </p:cNvSpPr>
          <p:nvPr>
            <p:ph type="dt" sz="half" idx="10"/>
          </p:nvPr>
        </p:nvSpPr>
        <p:spPr/>
        <p:txBody>
          <a:bodyPr/>
          <a:lstStyle/>
          <a:p>
            <a:endParaRPr lang="da-DK" noProof="0" dirty="0"/>
          </a:p>
        </p:txBody>
      </p:sp>
      <p:sp>
        <p:nvSpPr>
          <p:cNvPr id="5" name="Slide Number Placeholder 4">
            <a:extLst>
              <a:ext uri="{FF2B5EF4-FFF2-40B4-BE49-F238E27FC236}">
                <a16:creationId xmlns="" xmlns:a16="http://schemas.microsoft.com/office/drawing/2014/main" id="{7DB0E09C-6102-427D-8555-50AFCACC1BE6}"/>
              </a:ext>
            </a:extLst>
          </p:cNvPr>
          <p:cNvSpPr>
            <a:spLocks noGrp="1"/>
          </p:cNvSpPr>
          <p:nvPr>
            <p:ph type="sldNum" sz="quarter" idx="12"/>
          </p:nvPr>
        </p:nvSpPr>
        <p:spPr/>
        <p:txBody>
          <a:bodyPr/>
          <a:lstStyle/>
          <a:p>
            <a:fld id="{859873C9-BF5D-4A9A-BB31-45BBB7BABAF7}" type="slidenum">
              <a:rPr lang="da-DK" noProof="0" smtClean="0"/>
              <a:pPr/>
              <a:t>15</a:t>
            </a:fld>
            <a:endParaRPr lang="da-DK" noProof="0" dirty="0"/>
          </a:p>
        </p:txBody>
      </p:sp>
      <p:sp>
        <p:nvSpPr>
          <p:cNvPr id="8" name="Title 7">
            <a:extLst>
              <a:ext uri="{FF2B5EF4-FFF2-40B4-BE49-F238E27FC236}">
                <a16:creationId xmlns="" xmlns:a16="http://schemas.microsoft.com/office/drawing/2014/main" id="{9FF68B4A-B47E-474A-91B8-971E390E6CB6}"/>
              </a:ext>
            </a:extLst>
          </p:cNvPr>
          <p:cNvSpPr>
            <a:spLocks noGrp="1"/>
          </p:cNvSpPr>
          <p:nvPr>
            <p:ph type="title"/>
          </p:nvPr>
        </p:nvSpPr>
        <p:spPr/>
        <p:txBody>
          <a:bodyPr/>
          <a:lstStyle/>
          <a:p>
            <a:r>
              <a:rPr lang="da-DK" dirty="0" smtClean="0"/>
              <a:t>Styrket indsats mod seksuel chikane</a:t>
            </a:r>
            <a:endParaRPr lang="da-DK" dirty="0"/>
          </a:p>
        </p:txBody>
      </p:sp>
      <p:sp>
        <p:nvSpPr>
          <p:cNvPr id="10" name="Subtitle 9">
            <a:extLst>
              <a:ext uri="{FF2B5EF4-FFF2-40B4-BE49-F238E27FC236}">
                <a16:creationId xmlns="" xmlns:a16="http://schemas.microsoft.com/office/drawing/2014/main" id="{1214DDE5-6A32-4444-81FB-E77896851DF9}"/>
              </a:ext>
            </a:extLst>
          </p:cNvPr>
          <p:cNvSpPr>
            <a:spLocks noGrp="1"/>
          </p:cNvSpPr>
          <p:nvPr>
            <p:ph type="subTitle" idx="13"/>
          </p:nvPr>
        </p:nvSpPr>
        <p:spPr/>
        <p:txBody>
          <a:bodyPr/>
          <a:lstStyle/>
          <a:p>
            <a:r>
              <a:rPr lang="da-DK" i="1" dirty="0" smtClean="0">
                <a:solidFill>
                  <a:srgbClr val="FF0000"/>
                </a:solidFill>
              </a:rPr>
              <a:t>Fra tabu til #</a:t>
            </a:r>
            <a:r>
              <a:rPr lang="da-DK" i="1" dirty="0" err="1" smtClean="0">
                <a:solidFill>
                  <a:srgbClr val="FF0000"/>
                </a:solidFill>
              </a:rPr>
              <a:t>MeToo</a:t>
            </a:r>
            <a:endParaRPr lang="da-DK" i="1" dirty="0">
              <a:solidFill>
                <a:srgbClr val="FF0000"/>
              </a:solidFill>
            </a:endParaRPr>
          </a:p>
        </p:txBody>
      </p:sp>
    </p:spTree>
    <p:extLst>
      <p:ext uri="{BB962C8B-B14F-4D97-AF65-F5344CB8AC3E}">
        <p14:creationId xmlns:p14="http://schemas.microsoft.com/office/powerpoint/2010/main" val="2147757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3"/>
          </p:cNvPr>
          <p:cNvPicPr>
            <a:picLocks noGrp="1" noChangeAspect="1" noChangeArrowheads="1"/>
          </p:cNvPicPr>
          <p:nvPr>
            <p:ph type="pic" idx="15"/>
          </p:nvPr>
        </p:nvPicPr>
        <p:blipFill>
          <a:blip r:embed="rId4">
            <a:extLst>
              <a:ext uri="{28A0092B-C50C-407E-A947-70E740481C1C}">
                <a14:useLocalDpi xmlns:a14="http://schemas.microsoft.com/office/drawing/2010/main" val="0"/>
              </a:ext>
            </a:extLst>
          </a:blip>
          <a:stretch>
            <a:fillRect/>
          </a:stretch>
        </p:blipFill>
        <p:spPr bwMode="auto">
          <a:xfrm>
            <a:off x="0" y="-2"/>
            <a:ext cx="12192000" cy="6904196"/>
          </a:xfrm>
          <a:prstGeom prst="rect">
            <a:avLst/>
          </a:prstGeom>
          <a:noFill/>
          <a:effectLst>
            <a:reflection stA="0" endPos="650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xmlns="" id="{AF22BCB9-E811-4EDA-B685-B14F8C1AE86B}"/>
              </a:ext>
            </a:extLst>
          </p:cNvPr>
          <p:cNvSpPr>
            <a:spLocks noGrp="1"/>
          </p:cNvSpPr>
          <p:nvPr>
            <p:ph type="body" sz="quarter" idx="16"/>
          </p:nvPr>
        </p:nvSpPr>
        <p:spPr/>
        <p:txBody>
          <a:bodyPr/>
          <a:lstStyle/>
          <a:p>
            <a:endParaRPr lang="da-DK"/>
          </a:p>
        </p:txBody>
      </p:sp>
      <p:sp>
        <p:nvSpPr>
          <p:cNvPr id="8" name="Title 7">
            <a:extLst>
              <a:ext uri="{FF2B5EF4-FFF2-40B4-BE49-F238E27FC236}">
                <a16:creationId xmlns:a16="http://schemas.microsoft.com/office/drawing/2014/main" xmlns="" id="{09109303-7551-46E8-B458-913E6D38C962}"/>
              </a:ext>
            </a:extLst>
          </p:cNvPr>
          <p:cNvSpPr>
            <a:spLocks noGrp="1"/>
          </p:cNvSpPr>
          <p:nvPr>
            <p:ph type="ctrTitle"/>
          </p:nvPr>
        </p:nvSpPr>
        <p:spPr/>
        <p:txBody>
          <a:bodyPr/>
          <a:lstStyle/>
          <a:p>
            <a:r>
              <a:rPr lang="da-DK" sz="4200" dirty="0" smtClean="0"/>
              <a:t>Øvrige sager</a:t>
            </a:r>
            <a:endParaRPr lang="da-DK" sz="4200" dirty="0"/>
          </a:p>
        </p:txBody>
      </p:sp>
      <p:sp>
        <p:nvSpPr>
          <p:cNvPr id="7" name="Slide Number Placeholder 6">
            <a:extLst>
              <a:ext uri="{FF2B5EF4-FFF2-40B4-BE49-F238E27FC236}">
                <a16:creationId xmlns:a16="http://schemas.microsoft.com/office/drawing/2014/main" xmlns="" id="{8AE9340C-020A-47C6-A6EB-8DC4DC443F37}"/>
              </a:ext>
            </a:extLst>
          </p:cNvPr>
          <p:cNvSpPr>
            <a:spLocks noGrp="1"/>
          </p:cNvSpPr>
          <p:nvPr>
            <p:ph type="sldNum" sz="quarter" idx="12"/>
          </p:nvPr>
        </p:nvSpPr>
        <p:spPr/>
        <p:txBody>
          <a:bodyPr/>
          <a:lstStyle/>
          <a:p>
            <a:fld id="{859873C9-BF5D-4A9A-BB31-45BBB7BABAF7}" type="slidenum">
              <a:rPr lang="da-DK" noProof="0" smtClean="0"/>
              <a:pPr/>
              <a:t>16</a:t>
            </a:fld>
            <a:endParaRPr lang="da-DK" noProof="0" dirty="0"/>
          </a:p>
        </p:txBody>
      </p:sp>
      <p:sp>
        <p:nvSpPr>
          <p:cNvPr id="5" name="Date Placeholder 4">
            <a:extLst>
              <a:ext uri="{FF2B5EF4-FFF2-40B4-BE49-F238E27FC236}">
                <a16:creationId xmlns:a16="http://schemas.microsoft.com/office/drawing/2014/main" xmlns="" id="{0EE457E4-E8BE-4DE0-BB8B-C3A64A728E56}"/>
              </a:ext>
            </a:extLst>
          </p:cNvPr>
          <p:cNvSpPr>
            <a:spLocks noGrp="1"/>
          </p:cNvSpPr>
          <p:nvPr>
            <p:ph type="dt" sz="half" idx="10"/>
          </p:nvPr>
        </p:nvSpPr>
        <p:spPr/>
        <p:txBody>
          <a:bodyPr/>
          <a:lstStyle/>
          <a:p>
            <a:endParaRPr lang="da-DK" noProof="0" dirty="0"/>
          </a:p>
        </p:txBody>
      </p:sp>
    </p:spTree>
    <p:extLst>
      <p:ext uri="{BB962C8B-B14F-4D97-AF65-F5344CB8AC3E}">
        <p14:creationId xmlns:p14="http://schemas.microsoft.com/office/powerpoint/2010/main" val="234003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 xmlns:a16="http://schemas.microsoft.com/office/drawing/2014/main" id="{A3FC1508-469B-4650-94B3-CFF818A6AA84}"/>
              </a:ext>
            </a:extLst>
          </p:cNvPr>
          <p:cNvSpPr>
            <a:spLocks noGrp="1"/>
          </p:cNvSpPr>
          <p:nvPr>
            <p:ph idx="1"/>
          </p:nvPr>
        </p:nvSpPr>
        <p:spPr>
          <a:xfrm>
            <a:off x="418066" y="1662701"/>
            <a:ext cx="11369545" cy="3761995"/>
          </a:xfrm>
        </p:spPr>
        <p:txBody>
          <a:bodyPr/>
          <a:lstStyle/>
          <a:p>
            <a:r>
              <a:rPr lang="da-DK" sz="1800" b="1" dirty="0" smtClean="0"/>
              <a:t>EU-arbejdet</a:t>
            </a:r>
            <a:r>
              <a:rPr lang="da-DK" sz="1800" dirty="0" smtClean="0"/>
              <a:t> </a:t>
            </a:r>
          </a:p>
          <a:p>
            <a:pPr lvl="1"/>
            <a:r>
              <a:rPr lang="da-DK" sz="1800" dirty="0" smtClean="0"/>
              <a:t>Arbejdsvilkårsdirektivet</a:t>
            </a:r>
          </a:p>
          <a:p>
            <a:pPr lvl="1"/>
            <a:r>
              <a:rPr lang="da-DK" sz="1800" dirty="0" smtClean="0"/>
              <a:t>Udstationeringsdirektivet</a:t>
            </a:r>
          </a:p>
          <a:p>
            <a:pPr lvl="1">
              <a:spcAft>
                <a:spcPts val="1200"/>
              </a:spcAft>
            </a:pPr>
            <a:r>
              <a:rPr lang="da-DK" sz="1800" dirty="0" err="1" smtClean="0"/>
              <a:t>Whistleblower</a:t>
            </a:r>
            <a:endParaRPr lang="da-DK" sz="1800" dirty="0" smtClean="0"/>
          </a:p>
          <a:p>
            <a:pPr>
              <a:spcAft>
                <a:spcPts val="1200"/>
              </a:spcAft>
            </a:pPr>
            <a:r>
              <a:rPr lang="da-DK" sz="1800" b="1" dirty="0" smtClean="0"/>
              <a:t>Ændring af LG-loven (konkurser i plejesektoren)</a:t>
            </a:r>
            <a:r>
              <a:rPr lang="da-DK" sz="1800" dirty="0" smtClean="0"/>
              <a:t> </a:t>
            </a:r>
            <a:endParaRPr lang="da-DK" sz="1800" dirty="0"/>
          </a:p>
          <a:p>
            <a:pPr>
              <a:spcAft>
                <a:spcPts val="1200"/>
              </a:spcAft>
            </a:pPr>
            <a:r>
              <a:rPr lang="da-DK" sz="1800" b="1" dirty="0" smtClean="0"/>
              <a:t>Ændring af lov om sygedagpenge mv. (aktindsigt i refusionssager)</a:t>
            </a:r>
            <a:r>
              <a:rPr lang="da-DK" sz="1800" dirty="0" smtClean="0"/>
              <a:t> </a:t>
            </a:r>
            <a:endParaRPr lang="da-DK" sz="1800" dirty="0"/>
          </a:p>
          <a:p>
            <a:r>
              <a:rPr lang="da-DK" sz="1800" b="1" dirty="0" smtClean="0"/>
              <a:t>Social dumping (RUT-analyse mv.)</a:t>
            </a:r>
            <a:r>
              <a:rPr lang="da-DK" sz="1800" dirty="0" smtClean="0"/>
              <a:t> </a:t>
            </a:r>
            <a:endParaRPr lang="da-DK" sz="1800" dirty="0"/>
          </a:p>
          <a:p>
            <a:pPr marL="216000" lvl="1" indent="0">
              <a:buNone/>
            </a:pPr>
            <a:endParaRPr lang="da-DK" sz="1800" dirty="0"/>
          </a:p>
        </p:txBody>
      </p:sp>
      <p:sp>
        <p:nvSpPr>
          <p:cNvPr id="3" name="Date Placeholder 2">
            <a:extLst>
              <a:ext uri="{FF2B5EF4-FFF2-40B4-BE49-F238E27FC236}">
                <a16:creationId xmlns="" xmlns:a16="http://schemas.microsoft.com/office/drawing/2014/main" id="{B969CC9A-2F7D-446A-A36A-C6698F54DB41}"/>
              </a:ext>
            </a:extLst>
          </p:cNvPr>
          <p:cNvSpPr>
            <a:spLocks noGrp="1"/>
          </p:cNvSpPr>
          <p:nvPr>
            <p:ph type="dt" sz="half" idx="10"/>
          </p:nvPr>
        </p:nvSpPr>
        <p:spPr/>
        <p:txBody>
          <a:bodyPr/>
          <a:lstStyle/>
          <a:p>
            <a:endParaRPr lang="da-DK" noProof="0" dirty="0"/>
          </a:p>
        </p:txBody>
      </p:sp>
      <p:sp>
        <p:nvSpPr>
          <p:cNvPr id="5" name="Slide Number Placeholder 4">
            <a:extLst>
              <a:ext uri="{FF2B5EF4-FFF2-40B4-BE49-F238E27FC236}">
                <a16:creationId xmlns="" xmlns:a16="http://schemas.microsoft.com/office/drawing/2014/main" id="{7DB0E09C-6102-427D-8555-50AFCACC1BE6}"/>
              </a:ext>
            </a:extLst>
          </p:cNvPr>
          <p:cNvSpPr>
            <a:spLocks noGrp="1"/>
          </p:cNvSpPr>
          <p:nvPr>
            <p:ph type="sldNum" sz="quarter" idx="12"/>
          </p:nvPr>
        </p:nvSpPr>
        <p:spPr/>
        <p:txBody>
          <a:bodyPr/>
          <a:lstStyle/>
          <a:p>
            <a:fld id="{859873C9-BF5D-4A9A-BB31-45BBB7BABAF7}" type="slidenum">
              <a:rPr lang="da-DK" noProof="0" smtClean="0"/>
              <a:pPr/>
              <a:t>17</a:t>
            </a:fld>
            <a:endParaRPr lang="da-DK" noProof="0" dirty="0"/>
          </a:p>
        </p:txBody>
      </p:sp>
      <p:sp>
        <p:nvSpPr>
          <p:cNvPr id="8" name="Title 7">
            <a:extLst>
              <a:ext uri="{FF2B5EF4-FFF2-40B4-BE49-F238E27FC236}">
                <a16:creationId xmlns="" xmlns:a16="http://schemas.microsoft.com/office/drawing/2014/main" id="{9FF68B4A-B47E-474A-91B8-971E390E6CB6}"/>
              </a:ext>
            </a:extLst>
          </p:cNvPr>
          <p:cNvSpPr>
            <a:spLocks noGrp="1"/>
          </p:cNvSpPr>
          <p:nvPr>
            <p:ph type="title"/>
          </p:nvPr>
        </p:nvSpPr>
        <p:spPr/>
        <p:txBody>
          <a:bodyPr/>
          <a:lstStyle/>
          <a:p>
            <a:r>
              <a:rPr lang="da-DK" dirty="0" smtClean="0"/>
              <a:t>Øvrige sager</a:t>
            </a:r>
            <a:endParaRPr lang="da-DK" dirty="0"/>
          </a:p>
        </p:txBody>
      </p:sp>
      <p:sp>
        <p:nvSpPr>
          <p:cNvPr id="10" name="Subtitle 9">
            <a:extLst>
              <a:ext uri="{FF2B5EF4-FFF2-40B4-BE49-F238E27FC236}">
                <a16:creationId xmlns="" xmlns:a16="http://schemas.microsoft.com/office/drawing/2014/main" id="{1214DDE5-6A32-4444-81FB-E77896851DF9}"/>
              </a:ext>
            </a:extLst>
          </p:cNvPr>
          <p:cNvSpPr>
            <a:spLocks noGrp="1"/>
          </p:cNvSpPr>
          <p:nvPr>
            <p:ph type="subTitle" idx="13"/>
          </p:nvPr>
        </p:nvSpPr>
        <p:spPr/>
        <p:txBody>
          <a:bodyPr/>
          <a:lstStyle/>
          <a:p>
            <a:r>
              <a:rPr lang="da-DK" i="1" dirty="0" smtClean="0">
                <a:solidFill>
                  <a:srgbClr val="FF0000"/>
                </a:solidFill>
              </a:rPr>
              <a:t>Det, vi også bruger meget tid på</a:t>
            </a:r>
            <a:endParaRPr lang="da-DK" i="1" dirty="0">
              <a:solidFill>
                <a:srgbClr val="FF0000"/>
              </a:solidFill>
            </a:endParaRPr>
          </a:p>
        </p:txBody>
      </p:sp>
    </p:spTree>
    <p:extLst>
      <p:ext uri="{BB962C8B-B14F-4D97-AF65-F5344CB8AC3E}">
        <p14:creationId xmlns:p14="http://schemas.microsoft.com/office/powerpoint/2010/main" val="739902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3"/>
          </p:cNvPr>
          <p:cNvPicPr>
            <a:picLocks noGrp="1" noChangeAspect="1" noChangeArrowheads="1"/>
          </p:cNvPicPr>
          <p:nvPr>
            <p:ph type="pic" idx="15"/>
          </p:nvPr>
        </p:nvPicPr>
        <p:blipFill>
          <a:blip r:embed="rId4">
            <a:extLst>
              <a:ext uri="{28A0092B-C50C-407E-A947-70E740481C1C}">
                <a14:useLocalDpi xmlns:a14="http://schemas.microsoft.com/office/drawing/2010/main" val="0"/>
              </a:ext>
            </a:extLst>
          </a:blip>
          <a:stretch>
            <a:fillRect/>
          </a:stretch>
        </p:blipFill>
        <p:spPr bwMode="auto">
          <a:xfrm>
            <a:off x="0" y="0"/>
            <a:ext cx="12192000" cy="6879899"/>
          </a:xfrm>
          <a:prstGeom prst="rect">
            <a:avLst/>
          </a:prstGeom>
          <a:noFill/>
          <a:effectLst>
            <a:reflection stA="0" endPos="650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xmlns="" id="{AF22BCB9-E811-4EDA-B685-B14F8C1AE86B}"/>
              </a:ext>
            </a:extLst>
          </p:cNvPr>
          <p:cNvSpPr>
            <a:spLocks noGrp="1"/>
          </p:cNvSpPr>
          <p:nvPr>
            <p:ph type="body" sz="quarter" idx="16"/>
          </p:nvPr>
        </p:nvSpPr>
        <p:spPr/>
        <p:txBody>
          <a:bodyPr/>
          <a:lstStyle/>
          <a:p>
            <a:endParaRPr lang="da-DK"/>
          </a:p>
        </p:txBody>
      </p:sp>
      <p:sp>
        <p:nvSpPr>
          <p:cNvPr id="8" name="Title 7">
            <a:extLst>
              <a:ext uri="{FF2B5EF4-FFF2-40B4-BE49-F238E27FC236}">
                <a16:creationId xmlns:a16="http://schemas.microsoft.com/office/drawing/2014/main" xmlns="" id="{09109303-7551-46E8-B458-913E6D38C962}"/>
              </a:ext>
            </a:extLst>
          </p:cNvPr>
          <p:cNvSpPr>
            <a:spLocks noGrp="1"/>
          </p:cNvSpPr>
          <p:nvPr>
            <p:ph type="ctrTitle"/>
          </p:nvPr>
        </p:nvSpPr>
        <p:spPr/>
        <p:txBody>
          <a:bodyPr/>
          <a:lstStyle/>
          <a:p>
            <a:r>
              <a:rPr lang="da-DK" sz="4200" dirty="0" smtClean="0"/>
              <a:t>Tak!</a:t>
            </a:r>
            <a:endParaRPr lang="da-DK" sz="4200" dirty="0"/>
          </a:p>
        </p:txBody>
      </p:sp>
      <p:sp>
        <p:nvSpPr>
          <p:cNvPr id="7" name="Slide Number Placeholder 6">
            <a:extLst>
              <a:ext uri="{FF2B5EF4-FFF2-40B4-BE49-F238E27FC236}">
                <a16:creationId xmlns:a16="http://schemas.microsoft.com/office/drawing/2014/main" xmlns="" id="{8AE9340C-020A-47C6-A6EB-8DC4DC443F37}"/>
              </a:ext>
            </a:extLst>
          </p:cNvPr>
          <p:cNvSpPr>
            <a:spLocks noGrp="1"/>
          </p:cNvSpPr>
          <p:nvPr>
            <p:ph type="sldNum" sz="quarter" idx="12"/>
          </p:nvPr>
        </p:nvSpPr>
        <p:spPr/>
        <p:txBody>
          <a:bodyPr/>
          <a:lstStyle/>
          <a:p>
            <a:fld id="{859873C9-BF5D-4A9A-BB31-45BBB7BABAF7}" type="slidenum">
              <a:rPr lang="da-DK" noProof="0" smtClean="0"/>
              <a:pPr/>
              <a:t>18</a:t>
            </a:fld>
            <a:endParaRPr lang="da-DK" noProof="0" dirty="0"/>
          </a:p>
        </p:txBody>
      </p:sp>
      <p:sp>
        <p:nvSpPr>
          <p:cNvPr id="5" name="Date Placeholder 4">
            <a:extLst>
              <a:ext uri="{FF2B5EF4-FFF2-40B4-BE49-F238E27FC236}">
                <a16:creationId xmlns:a16="http://schemas.microsoft.com/office/drawing/2014/main" xmlns="" id="{0EE457E4-E8BE-4DE0-BB8B-C3A64A728E56}"/>
              </a:ext>
            </a:extLst>
          </p:cNvPr>
          <p:cNvSpPr>
            <a:spLocks noGrp="1"/>
          </p:cNvSpPr>
          <p:nvPr>
            <p:ph type="dt" sz="half" idx="10"/>
          </p:nvPr>
        </p:nvSpPr>
        <p:spPr/>
        <p:txBody>
          <a:bodyPr/>
          <a:lstStyle/>
          <a:p>
            <a:endParaRPr lang="da-DK" noProof="0" dirty="0"/>
          </a:p>
        </p:txBody>
      </p:sp>
    </p:spTree>
    <p:extLst>
      <p:ext uri="{BB962C8B-B14F-4D97-AF65-F5344CB8AC3E}">
        <p14:creationId xmlns:p14="http://schemas.microsoft.com/office/powerpoint/2010/main" val="4247170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 xmlns:a16="http://schemas.microsoft.com/office/drawing/2014/main" id="{A3FC1508-469B-4650-94B3-CFF818A6AA84}"/>
              </a:ext>
            </a:extLst>
          </p:cNvPr>
          <p:cNvSpPr>
            <a:spLocks noGrp="1"/>
          </p:cNvSpPr>
          <p:nvPr>
            <p:ph idx="1"/>
          </p:nvPr>
        </p:nvSpPr>
        <p:spPr>
          <a:xfrm>
            <a:off x="427121" y="1711105"/>
            <a:ext cx="8748000" cy="4102889"/>
          </a:xfrm>
        </p:spPr>
        <p:txBody>
          <a:bodyPr/>
          <a:lstStyle/>
          <a:p>
            <a:r>
              <a:rPr lang="da-DK" sz="2000" b="1" dirty="0" smtClean="0"/>
              <a:t>Arbejdslivskontoret</a:t>
            </a:r>
          </a:p>
          <a:p>
            <a:pPr lvl="1"/>
            <a:r>
              <a:rPr lang="da-DK" sz="2000" dirty="0" smtClean="0"/>
              <a:t>Arbejdsmiljø</a:t>
            </a:r>
          </a:p>
          <a:p>
            <a:pPr lvl="1"/>
            <a:r>
              <a:rPr lang="da-DK" sz="2000" dirty="0" smtClean="0"/>
              <a:t>Arbejdsskader </a:t>
            </a:r>
          </a:p>
          <a:p>
            <a:pPr lvl="1"/>
            <a:r>
              <a:rPr lang="da-DK" sz="2000" dirty="0" smtClean="0"/>
              <a:t>Senior- og pensionsområdet</a:t>
            </a:r>
          </a:p>
          <a:p>
            <a:pPr marL="216000" lvl="1" indent="0">
              <a:buNone/>
            </a:pPr>
            <a:endParaRPr lang="da-DK" sz="2000" dirty="0"/>
          </a:p>
          <a:p>
            <a:r>
              <a:rPr lang="da-DK" sz="2000" b="1" dirty="0"/>
              <a:t>Arbejdsretskontoret </a:t>
            </a:r>
          </a:p>
          <a:p>
            <a:pPr lvl="1"/>
            <a:r>
              <a:rPr lang="da-DK" sz="2000" dirty="0" smtClean="0"/>
              <a:t>Kollektiv og individuel arbejdsret</a:t>
            </a:r>
          </a:p>
          <a:p>
            <a:pPr lvl="1"/>
            <a:r>
              <a:rPr lang="da-DK" sz="2000" dirty="0" smtClean="0"/>
              <a:t>Forskelsbehandling og ligestilling på arbejdsmarkedet</a:t>
            </a:r>
          </a:p>
          <a:p>
            <a:pPr lvl="1"/>
            <a:r>
              <a:rPr lang="da-DK" sz="2000" dirty="0" smtClean="0"/>
              <a:t>Social dumping</a:t>
            </a:r>
          </a:p>
          <a:p>
            <a:pPr lvl="1"/>
            <a:r>
              <a:rPr lang="da-DK" sz="2000" dirty="0" smtClean="0"/>
              <a:t>Den </a:t>
            </a:r>
            <a:r>
              <a:rPr lang="da-DK" sz="2000" dirty="0"/>
              <a:t>danske </a:t>
            </a:r>
            <a:r>
              <a:rPr lang="da-DK" sz="2000" dirty="0" smtClean="0"/>
              <a:t>model</a:t>
            </a:r>
          </a:p>
          <a:p>
            <a:pPr lvl="1"/>
            <a:endParaRPr lang="da-DK" dirty="0"/>
          </a:p>
          <a:p>
            <a:endParaRPr lang="da-DK" dirty="0"/>
          </a:p>
        </p:txBody>
      </p:sp>
      <p:sp>
        <p:nvSpPr>
          <p:cNvPr id="3" name="Date Placeholder 2">
            <a:extLst>
              <a:ext uri="{FF2B5EF4-FFF2-40B4-BE49-F238E27FC236}">
                <a16:creationId xmlns="" xmlns:a16="http://schemas.microsoft.com/office/drawing/2014/main" id="{B969CC9A-2F7D-446A-A36A-C6698F54DB41}"/>
              </a:ext>
            </a:extLst>
          </p:cNvPr>
          <p:cNvSpPr>
            <a:spLocks noGrp="1"/>
          </p:cNvSpPr>
          <p:nvPr>
            <p:ph type="dt" sz="half" idx="10"/>
          </p:nvPr>
        </p:nvSpPr>
        <p:spPr/>
        <p:txBody>
          <a:bodyPr/>
          <a:lstStyle/>
          <a:p>
            <a:endParaRPr lang="da-DK" noProof="0" dirty="0"/>
          </a:p>
        </p:txBody>
      </p:sp>
      <p:sp>
        <p:nvSpPr>
          <p:cNvPr id="5" name="Slide Number Placeholder 4">
            <a:extLst>
              <a:ext uri="{FF2B5EF4-FFF2-40B4-BE49-F238E27FC236}">
                <a16:creationId xmlns="" xmlns:a16="http://schemas.microsoft.com/office/drawing/2014/main" id="{7DB0E09C-6102-427D-8555-50AFCACC1BE6}"/>
              </a:ext>
            </a:extLst>
          </p:cNvPr>
          <p:cNvSpPr>
            <a:spLocks noGrp="1"/>
          </p:cNvSpPr>
          <p:nvPr>
            <p:ph type="sldNum" sz="quarter" idx="12"/>
          </p:nvPr>
        </p:nvSpPr>
        <p:spPr/>
        <p:txBody>
          <a:bodyPr/>
          <a:lstStyle/>
          <a:p>
            <a:fld id="{859873C9-BF5D-4A9A-BB31-45BBB7BABAF7}" type="slidenum">
              <a:rPr lang="da-DK" noProof="0" smtClean="0"/>
              <a:pPr/>
              <a:t>2</a:t>
            </a:fld>
            <a:endParaRPr lang="da-DK" noProof="0" dirty="0"/>
          </a:p>
        </p:txBody>
      </p:sp>
      <p:sp>
        <p:nvSpPr>
          <p:cNvPr id="8" name="Title 7">
            <a:extLst>
              <a:ext uri="{FF2B5EF4-FFF2-40B4-BE49-F238E27FC236}">
                <a16:creationId xmlns="" xmlns:a16="http://schemas.microsoft.com/office/drawing/2014/main" id="{9FF68B4A-B47E-474A-91B8-971E390E6CB6}"/>
              </a:ext>
            </a:extLst>
          </p:cNvPr>
          <p:cNvSpPr>
            <a:spLocks noGrp="1"/>
          </p:cNvSpPr>
          <p:nvPr>
            <p:ph type="title"/>
          </p:nvPr>
        </p:nvSpPr>
        <p:spPr/>
        <p:txBody>
          <a:bodyPr/>
          <a:lstStyle/>
          <a:p>
            <a:r>
              <a:rPr lang="da-DK" dirty="0" smtClean="0"/>
              <a:t>Center for Arbejdsliv (CAL)</a:t>
            </a:r>
            <a:endParaRPr lang="da-DK" dirty="0"/>
          </a:p>
        </p:txBody>
      </p:sp>
      <p:sp>
        <p:nvSpPr>
          <p:cNvPr id="10" name="Subtitle 9">
            <a:extLst>
              <a:ext uri="{FF2B5EF4-FFF2-40B4-BE49-F238E27FC236}">
                <a16:creationId xmlns="" xmlns:a16="http://schemas.microsoft.com/office/drawing/2014/main" id="{1214DDE5-6A32-4444-81FB-E77896851DF9}"/>
              </a:ext>
            </a:extLst>
          </p:cNvPr>
          <p:cNvSpPr>
            <a:spLocks noGrp="1"/>
          </p:cNvSpPr>
          <p:nvPr>
            <p:ph type="subTitle" idx="13"/>
          </p:nvPr>
        </p:nvSpPr>
        <p:spPr/>
        <p:txBody>
          <a:bodyPr/>
          <a:lstStyle/>
          <a:p>
            <a:r>
              <a:rPr lang="da-DK" i="1" dirty="0" smtClean="0">
                <a:solidFill>
                  <a:srgbClr val="FF0000"/>
                </a:solidFill>
              </a:rPr>
              <a:t>Centeret for den arbejdende dansker</a:t>
            </a:r>
            <a:endParaRPr lang="da-DK" i="1" dirty="0">
              <a:solidFill>
                <a:srgbClr val="FF0000"/>
              </a:solidFill>
            </a:endParaRPr>
          </a:p>
        </p:txBody>
      </p:sp>
    </p:spTree>
    <p:extLst>
      <p:ext uri="{BB962C8B-B14F-4D97-AF65-F5344CB8AC3E}">
        <p14:creationId xmlns:p14="http://schemas.microsoft.com/office/powerpoint/2010/main" val="3766324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 xmlns:a16="http://schemas.microsoft.com/office/drawing/2014/main" id="{A3FC1508-469B-4650-94B3-CFF818A6AA84}"/>
              </a:ext>
            </a:extLst>
          </p:cNvPr>
          <p:cNvSpPr>
            <a:spLocks noGrp="1"/>
          </p:cNvSpPr>
          <p:nvPr>
            <p:ph idx="1"/>
          </p:nvPr>
        </p:nvSpPr>
        <p:spPr>
          <a:xfrm>
            <a:off x="427120" y="2051999"/>
            <a:ext cx="11188475" cy="3761995"/>
          </a:xfrm>
        </p:spPr>
        <p:txBody>
          <a:bodyPr/>
          <a:lstStyle/>
          <a:p>
            <a:r>
              <a:rPr lang="da-DK" sz="2000" b="1" i="1" dirty="0" smtClean="0">
                <a:latin typeface="+mj-lt"/>
              </a:rPr>
              <a:t>”Jeg kommer tilbage næste år”</a:t>
            </a:r>
          </a:p>
          <a:p>
            <a:pPr marL="0" indent="0">
              <a:buNone/>
            </a:pPr>
            <a:endParaRPr lang="da-DK" sz="2000" b="1" u="sng" dirty="0" smtClean="0">
              <a:latin typeface="+mj-lt"/>
            </a:endParaRPr>
          </a:p>
          <a:p>
            <a:r>
              <a:rPr lang="da-DK" sz="2000" b="1" i="1" dirty="0" smtClean="0">
                <a:latin typeface="+mj-lt"/>
              </a:rPr>
              <a:t>”Vi har fået vedtaget en ny ferielov” </a:t>
            </a:r>
            <a:endParaRPr lang="da-DK" sz="2000" b="1" u="sng" dirty="0" smtClean="0">
              <a:latin typeface="+mj-lt"/>
            </a:endParaRPr>
          </a:p>
          <a:p>
            <a:endParaRPr lang="da-DK" sz="2000" b="1" i="1" dirty="0" smtClean="0">
              <a:latin typeface="+mj-lt"/>
            </a:endParaRPr>
          </a:p>
          <a:p>
            <a:r>
              <a:rPr lang="da-DK" sz="2000" b="1" i="1" dirty="0" smtClean="0">
                <a:latin typeface="+mj-lt"/>
              </a:rPr>
              <a:t>”Vi har opnået enighed om et moderne arbejdsskadesystem”</a:t>
            </a:r>
            <a:endParaRPr lang="da-DK" sz="2000" b="1" dirty="0">
              <a:latin typeface="+mj-lt"/>
            </a:endParaRPr>
          </a:p>
          <a:p>
            <a:pPr lvl="1"/>
            <a:endParaRPr lang="da-DK" dirty="0"/>
          </a:p>
          <a:p>
            <a:endParaRPr lang="da-DK" dirty="0"/>
          </a:p>
        </p:txBody>
      </p:sp>
      <p:sp>
        <p:nvSpPr>
          <p:cNvPr id="3" name="Date Placeholder 2">
            <a:extLst>
              <a:ext uri="{FF2B5EF4-FFF2-40B4-BE49-F238E27FC236}">
                <a16:creationId xmlns="" xmlns:a16="http://schemas.microsoft.com/office/drawing/2014/main" id="{B969CC9A-2F7D-446A-A36A-C6698F54DB41}"/>
              </a:ext>
            </a:extLst>
          </p:cNvPr>
          <p:cNvSpPr>
            <a:spLocks noGrp="1"/>
          </p:cNvSpPr>
          <p:nvPr>
            <p:ph type="dt" sz="half" idx="10"/>
          </p:nvPr>
        </p:nvSpPr>
        <p:spPr/>
        <p:txBody>
          <a:bodyPr/>
          <a:lstStyle/>
          <a:p>
            <a:endParaRPr lang="da-DK" noProof="0" dirty="0"/>
          </a:p>
        </p:txBody>
      </p:sp>
      <p:sp>
        <p:nvSpPr>
          <p:cNvPr id="5" name="Slide Number Placeholder 4">
            <a:extLst>
              <a:ext uri="{FF2B5EF4-FFF2-40B4-BE49-F238E27FC236}">
                <a16:creationId xmlns="" xmlns:a16="http://schemas.microsoft.com/office/drawing/2014/main" id="{7DB0E09C-6102-427D-8555-50AFCACC1BE6}"/>
              </a:ext>
            </a:extLst>
          </p:cNvPr>
          <p:cNvSpPr>
            <a:spLocks noGrp="1"/>
          </p:cNvSpPr>
          <p:nvPr>
            <p:ph type="sldNum" sz="quarter" idx="12"/>
          </p:nvPr>
        </p:nvSpPr>
        <p:spPr/>
        <p:txBody>
          <a:bodyPr/>
          <a:lstStyle/>
          <a:p>
            <a:fld id="{859873C9-BF5D-4A9A-BB31-45BBB7BABAF7}" type="slidenum">
              <a:rPr lang="da-DK" noProof="0" smtClean="0"/>
              <a:pPr/>
              <a:t>3</a:t>
            </a:fld>
            <a:endParaRPr lang="da-DK" noProof="0" dirty="0"/>
          </a:p>
        </p:txBody>
      </p:sp>
      <p:sp>
        <p:nvSpPr>
          <p:cNvPr id="8" name="Title 7">
            <a:extLst>
              <a:ext uri="{FF2B5EF4-FFF2-40B4-BE49-F238E27FC236}">
                <a16:creationId xmlns="" xmlns:a16="http://schemas.microsoft.com/office/drawing/2014/main" id="{9FF68B4A-B47E-474A-91B8-971E390E6CB6}"/>
              </a:ext>
            </a:extLst>
          </p:cNvPr>
          <p:cNvSpPr>
            <a:spLocks noGrp="1"/>
          </p:cNvSpPr>
          <p:nvPr>
            <p:ph type="title"/>
          </p:nvPr>
        </p:nvSpPr>
        <p:spPr/>
        <p:txBody>
          <a:bodyPr/>
          <a:lstStyle/>
          <a:p>
            <a:r>
              <a:rPr lang="da-DK" dirty="0" smtClean="0"/>
              <a:t>Opsamling på sidste års ”Politisk nyt” (I)</a:t>
            </a:r>
            <a:endParaRPr lang="da-DK" dirty="0"/>
          </a:p>
        </p:txBody>
      </p:sp>
      <p:sp>
        <p:nvSpPr>
          <p:cNvPr id="10" name="Subtitle 9">
            <a:extLst>
              <a:ext uri="{FF2B5EF4-FFF2-40B4-BE49-F238E27FC236}">
                <a16:creationId xmlns="" xmlns:a16="http://schemas.microsoft.com/office/drawing/2014/main" id="{1214DDE5-6A32-4444-81FB-E77896851DF9}"/>
              </a:ext>
            </a:extLst>
          </p:cNvPr>
          <p:cNvSpPr>
            <a:spLocks noGrp="1"/>
          </p:cNvSpPr>
          <p:nvPr>
            <p:ph type="subTitle" idx="13"/>
          </p:nvPr>
        </p:nvSpPr>
        <p:spPr/>
        <p:txBody>
          <a:bodyPr/>
          <a:lstStyle/>
          <a:p>
            <a:r>
              <a:rPr lang="da-DK" i="1" dirty="0" smtClean="0">
                <a:solidFill>
                  <a:srgbClr val="FF0000"/>
                </a:solidFill>
              </a:rPr>
              <a:t>Holdt jeg, hvad jeg lovede?</a:t>
            </a:r>
            <a:endParaRPr lang="da-DK" i="1" dirty="0">
              <a:solidFill>
                <a:srgbClr val="FF0000"/>
              </a:solidFill>
            </a:endParaRPr>
          </a:p>
        </p:txBody>
      </p:sp>
      <p:sp>
        <p:nvSpPr>
          <p:cNvPr id="2" name="Tekstboks 1"/>
          <p:cNvSpPr txBox="1"/>
          <p:nvPr/>
        </p:nvSpPr>
        <p:spPr>
          <a:xfrm>
            <a:off x="5251008" y="1991758"/>
            <a:ext cx="525101" cy="372025"/>
          </a:xfrm>
          <a:prstGeom prst="rect">
            <a:avLst/>
          </a:prstGeom>
          <a:noFill/>
        </p:spPr>
        <p:txBody>
          <a:bodyPr wrap="square" lIns="0" tIns="0" rIns="0" bIns="0" rtlCol="0">
            <a:spAutoFit/>
          </a:bodyPr>
          <a:lstStyle/>
          <a:p>
            <a:pPr marL="0" indent="0">
              <a:buNone/>
            </a:pPr>
            <a:r>
              <a:rPr lang="da-DK" sz="2500" b="1" i="1" dirty="0">
                <a:sym typeface="Wingdings"/>
              </a:rPr>
              <a:t></a:t>
            </a:r>
            <a:endParaRPr lang="da-DK" sz="2500" dirty="0"/>
          </a:p>
        </p:txBody>
      </p:sp>
      <p:sp>
        <p:nvSpPr>
          <p:cNvPr id="11" name="Tekstboks 10"/>
          <p:cNvSpPr txBox="1"/>
          <p:nvPr/>
        </p:nvSpPr>
        <p:spPr>
          <a:xfrm>
            <a:off x="5946618" y="2885759"/>
            <a:ext cx="525101" cy="372025"/>
          </a:xfrm>
          <a:prstGeom prst="rect">
            <a:avLst/>
          </a:prstGeom>
          <a:noFill/>
        </p:spPr>
        <p:txBody>
          <a:bodyPr wrap="square" lIns="0" tIns="0" rIns="0" bIns="0" rtlCol="0">
            <a:spAutoFit/>
          </a:bodyPr>
          <a:lstStyle/>
          <a:p>
            <a:pPr marL="0" indent="0">
              <a:buNone/>
            </a:pPr>
            <a:r>
              <a:rPr lang="da-DK" sz="2500" b="1" i="1" dirty="0">
                <a:sym typeface="Wingdings"/>
              </a:rPr>
              <a:t></a:t>
            </a:r>
            <a:endParaRPr lang="da-DK" sz="2500" dirty="0"/>
          </a:p>
        </p:txBody>
      </p:sp>
      <p:sp>
        <p:nvSpPr>
          <p:cNvPr id="12" name="Tekstboks 11"/>
          <p:cNvSpPr txBox="1"/>
          <p:nvPr/>
        </p:nvSpPr>
        <p:spPr>
          <a:xfrm>
            <a:off x="9551405" y="3711919"/>
            <a:ext cx="525101" cy="400110"/>
          </a:xfrm>
          <a:prstGeom prst="rect">
            <a:avLst/>
          </a:prstGeom>
          <a:noFill/>
        </p:spPr>
        <p:txBody>
          <a:bodyPr wrap="square" lIns="0" tIns="0" rIns="0" bIns="0" rtlCol="0">
            <a:spAutoFit/>
          </a:bodyPr>
          <a:lstStyle/>
          <a:p>
            <a:pPr marL="0" indent="0">
              <a:buNone/>
            </a:pPr>
            <a:r>
              <a:rPr lang="da-DK" sz="2500" b="1" dirty="0"/>
              <a:t>÷</a:t>
            </a:r>
            <a:r>
              <a:rPr lang="da-DK" sz="2000" b="1" dirty="0"/>
              <a:t> </a:t>
            </a:r>
            <a:endParaRPr lang="da-DK" sz="2000" dirty="0"/>
          </a:p>
        </p:txBody>
      </p:sp>
    </p:spTree>
    <p:extLst>
      <p:ext uri="{BB962C8B-B14F-4D97-AF65-F5344CB8AC3E}">
        <p14:creationId xmlns:p14="http://schemas.microsoft.com/office/powerpoint/2010/main" val="115741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 xmlns:a16="http://schemas.microsoft.com/office/drawing/2014/main" id="{A3FC1508-469B-4650-94B3-CFF818A6AA84}"/>
              </a:ext>
            </a:extLst>
          </p:cNvPr>
          <p:cNvSpPr>
            <a:spLocks noGrp="1"/>
          </p:cNvSpPr>
          <p:nvPr>
            <p:ph idx="1"/>
          </p:nvPr>
        </p:nvSpPr>
        <p:spPr>
          <a:xfrm>
            <a:off x="427121" y="2051999"/>
            <a:ext cx="11106994" cy="3761995"/>
          </a:xfrm>
        </p:spPr>
        <p:txBody>
          <a:bodyPr/>
          <a:lstStyle/>
          <a:p>
            <a:r>
              <a:rPr lang="da-DK" sz="2000" b="1" dirty="0" smtClean="0"/>
              <a:t>Pæne ting</a:t>
            </a:r>
          </a:p>
          <a:p>
            <a:pPr marL="0" indent="0">
              <a:buNone/>
            </a:pPr>
            <a:endParaRPr lang="da-DK" sz="2000" b="1" dirty="0" smtClean="0"/>
          </a:p>
          <a:p>
            <a:pPr>
              <a:spcAft>
                <a:spcPts val="1200"/>
              </a:spcAft>
            </a:pPr>
            <a:r>
              <a:rPr lang="da-DK" sz="2000" b="1" smtClean="0"/>
              <a:t>Samarbejdet med arbejdsmarkedets </a:t>
            </a:r>
            <a:r>
              <a:rPr lang="da-DK" sz="2000" b="1" dirty="0" smtClean="0"/>
              <a:t>parter – en tretrinsraket</a:t>
            </a:r>
            <a:endParaRPr lang="da-DK" sz="2000" dirty="0" smtClean="0"/>
          </a:p>
          <a:p>
            <a:pPr lvl="1">
              <a:spcAft>
                <a:spcPts val="1200"/>
              </a:spcAft>
            </a:pPr>
            <a:r>
              <a:rPr lang="da-DK" sz="2000" dirty="0" smtClean="0"/>
              <a:t>Arbejdsmarkedets parter er </a:t>
            </a:r>
            <a:r>
              <a:rPr lang="da-DK" sz="2000" b="1" i="1" u="sng" dirty="0" smtClean="0"/>
              <a:t>sjældent</a:t>
            </a:r>
            <a:r>
              <a:rPr lang="da-DK" sz="2000" dirty="0" smtClean="0"/>
              <a:t> enige om problemet.</a:t>
            </a:r>
          </a:p>
          <a:p>
            <a:pPr lvl="1">
              <a:spcAft>
                <a:spcPts val="1200"/>
              </a:spcAft>
            </a:pPr>
            <a:r>
              <a:rPr lang="da-DK" sz="2000" dirty="0" smtClean="0"/>
              <a:t>Arbejdsmarkedets parter er </a:t>
            </a:r>
            <a:r>
              <a:rPr lang="da-DK" sz="2000" b="1" i="1" u="sng" dirty="0" smtClean="0"/>
              <a:t>aldrig</a:t>
            </a:r>
            <a:r>
              <a:rPr lang="da-DK" sz="2000" dirty="0" smtClean="0"/>
              <a:t> enige om løsningen.</a:t>
            </a:r>
          </a:p>
          <a:p>
            <a:pPr lvl="1"/>
            <a:r>
              <a:rPr lang="da-DK" sz="2000" dirty="0" smtClean="0"/>
              <a:t>Arbejdsmarkedets parter er </a:t>
            </a:r>
            <a:r>
              <a:rPr lang="da-DK" sz="2000" b="1" i="1" u="sng" dirty="0" smtClean="0"/>
              <a:t>altid</a:t>
            </a:r>
            <a:r>
              <a:rPr lang="da-DK" sz="2000" dirty="0" smtClean="0"/>
              <a:t> enige om, at de sidder med nøglen.</a:t>
            </a:r>
          </a:p>
          <a:p>
            <a:pPr lvl="1"/>
            <a:endParaRPr lang="da-DK" dirty="0"/>
          </a:p>
          <a:p>
            <a:endParaRPr lang="da-DK" dirty="0"/>
          </a:p>
        </p:txBody>
      </p:sp>
      <p:sp>
        <p:nvSpPr>
          <p:cNvPr id="3" name="Date Placeholder 2">
            <a:extLst>
              <a:ext uri="{FF2B5EF4-FFF2-40B4-BE49-F238E27FC236}">
                <a16:creationId xmlns="" xmlns:a16="http://schemas.microsoft.com/office/drawing/2014/main" id="{B969CC9A-2F7D-446A-A36A-C6698F54DB41}"/>
              </a:ext>
            </a:extLst>
          </p:cNvPr>
          <p:cNvSpPr>
            <a:spLocks noGrp="1"/>
          </p:cNvSpPr>
          <p:nvPr>
            <p:ph type="dt" sz="half" idx="10"/>
          </p:nvPr>
        </p:nvSpPr>
        <p:spPr/>
        <p:txBody>
          <a:bodyPr/>
          <a:lstStyle/>
          <a:p>
            <a:endParaRPr lang="da-DK" noProof="0" dirty="0"/>
          </a:p>
        </p:txBody>
      </p:sp>
      <p:sp>
        <p:nvSpPr>
          <p:cNvPr id="5" name="Slide Number Placeholder 4">
            <a:extLst>
              <a:ext uri="{FF2B5EF4-FFF2-40B4-BE49-F238E27FC236}">
                <a16:creationId xmlns="" xmlns:a16="http://schemas.microsoft.com/office/drawing/2014/main" id="{7DB0E09C-6102-427D-8555-50AFCACC1BE6}"/>
              </a:ext>
            </a:extLst>
          </p:cNvPr>
          <p:cNvSpPr>
            <a:spLocks noGrp="1"/>
          </p:cNvSpPr>
          <p:nvPr>
            <p:ph type="sldNum" sz="quarter" idx="12"/>
          </p:nvPr>
        </p:nvSpPr>
        <p:spPr/>
        <p:txBody>
          <a:bodyPr/>
          <a:lstStyle/>
          <a:p>
            <a:fld id="{859873C9-BF5D-4A9A-BB31-45BBB7BABAF7}" type="slidenum">
              <a:rPr lang="da-DK" noProof="0" smtClean="0"/>
              <a:pPr/>
              <a:t>4</a:t>
            </a:fld>
            <a:endParaRPr lang="da-DK" noProof="0" dirty="0"/>
          </a:p>
        </p:txBody>
      </p:sp>
      <p:sp>
        <p:nvSpPr>
          <p:cNvPr id="8" name="Title 7">
            <a:extLst>
              <a:ext uri="{FF2B5EF4-FFF2-40B4-BE49-F238E27FC236}">
                <a16:creationId xmlns="" xmlns:a16="http://schemas.microsoft.com/office/drawing/2014/main" id="{9FF68B4A-B47E-474A-91B8-971E390E6CB6}"/>
              </a:ext>
            </a:extLst>
          </p:cNvPr>
          <p:cNvSpPr>
            <a:spLocks noGrp="1"/>
          </p:cNvSpPr>
          <p:nvPr>
            <p:ph type="title"/>
          </p:nvPr>
        </p:nvSpPr>
        <p:spPr/>
        <p:txBody>
          <a:bodyPr/>
          <a:lstStyle/>
          <a:p>
            <a:r>
              <a:rPr lang="da-DK" dirty="0" smtClean="0"/>
              <a:t>Opsamling på sidste års ”Politisk nyt” (II)</a:t>
            </a:r>
            <a:endParaRPr lang="da-DK" dirty="0"/>
          </a:p>
        </p:txBody>
      </p:sp>
      <p:sp>
        <p:nvSpPr>
          <p:cNvPr id="10" name="Subtitle 9">
            <a:extLst>
              <a:ext uri="{FF2B5EF4-FFF2-40B4-BE49-F238E27FC236}">
                <a16:creationId xmlns="" xmlns:a16="http://schemas.microsoft.com/office/drawing/2014/main" id="{1214DDE5-6A32-4444-81FB-E77896851DF9}"/>
              </a:ext>
            </a:extLst>
          </p:cNvPr>
          <p:cNvSpPr>
            <a:spLocks noGrp="1"/>
          </p:cNvSpPr>
          <p:nvPr>
            <p:ph type="subTitle" idx="13"/>
          </p:nvPr>
        </p:nvSpPr>
        <p:spPr/>
        <p:txBody>
          <a:bodyPr/>
          <a:lstStyle/>
          <a:p>
            <a:r>
              <a:rPr lang="da-DK" i="1" dirty="0" smtClean="0">
                <a:solidFill>
                  <a:srgbClr val="FF0000"/>
                </a:solidFill>
              </a:rPr>
              <a:t>Hvad var det, jeg sagde om parterne?</a:t>
            </a:r>
            <a:endParaRPr lang="da-DK" i="1" dirty="0">
              <a:solidFill>
                <a:srgbClr val="FF0000"/>
              </a:solidFill>
            </a:endParaRPr>
          </a:p>
        </p:txBody>
      </p:sp>
    </p:spTree>
    <p:extLst>
      <p:ext uri="{BB962C8B-B14F-4D97-AF65-F5344CB8AC3E}">
        <p14:creationId xmlns:p14="http://schemas.microsoft.com/office/powerpoint/2010/main" val="205769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wipe(left)">
                                      <p:cBhvr>
                                        <p:cTn id="19" dur="2000"/>
                                        <p:tgtEl>
                                          <p:spTgt spid="9">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wipe(left)">
                                      <p:cBhvr>
                                        <p:cTn id="24" dur="2000"/>
                                        <p:tgtEl>
                                          <p:spTgt spid="9">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Effect transition="in" filter="wipe(left)">
                                      <p:cBhvr>
                                        <p:cTn id="29" dur="2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pPr>
              <a:spcAft>
                <a:spcPts val="1200"/>
              </a:spcAft>
            </a:pPr>
            <a:r>
              <a:rPr lang="da-DK" sz="2000" dirty="0" smtClean="0"/>
              <a:t>Ekspertudvalg om arbejdsmiljø</a:t>
            </a:r>
          </a:p>
          <a:p>
            <a:pPr>
              <a:spcAft>
                <a:spcPts val="1200"/>
              </a:spcAft>
            </a:pPr>
            <a:r>
              <a:rPr lang="da-DK" sz="2000" dirty="0" smtClean="0"/>
              <a:t>Seniortænketank</a:t>
            </a:r>
          </a:p>
          <a:p>
            <a:pPr>
              <a:spcAft>
                <a:spcPts val="1200"/>
              </a:spcAft>
            </a:pPr>
            <a:r>
              <a:rPr lang="da-DK" sz="2000" dirty="0" smtClean="0"/>
              <a:t>Arbejdsskadereform</a:t>
            </a:r>
          </a:p>
          <a:p>
            <a:pPr>
              <a:spcAft>
                <a:spcPts val="1200"/>
              </a:spcAft>
            </a:pPr>
            <a:r>
              <a:rPr lang="da-DK" sz="2000" dirty="0" err="1" smtClean="0"/>
              <a:t>Disruptionrådet</a:t>
            </a:r>
            <a:r>
              <a:rPr lang="da-DK" sz="2000" dirty="0" smtClean="0"/>
              <a:t> (platformsøkonomi)</a:t>
            </a:r>
          </a:p>
          <a:p>
            <a:pPr>
              <a:spcAft>
                <a:spcPts val="1200"/>
              </a:spcAft>
            </a:pPr>
            <a:r>
              <a:rPr lang="da-DK" sz="2000" dirty="0" smtClean="0"/>
              <a:t>Seksuel chikane</a:t>
            </a:r>
          </a:p>
          <a:p>
            <a:pPr>
              <a:spcAft>
                <a:spcPts val="1200"/>
              </a:spcAft>
            </a:pPr>
            <a:r>
              <a:rPr lang="da-DK" sz="2000" dirty="0" smtClean="0"/>
              <a:t>Øvrige sager</a:t>
            </a:r>
          </a:p>
        </p:txBody>
      </p:sp>
      <p:sp>
        <p:nvSpPr>
          <p:cNvPr id="3" name="Pladsholder til dato 2"/>
          <p:cNvSpPr>
            <a:spLocks noGrp="1"/>
          </p:cNvSpPr>
          <p:nvPr>
            <p:ph type="dt" sz="half" idx="10"/>
          </p:nvPr>
        </p:nvSpPr>
        <p:spPr/>
        <p:txBody>
          <a:bodyPr/>
          <a:lstStyle/>
          <a:p>
            <a:endParaRPr lang="da-DK" dirty="0"/>
          </a:p>
        </p:txBody>
      </p:sp>
      <p:sp>
        <p:nvSpPr>
          <p:cNvPr id="5" name="Pladsholder til diasnummer 4"/>
          <p:cNvSpPr>
            <a:spLocks noGrp="1"/>
          </p:cNvSpPr>
          <p:nvPr>
            <p:ph type="sldNum" sz="quarter" idx="12"/>
          </p:nvPr>
        </p:nvSpPr>
        <p:spPr/>
        <p:txBody>
          <a:bodyPr/>
          <a:lstStyle/>
          <a:p>
            <a:fld id="{859873C9-BF5D-4A9A-BB31-45BBB7BABAF7}" type="slidenum">
              <a:rPr lang="da-DK" noProof="0" smtClean="0"/>
              <a:t>5</a:t>
            </a:fld>
            <a:endParaRPr lang="da-DK" noProof="0" dirty="0"/>
          </a:p>
        </p:txBody>
      </p:sp>
      <p:sp>
        <p:nvSpPr>
          <p:cNvPr id="6" name="Titel 5"/>
          <p:cNvSpPr>
            <a:spLocks noGrp="1"/>
          </p:cNvSpPr>
          <p:nvPr>
            <p:ph type="title"/>
          </p:nvPr>
        </p:nvSpPr>
        <p:spPr/>
        <p:txBody>
          <a:bodyPr/>
          <a:lstStyle/>
          <a:p>
            <a:r>
              <a:rPr lang="da-DK" dirty="0" smtClean="0"/>
              <a:t>Politisk nyt</a:t>
            </a:r>
            <a:endParaRPr lang="da-DK" dirty="0"/>
          </a:p>
        </p:txBody>
      </p:sp>
      <p:sp>
        <p:nvSpPr>
          <p:cNvPr id="7" name="Undertitel 6"/>
          <p:cNvSpPr>
            <a:spLocks noGrp="1"/>
          </p:cNvSpPr>
          <p:nvPr>
            <p:ph type="subTitle" idx="13"/>
          </p:nvPr>
        </p:nvSpPr>
        <p:spPr/>
        <p:txBody>
          <a:bodyPr/>
          <a:lstStyle/>
          <a:p>
            <a:r>
              <a:rPr lang="da-DK" i="1" dirty="0" smtClean="0">
                <a:solidFill>
                  <a:srgbClr val="FF0000"/>
                </a:solidFill>
              </a:rPr>
              <a:t>Store aktuelle og kommende sager</a:t>
            </a:r>
            <a:endParaRPr lang="da-DK" i="1" dirty="0">
              <a:solidFill>
                <a:srgbClr val="FF0000"/>
              </a:solidFill>
            </a:endParaRPr>
          </a:p>
        </p:txBody>
      </p:sp>
      <p:pic>
        <p:nvPicPr>
          <p:cNvPr id="2050" name="Picture 2" descr="Billedresultat for christiansbor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1465" y="506994"/>
            <a:ext cx="3258640" cy="57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419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ledresultat for arbejdsmiljø">
            <a:hlinkClick r:id="rId3"/>
          </p:cNvPr>
          <p:cNvPicPr>
            <a:picLocks noGrp="1" noChangeAspect="1" noChangeArrowheads="1"/>
          </p:cNvPicPr>
          <p:nvPr>
            <p:ph type="pic" idx="15"/>
          </p:nvPr>
        </p:nvPicPr>
        <p:blipFill>
          <a:blip r:embed="rId4">
            <a:extLst>
              <a:ext uri="{28A0092B-C50C-407E-A947-70E740481C1C}">
                <a14:useLocalDpi xmlns:a14="http://schemas.microsoft.com/office/drawing/2010/main" val="0"/>
              </a:ext>
            </a:extLst>
          </a:blip>
          <a:stretch>
            <a:fillRect/>
          </a:stretch>
        </p:blipFill>
        <p:spPr bwMode="auto">
          <a:xfrm>
            <a:off x="8" y="-563420"/>
            <a:ext cx="12191991" cy="7421419"/>
          </a:xfrm>
          <a:prstGeom prst="rect">
            <a:avLst/>
          </a:prstGeom>
          <a:noFill/>
          <a:effectLst>
            <a:outerShdw blurRad="50800" dist="50800" dir="5400000" algn="ctr" rotWithShape="0">
              <a:schemeClr val="tx1"/>
            </a:outerShdw>
            <a:reflection stA="0" endPos="650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xmlns="" id="{AF22BCB9-E811-4EDA-B685-B14F8C1AE86B}"/>
              </a:ext>
            </a:extLst>
          </p:cNvPr>
          <p:cNvSpPr>
            <a:spLocks noGrp="1"/>
          </p:cNvSpPr>
          <p:nvPr>
            <p:ph type="body" sz="quarter" idx="16"/>
          </p:nvPr>
        </p:nvSpPr>
        <p:spPr/>
        <p:txBody>
          <a:bodyPr/>
          <a:lstStyle/>
          <a:p>
            <a:endParaRPr lang="da-DK"/>
          </a:p>
        </p:txBody>
      </p:sp>
      <p:sp>
        <p:nvSpPr>
          <p:cNvPr id="8" name="Title 7">
            <a:extLst>
              <a:ext uri="{FF2B5EF4-FFF2-40B4-BE49-F238E27FC236}">
                <a16:creationId xmlns:a16="http://schemas.microsoft.com/office/drawing/2014/main" xmlns="" id="{09109303-7551-46E8-B458-913E6D38C962}"/>
              </a:ext>
            </a:extLst>
          </p:cNvPr>
          <p:cNvSpPr>
            <a:spLocks noGrp="1"/>
          </p:cNvSpPr>
          <p:nvPr>
            <p:ph type="ctrTitle"/>
          </p:nvPr>
        </p:nvSpPr>
        <p:spPr/>
        <p:txBody>
          <a:bodyPr/>
          <a:lstStyle/>
          <a:p>
            <a:r>
              <a:rPr lang="da-DK" sz="4200" dirty="0" smtClean="0"/>
              <a:t>Ekspertudvalg om arbejdsmiljø</a:t>
            </a:r>
            <a:endParaRPr lang="da-DK" sz="4200" dirty="0"/>
          </a:p>
        </p:txBody>
      </p:sp>
      <p:sp>
        <p:nvSpPr>
          <p:cNvPr id="7" name="Slide Number Placeholder 6">
            <a:extLst>
              <a:ext uri="{FF2B5EF4-FFF2-40B4-BE49-F238E27FC236}">
                <a16:creationId xmlns:a16="http://schemas.microsoft.com/office/drawing/2014/main" xmlns="" id="{8AE9340C-020A-47C6-A6EB-8DC4DC443F37}"/>
              </a:ext>
            </a:extLst>
          </p:cNvPr>
          <p:cNvSpPr>
            <a:spLocks noGrp="1"/>
          </p:cNvSpPr>
          <p:nvPr>
            <p:ph type="sldNum" sz="quarter" idx="12"/>
          </p:nvPr>
        </p:nvSpPr>
        <p:spPr/>
        <p:txBody>
          <a:bodyPr/>
          <a:lstStyle/>
          <a:p>
            <a:fld id="{859873C9-BF5D-4A9A-BB31-45BBB7BABAF7}" type="slidenum">
              <a:rPr lang="da-DK" noProof="0" smtClean="0"/>
              <a:pPr/>
              <a:t>6</a:t>
            </a:fld>
            <a:endParaRPr lang="da-DK" noProof="0" dirty="0"/>
          </a:p>
        </p:txBody>
      </p:sp>
      <p:sp>
        <p:nvSpPr>
          <p:cNvPr id="5" name="Date Placeholder 4">
            <a:extLst>
              <a:ext uri="{FF2B5EF4-FFF2-40B4-BE49-F238E27FC236}">
                <a16:creationId xmlns:a16="http://schemas.microsoft.com/office/drawing/2014/main" xmlns="" id="{0EE457E4-E8BE-4DE0-BB8B-C3A64A728E56}"/>
              </a:ext>
            </a:extLst>
          </p:cNvPr>
          <p:cNvSpPr>
            <a:spLocks noGrp="1"/>
          </p:cNvSpPr>
          <p:nvPr>
            <p:ph type="dt" sz="half" idx="10"/>
          </p:nvPr>
        </p:nvSpPr>
        <p:spPr/>
        <p:txBody>
          <a:bodyPr/>
          <a:lstStyle/>
          <a:p>
            <a:endParaRPr lang="da-DK" noProof="0" dirty="0"/>
          </a:p>
        </p:txBody>
      </p:sp>
    </p:spTree>
    <p:extLst>
      <p:ext uri="{BB962C8B-B14F-4D97-AF65-F5344CB8AC3E}">
        <p14:creationId xmlns:p14="http://schemas.microsoft.com/office/powerpoint/2010/main" val="3989921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 xmlns:a16="http://schemas.microsoft.com/office/drawing/2014/main" id="{A3FC1508-469B-4650-94B3-CFF818A6AA84}"/>
              </a:ext>
            </a:extLst>
          </p:cNvPr>
          <p:cNvSpPr>
            <a:spLocks noGrp="1"/>
          </p:cNvSpPr>
          <p:nvPr>
            <p:ph idx="1"/>
          </p:nvPr>
        </p:nvSpPr>
        <p:spPr>
          <a:xfrm>
            <a:off x="418067" y="1463524"/>
            <a:ext cx="8748000" cy="3761995"/>
          </a:xfrm>
        </p:spPr>
        <p:txBody>
          <a:bodyPr/>
          <a:lstStyle/>
          <a:p>
            <a:r>
              <a:rPr lang="da-DK" sz="2000" b="1" dirty="0" smtClean="0"/>
              <a:t>Benspænd</a:t>
            </a:r>
          </a:p>
          <a:p>
            <a:pPr lvl="1"/>
            <a:r>
              <a:rPr lang="da-DK" sz="2000" dirty="0" smtClean="0"/>
              <a:t>Udredning og gentænkning</a:t>
            </a:r>
          </a:p>
          <a:p>
            <a:pPr lvl="1"/>
            <a:r>
              <a:rPr lang="da-DK" sz="2000" dirty="0" smtClean="0"/>
              <a:t>Effekt og evidens</a:t>
            </a:r>
          </a:p>
          <a:p>
            <a:pPr lvl="1"/>
            <a:r>
              <a:rPr lang="da-DK" sz="2000" dirty="0" smtClean="0"/>
              <a:t>Udgiftsneutralt</a:t>
            </a:r>
          </a:p>
          <a:p>
            <a:pPr>
              <a:spcBef>
                <a:spcPts val="1200"/>
              </a:spcBef>
            </a:pPr>
            <a:r>
              <a:rPr lang="da-DK" sz="2000" b="1" dirty="0" smtClean="0"/>
              <a:t>Nogle nedslag i drøftelserne</a:t>
            </a:r>
          </a:p>
          <a:p>
            <a:pPr lvl="1"/>
            <a:r>
              <a:rPr lang="da-DK" sz="2000" dirty="0" smtClean="0"/>
              <a:t>Behov for </a:t>
            </a:r>
            <a:r>
              <a:rPr lang="da-DK" sz="2000" i="1" dirty="0"/>
              <a:t>m</a:t>
            </a:r>
            <a:r>
              <a:rPr lang="da-DK" sz="2000" i="1" dirty="0" smtClean="0"/>
              <a:t>ålretning</a:t>
            </a:r>
            <a:r>
              <a:rPr lang="da-DK" sz="2000" dirty="0" smtClean="0"/>
              <a:t> af indsatsen?</a:t>
            </a:r>
          </a:p>
          <a:p>
            <a:pPr lvl="1"/>
            <a:r>
              <a:rPr lang="da-DK" sz="2000" dirty="0" smtClean="0"/>
              <a:t>Behov for bedre </a:t>
            </a:r>
            <a:r>
              <a:rPr lang="da-DK" sz="2000" i="1" dirty="0" smtClean="0"/>
              <a:t>styring</a:t>
            </a:r>
            <a:r>
              <a:rPr lang="da-DK" sz="2000" dirty="0" smtClean="0"/>
              <a:t> af indsatsen?</a:t>
            </a:r>
          </a:p>
          <a:p>
            <a:pPr lvl="1"/>
            <a:r>
              <a:rPr lang="da-DK" sz="2000" dirty="0" smtClean="0"/>
              <a:t>Behov for bedre </a:t>
            </a:r>
            <a:r>
              <a:rPr lang="da-DK" sz="2000" i="1" dirty="0" smtClean="0"/>
              <a:t>koordination</a:t>
            </a:r>
            <a:r>
              <a:rPr lang="da-DK" sz="2000" dirty="0" smtClean="0"/>
              <a:t> af indsatsen?</a:t>
            </a:r>
          </a:p>
          <a:p>
            <a:pPr lvl="1"/>
            <a:r>
              <a:rPr lang="da-DK" sz="2000" dirty="0" smtClean="0"/>
              <a:t>Behov for bedre </a:t>
            </a:r>
            <a:r>
              <a:rPr lang="da-DK" sz="2000" i="1" dirty="0" smtClean="0"/>
              <a:t>virkemidler</a:t>
            </a:r>
            <a:r>
              <a:rPr lang="da-DK" sz="2000" dirty="0" smtClean="0"/>
              <a:t>?</a:t>
            </a:r>
            <a:endParaRPr lang="da-DK" sz="2000" dirty="0"/>
          </a:p>
          <a:p>
            <a:pPr>
              <a:spcBef>
                <a:spcPts val="1200"/>
              </a:spcBef>
            </a:pPr>
            <a:r>
              <a:rPr lang="da-DK" sz="2000" b="1" dirty="0" smtClean="0"/>
              <a:t>Resultat</a:t>
            </a:r>
            <a:endParaRPr lang="da-DK" sz="2000" b="1" dirty="0"/>
          </a:p>
          <a:p>
            <a:pPr lvl="1"/>
            <a:r>
              <a:rPr lang="da-DK" sz="2000" dirty="0" smtClean="0"/>
              <a:t>Afrapportering forventes at foreligge i begyndelsen af september</a:t>
            </a:r>
          </a:p>
          <a:p>
            <a:pPr lvl="1"/>
            <a:r>
              <a:rPr lang="da-DK" sz="2000" dirty="0" smtClean="0"/>
              <a:t>Herefter politiske forhandlinger</a:t>
            </a:r>
            <a:endParaRPr lang="da-DK" sz="2000" dirty="0"/>
          </a:p>
          <a:p>
            <a:pPr marL="216000" lvl="1" indent="0">
              <a:buNone/>
            </a:pPr>
            <a:endParaRPr lang="da-DK" dirty="0" smtClean="0"/>
          </a:p>
        </p:txBody>
      </p:sp>
      <p:sp>
        <p:nvSpPr>
          <p:cNvPr id="3" name="Date Placeholder 2">
            <a:extLst>
              <a:ext uri="{FF2B5EF4-FFF2-40B4-BE49-F238E27FC236}">
                <a16:creationId xmlns="" xmlns:a16="http://schemas.microsoft.com/office/drawing/2014/main" id="{B969CC9A-2F7D-446A-A36A-C6698F54DB41}"/>
              </a:ext>
            </a:extLst>
          </p:cNvPr>
          <p:cNvSpPr>
            <a:spLocks noGrp="1"/>
          </p:cNvSpPr>
          <p:nvPr>
            <p:ph type="dt" sz="half" idx="10"/>
          </p:nvPr>
        </p:nvSpPr>
        <p:spPr/>
        <p:txBody>
          <a:bodyPr/>
          <a:lstStyle/>
          <a:p>
            <a:endParaRPr lang="da-DK" noProof="0" dirty="0"/>
          </a:p>
        </p:txBody>
      </p:sp>
      <p:sp>
        <p:nvSpPr>
          <p:cNvPr id="5" name="Slide Number Placeholder 4">
            <a:extLst>
              <a:ext uri="{FF2B5EF4-FFF2-40B4-BE49-F238E27FC236}">
                <a16:creationId xmlns="" xmlns:a16="http://schemas.microsoft.com/office/drawing/2014/main" id="{7DB0E09C-6102-427D-8555-50AFCACC1BE6}"/>
              </a:ext>
            </a:extLst>
          </p:cNvPr>
          <p:cNvSpPr>
            <a:spLocks noGrp="1"/>
          </p:cNvSpPr>
          <p:nvPr>
            <p:ph type="sldNum" sz="quarter" idx="12"/>
          </p:nvPr>
        </p:nvSpPr>
        <p:spPr/>
        <p:txBody>
          <a:bodyPr/>
          <a:lstStyle/>
          <a:p>
            <a:fld id="{859873C9-BF5D-4A9A-BB31-45BBB7BABAF7}" type="slidenum">
              <a:rPr lang="da-DK" noProof="0" smtClean="0"/>
              <a:pPr/>
              <a:t>7</a:t>
            </a:fld>
            <a:endParaRPr lang="da-DK" noProof="0" dirty="0"/>
          </a:p>
        </p:txBody>
      </p:sp>
      <p:sp>
        <p:nvSpPr>
          <p:cNvPr id="8" name="Title 7">
            <a:extLst>
              <a:ext uri="{FF2B5EF4-FFF2-40B4-BE49-F238E27FC236}">
                <a16:creationId xmlns="" xmlns:a16="http://schemas.microsoft.com/office/drawing/2014/main" id="{9FF68B4A-B47E-474A-91B8-971E390E6CB6}"/>
              </a:ext>
            </a:extLst>
          </p:cNvPr>
          <p:cNvSpPr>
            <a:spLocks noGrp="1"/>
          </p:cNvSpPr>
          <p:nvPr>
            <p:ph type="title"/>
          </p:nvPr>
        </p:nvSpPr>
        <p:spPr/>
        <p:txBody>
          <a:bodyPr/>
          <a:lstStyle/>
          <a:p>
            <a:r>
              <a:rPr lang="da-DK" dirty="0" smtClean="0"/>
              <a:t>Ekspertudvalg om udredning af arbejdsmiljøindsatsen</a:t>
            </a:r>
            <a:endParaRPr lang="da-DK" dirty="0"/>
          </a:p>
        </p:txBody>
      </p:sp>
      <p:sp>
        <p:nvSpPr>
          <p:cNvPr id="10" name="Subtitle 9">
            <a:extLst>
              <a:ext uri="{FF2B5EF4-FFF2-40B4-BE49-F238E27FC236}">
                <a16:creationId xmlns="" xmlns:a16="http://schemas.microsoft.com/office/drawing/2014/main" id="{1214DDE5-6A32-4444-81FB-E77896851DF9}"/>
              </a:ext>
            </a:extLst>
          </p:cNvPr>
          <p:cNvSpPr>
            <a:spLocks noGrp="1"/>
          </p:cNvSpPr>
          <p:nvPr>
            <p:ph type="subTitle" idx="13"/>
          </p:nvPr>
        </p:nvSpPr>
        <p:spPr/>
        <p:txBody>
          <a:bodyPr/>
          <a:lstStyle/>
          <a:p>
            <a:r>
              <a:rPr lang="da-DK" i="1" dirty="0" smtClean="0">
                <a:solidFill>
                  <a:srgbClr val="FF0000"/>
                </a:solidFill>
              </a:rPr>
              <a:t>Det er nu eller aldrig</a:t>
            </a:r>
            <a:endParaRPr lang="da-DK" i="1" dirty="0">
              <a:solidFill>
                <a:srgbClr val="FF0000"/>
              </a:solidFill>
            </a:endParaRPr>
          </a:p>
        </p:txBody>
      </p:sp>
    </p:spTree>
    <p:extLst>
      <p:ext uri="{BB962C8B-B14F-4D97-AF65-F5344CB8AC3E}">
        <p14:creationId xmlns:p14="http://schemas.microsoft.com/office/powerpoint/2010/main" val="2110936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13" y="0"/>
            <a:ext cx="3549015" cy="6858000"/>
          </a:xfrm>
          <a:prstGeom prst="rect">
            <a:avLst/>
          </a:prstGeom>
        </p:spPr>
      </p:pic>
      <p:pic>
        <p:nvPicPr>
          <p:cNvPr id="6" name="Bille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8728" y="1370092"/>
            <a:ext cx="1866900" cy="3810000"/>
          </a:xfrm>
          <a:prstGeom prst="rect">
            <a:avLst/>
          </a:prstGeom>
        </p:spPr>
      </p:pic>
      <p:pic>
        <p:nvPicPr>
          <p:cNvPr id="1026" name="Picture 2">
            <a:hlinkClick r:id="rId5"/>
          </p:cNvPr>
          <p:cNvPicPr>
            <a:picLocks noGrp="1" noChangeAspect="1" noChangeArrowheads="1"/>
          </p:cNvPicPr>
          <p:nvPr>
            <p:ph type="pic" idx="15"/>
          </p:nvPr>
        </p:nvPicPr>
        <p:blipFill>
          <a:blip r:embed="rId6">
            <a:extLst>
              <a:ext uri="{28A0092B-C50C-407E-A947-70E740481C1C}">
                <a14:useLocalDpi xmlns:a14="http://schemas.microsoft.com/office/drawing/2010/main" val="0"/>
              </a:ext>
            </a:extLst>
          </a:blip>
          <a:stretch>
            <a:fillRect/>
          </a:stretch>
        </p:blipFill>
        <p:spPr bwMode="auto">
          <a:xfrm>
            <a:off x="8933795" y="667874"/>
            <a:ext cx="3014853" cy="3617824"/>
          </a:xfrm>
          <a:prstGeom prst="rect">
            <a:avLst/>
          </a:prstGeom>
          <a:noFill/>
          <a:effectLst>
            <a:glow rad="127000">
              <a:schemeClr val="bg1"/>
            </a:glow>
            <a:outerShdw blurRad="50800" dist="50800" dir="5400000" algn="ctr" rotWithShape="0">
              <a:schemeClr val="bg1"/>
            </a:outerShdw>
            <a:reflection stA="0" endPos="65000" dist="50800" dir="5400000" sy="-100000" algn="bl" rotWithShape="0"/>
          </a:effectLst>
          <a:scene3d>
            <a:camera prst="orthographicFront"/>
            <a:lightRig rig="threePt" dir="t"/>
          </a:scene3d>
          <a:sp3d contourW="12700">
            <a:contourClr>
              <a:schemeClr val="bg1"/>
            </a:contourClr>
          </a:sp3d>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xmlns="" id="{AF22BCB9-E811-4EDA-B685-B14F8C1AE86B}"/>
              </a:ext>
            </a:extLst>
          </p:cNvPr>
          <p:cNvSpPr>
            <a:spLocks noGrp="1"/>
          </p:cNvSpPr>
          <p:nvPr>
            <p:ph type="body" sz="quarter" idx="16"/>
          </p:nvPr>
        </p:nvSpPr>
        <p:spPr/>
        <p:txBody>
          <a:bodyPr/>
          <a:lstStyle/>
          <a:p>
            <a:endParaRPr lang="da-DK"/>
          </a:p>
        </p:txBody>
      </p:sp>
      <p:sp>
        <p:nvSpPr>
          <p:cNvPr id="8" name="Title 7">
            <a:extLst>
              <a:ext uri="{FF2B5EF4-FFF2-40B4-BE49-F238E27FC236}">
                <a16:creationId xmlns:a16="http://schemas.microsoft.com/office/drawing/2014/main" xmlns="" id="{09109303-7551-46E8-B458-913E6D38C962}"/>
              </a:ext>
            </a:extLst>
          </p:cNvPr>
          <p:cNvSpPr>
            <a:spLocks noGrp="1"/>
          </p:cNvSpPr>
          <p:nvPr>
            <p:ph type="ctrTitle"/>
          </p:nvPr>
        </p:nvSpPr>
        <p:spPr/>
        <p:txBody>
          <a:bodyPr/>
          <a:lstStyle/>
          <a:p>
            <a:r>
              <a:rPr lang="da-DK" sz="4200" dirty="0" smtClean="0"/>
              <a:t>Ny seniortænketank</a:t>
            </a:r>
            <a:endParaRPr lang="da-DK" sz="4200" dirty="0"/>
          </a:p>
        </p:txBody>
      </p:sp>
      <p:sp>
        <p:nvSpPr>
          <p:cNvPr id="7" name="Slide Number Placeholder 6">
            <a:extLst>
              <a:ext uri="{FF2B5EF4-FFF2-40B4-BE49-F238E27FC236}">
                <a16:creationId xmlns:a16="http://schemas.microsoft.com/office/drawing/2014/main" xmlns="" id="{8AE9340C-020A-47C6-A6EB-8DC4DC443F37}"/>
              </a:ext>
            </a:extLst>
          </p:cNvPr>
          <p:cNvSpPr>
            <a:spLocks noGrp="1"/>
          </p:cNvSpPr>
          <p:nvPr>
            <p:ph type="sldNum" sz="quarter" idx="12"/>
          </p:nvPr>
        </p:nvSpPr>
        <p:spPr/>
        <p:txBody>
          <a:bodyPr/>
          <a:lstStyle/>
          <a:p>
            <a:fld id="{859873C9-BF5D-4A9A-BB31-45BBB7BABAF7}" type="slidenum">
              <a:rPr lang="da-DK" noProof="0" smtClean="0"/>
              <a:pPr/>
              <a:t>8</a:t>
            </a:fld>
            <a:endParaRPr lang="da-DK" noProof="0" dirty="0"/>
          </a:p>
        </p:txBody>
      </p:sp>
      <p:sp>
        <p:nvSpPr>
          <p:cNvPr id="5" name="Date Placeholder 4">
            <a:extLst>
              <a:ext uri="{FF2B5EF4-FFF2-40B4-BE49-F238E27FC236}">
                <a16:creationId xmlns:a16="http://schemas.microsoft.com/office/drawing/2014/main" xmlns="" id="{0EE457E4-E8BE-4DE0-BB8B-C3A64A728E56}"/>
              </a:ext>
            </a:extLst>
          </p:cNvPr>
          <p:cNvSpPr>
            <a:spLocks noGrp="1"/>
          </p:cNvSpPr>
          <p:nvPr>
            <p:ph type="dt" sz="half" idx="10"/>
          </p:nvPr>
        </p:nvSpPr>
        <p:spPr/>
        <p:txBody>
          <a:bodyPr/>
          <a:lstStyle/>
          <a:p>
            <a:endParaRPr lang="da-DK" noProof="0" dirty="0"/>
          </a:p>
        </p:txBody>
      </p:sp>
      <p:pic>
        <p:nvPicPr>
          <p:cNvPr id="11" name="Billed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94191" y="3775138"/>
            <a:ext cx="1591839" cy="2809908"/>
          </a:xfrm>
          <a:prstGeom prst="rect">
            <a:avLst/>
          </a:prstGeom>
        </p:spPr>
      </p:pic>
      <p:pic>
        <p:nvPicPr>
          <p:cNvPr id="12" name="Billed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63547" y="4708640"/>
            <a:ext cx="2695956" cy="1664056"/>
          </a:xfrm>
          <a:prstGeom prst="rect">
            <a:avLst/>
          </a:prstGeom>
        </p:spPr>
      </p:pic>
    </p:spTree>
    <p:extLst>
      <p:ext uri="{BB962C8B-B14F-4D97-AF65-F5344CB8AC3E}">
        <p14:creationId xmlns:p14="http://schemas.microsoft.com/office/powerpoint/2010/main" val="448383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 xmlns:a16="http://schemas.microsoft.com/office/drawing/2014/main" id="{A3FC1508-469B-4650-94B3-CFF818A6AA84}"/>
              </a:ext>
            </a:extLst>
          </p:cNvPr>
          <p:cNvSpPr>
            <a:spLocks noGrp="1"/>
          </p:cNvSpPr>
          <p:nvPr>
            <p:ph idx="1"/>
          </p:nvPr>
        </p:nvSpPr>
        <p:spPr>
          <a:xfrm>
            <a:off x="418067" y="1843770"/>
            <a:ext cx="11315224" cy="3761995"/>
          </a:xfrm>
        </p:spPr>
        <p:txBody>
          <a:bodyPr/>
          <a:lstStyle/>
          <a:p>
            <a:r>
              <a:rPr lang="da-DK" sz="1800" b="1" dirty="0" smtClean="0"/>
              <a:t>Politisk aftale om flere år på arbejdsmarkedet</a:t>
            </a:r>
          </a:p>
          <a:p>
            <a:pPr lvl="1"/>
            <a:r>
              <a:rPr lang="da-DK" sz="1800" i="1" dirty="0" smtClean="0"/>
              <a:t>Hvordan kan seniorer </a:t>
            </a:r>
            <a:r>
              <a:rPr lang="da-DK" sz="1800" i="1" dirty="0"/>
              <a:t>i højere grad end i dag </a:t>
            </a:r>
            <a:r>
              <a:rPr lang="da-DK" sz="1800" i="1" dirty="0" smtClean="0"/>
              <a:t>fastholdes </a:t>
            </a:r>
            <a:r>
              <a:rPr lang="da-DK" sz="1800" i="1" dirty="0"/>
              <a:t>på </a:t>
            </a:r>
            <a:r>
              <a:rPr lang="da-DK" sz="1800" i="1" dirty="0" smtClean="0"/>
              <a:t>arbejdsmarkedet?</a:t>
            </a:r>
            <a:endParaRPr lang="da-DK" sz="1800" i="1" dirty="0"/>
          </a:p>
          <a:p>
            <a:pPr lvl="1">
              <a:spcAft>
                <a:spcPts val="1200"/>
              </a:spcAft>
            </a:pPr>
            <a:r>
              <a:rPr lang="da-DK" sz="1800" i="1" dirty="0" smtClean="0"/>
              <a:t>Hvordan kan beskæftigelsesindsatsen </a:t>
            </a:r>
            <a:r>
              <a:rPr lang="da-DK" sz="1800" i="1" dirty="0"/>
              <a:t>til ledige </a:t>
            </a:r>
            <a:r>
              <a:rPr lang="da-DK" sz="1800" i="1" dirty="0" smtClean="0"/>
              <a:t>seniorer styrkes?</a:t>
            </a:r>
            <a:endParaRPr lang="da-DK" sz="1800" i="1" dirty="0"/>
          </a:p>
          <a:p>
            <a:r>
              <a:rPr lang="da-DK" sz="1800" b="1" dirty="0" smtClean="0"/>
              <a:t>Arbejdsform</a:t>
            </a:r>
            <a:r>
              <a:rPr lang="da-DK" sz="1800" dirty="0" smtClean="0"/>
              <a:t> </a:t>
            </a:r>
          </a:p>
          <a:p>
            <a:pPr lvl="1"/>
            <a:r>
              <a:rPr lang="da-DK" sz="1800" dirty="0" smtClean="0"/>
              <a:t>Nabotjek</a:t>
            </a:r>
          </a:p>
          <a:p>
            <a:pPr lvl="1"/>
            <a:r>
              <a:rPr lang="da-DK" sz="1800" dirty="0" smtClean="0"/>
              <a:t>Fokus på </a:t>
            </a:r>
            <a:r>
              <a:rPr lang="da-DK" sz="1800" dirty="0"/>
              <a:t>gode virksomhedserfaringer og udbredelse af </a:t>
            </a:r>
            <a:r>
              <a:rPr lang="da-DK" sz="1800" dirty="0" err="1"/>
              <a:t>best</a:t>
            </a:r>
            <a:r>
              <a:rPr lang="da-DK" sz="1800" dirty="0"/>
              <a:t> </a:t>
            </a:r>
            <a:r>
              <a:rPr lang="da-DK" sz="1800" dirty="0" err="1" smtClean="0"/>
              <a:t>practice</a:t>
            </a:r>
            <a:endParaRPr lang="da-DK" sz="1800" dirty="0" smtClean="0"/>
          </a:p>
          <a:p>
            <a:pPr lvl="1"/>
            <a:r>
              <a:rPr lang="da-DK" sz="1800" dirty="0" smtClean="0"/>
              <a:t>Holdningsbearbejdning </a:t>
            </a:r>
            <a:r>
              <a:rPr lang="da-DK" sz="1800" dirty="0"/>
              <a:t>og </a:t>
            </a:r>
            <a:r>
              <a:rPr lang="da-DK" sz="1800" dirty="0" smtClean="0"/>
              <a:t>debatskabelse </a:t>
            </a:r>
            <a:r>
              <a:rPr lang="da-DK" sz="1800" dirty="0"/>
              <a:t>om muligheder og </a:t>
            </a:r>
            <a:r>
              <a:rPr lang="da-DK" sz="1800" dirty="0" smtClean="0"/>
              <a:t>udfordringer</a:t>
            </a:r>
          </a:p>
          <a:p>
            <a:pPr lvl="1">
              <a:spcAft>
                <a:spcPts val="1200"/>
              </a:spcAft>
            </a:pPr>
            <a:r>
              <a:rPr lang="da-DK" sz="1800" dirty="0" smtClean="0"/>
              <a:t>Inddragelse af </a:t>
            </a:r>
            <a:r>
              <a:rPr lang="da-DK" sz="1800" dirty="0"/>
              <a:t>relevante aktører på arbejdsmarkedet og </a:t>
            </a:r>
            <a:r>
              <a:rPr lang="da-DK" sz="1800" dirty="0" smtClean="0"/>
              <a:t>i </a:t>
            </a:r>
            <a:r>
              <a:rPr lang="da-DK" sz="1800" dirty="0"/>
              <a:t>civilsamfundet mv</a:t>
            </a:r>
            <a:r>
              <a:rPr lang="da-DK" sz="1800" dirty="0" smtClean="0"/>
              <a:t>.</a:t>
            </a:r>
          </a:p>
          <a:p>
            <a:r>
              <a:rPr lang="da-DK" sz="1800" b="1" dirty="0" smtClean="0"/>
              <a:t>Resultat</a:t>
            </a:r>
          </a:p>
          <a:p>
            <a:pPr lvl="1"/>
            <a:r>
              <a:rPr lang="da-DK" sz="1800" dirty="0" smtClean="0"/>
              <a:t>Tænketanken kommer til at arbejde i godt et år </a:t>
            </a:r>
          </a:p>
          <a:p>
            <a:pPr lvl="1"/>
            <a:r>
              <a:rPr lang="da-DK" sz="1800" dirty="0" smtClean="0"/>
              <a:t>Tænketankens produkter kan være rapporter, debatarrangementer, kampagner mv.</a:t>
            </a:r>
          </a:p>
        </p:txBody>
      </p:sp>
      <p:sp>
        <p:nvSpPr>
          <p:cNvPr id="3" name="Date Placeholder 2">
            <a:extLst>
              <a:ext uri="{FF2B5EF4-FFF2-40B4-BE49-F238E27FC236}">
                <a16:creationId xmlns="" xmlns:a16="http://schemas.microsoft.com/office/drawing/2014/main" id="{B969CC9A-2F7D-446A-A36A-C6698F54DB41}"/>
              </a:ext>
            </a:extLst>
          </p:cNvPr>
          <p:cNvSpPr>
            <a:spLocks noGrp="1"/>
          </p:cNvSpPr>
          <p:nvPr>
            <p:ph type="dt" sz="half" idx="10"/>
          </p:nvPr>
        </p:nvSpPr>
        <p:spPr/>
        <p:txBody>
          <a:bodyPr/>
          <a:lstStyle/>
          <a:p>
            <a:endParaRPr lang="da-DK" noProof="0" dirty="0"/>
          </a:p>
        </p:txBody>
      </p:sp>
      <p:sp>
        <p:nvSpPr>
          <p:cNvPr id="5" name="Slide Number Placeholder 4">
            <a:extLst>
              <a:ext uri="{FF2B5EF4-FFF2-40B4-BE49-F238E27FC236}">
                <a16:creationId xmlns="" xmlns:a16="http://schemas.microsoft.com/office/drawing/2014/main" id="{7DB0E09C-6102-427D-8555-50AFCACC1BE6}"/>
              </a:ext>
            </a:extLst>
          </p:cNvPr>
          <p:cNvSpPr>
            <a:spLocks noGrp="1"/>
          </p:cNvSpPr>
          <p:nvPr>
            <p:ph type="sldNum" sz="quarter" idx="12"/>
          </p:nvPr>
        </p:nvSpPr>
        <p:spPr/>
        <p:txBody>
          <a:bodyPr/>
          <a:lstStyle/>
          <a:p>
            <a:fld id="{859873C9-BF5D-4A9A-BB31-45BBB7BABAF7}" type="slidenum">
              <a:rPr lang="da-DK" noProof="0" smtClean="0"/>
              <a:pPr/>
              <a:t>9</a:t>
            </a:fld>
            <a:endParaRPr lang="da-DK" noProof="0" dirty="0"/>
          </a:p>
        </p:txBody>
      </p:sp>
      <p:sp>
        <p:nvSpPr>
          <p:cNvPr id="8" name="Title 7">
            <a:extLst>
              <a:ext uri="{FF2B5EF4-FFF2-40B4-BE49-F238E27FC236}">
                <a16:creationId xmlns="" xmlns:a16="http://schemas.microsoft.com/office/drawing/2014/main" id="{9FF68B4A-B47E-474A-91B8-971E390E6CB6}"/>
              </a:ext>
            </a:extLst>
          </p:cNvPr>
          <p:cNvSpPr>
            <a:spLocks noGrp="1"/>
          </p:cNvSpPr>
          <p:nvPr>
            <p:ph type="title"/>
          </p:nvPr>
        </p:nvSpPr>
        <p:spPr/>
        <p:txBody>
          <a:bodyPr/>
          <a:lstStyle/>
          <a:p>
            <a:r>
              <a:rPr lang="da-DK" dirty="0" smtClean="0"/>
              <a:t>Tænketank </a:t>
            </a:r>
            <a:r>
              <a:rPr lang="da-DK" dirty="0"/>
              <a:t>for et længere og godt seniorarbejdsliv</a:t>
            </a:r>
          </a:p>
        </p:txBody>
      </p:sp>
      <p:sp>
        <p:nvSpPr>
          <p:cNvPr id="10" name="Subtitle 9">
            <a:extLst>
              <a:ext uri="{FF2B5EF4-FFF2-40B4-BE49-F238E27FC236}">
                <a16:creationId xmlns="" xmlns:a16="http://schemas.microsoft.com/office/drawing/2014/main" id="{1214DDE5-6A32-4444-81FB-E77896851DF9}"/>
              </a:ext>
            </a:extLst>
          </p:cNvPr>
          <p:cNvSpPr>
            <a:spLocks noGrp="1"/>
          </p:cNvSpPr>
          <p:nvPr>
            <p:ph type="subTitle" idx="13"/>
          </p:nvPr>
        </p:nvSpPr>
        <p:spPr/>
        <p:txBody>
          <a:bodyPr/>
          <a:lstStyle/>
          <a:p>
            <a:r>
              <a:rPr lang="da-DK" i="1" dirty="0" smtClean="0">
                <a:solidFill>
                  <a:srgbClr val="FF0000"/>
                </a:solidFill>
              </a:rPr>
              <a:t>Flere år på arbejdsmarkedet</a:t>
            </a:r>
            <a:endParaRPr lang="da-DK" i="1" dirty="0">
              <a:solidFill>
                <a:srgbClr val="FF0000"/>
              </a:solidFill>
            </a:endParaRPr>
          </a:p>
        </p:txBody>
      </p:sp>
    </p:spTree>
    <p:extLst>
      <p:ext uri="{BB962C8B-B14F-4D97-AF65-F5344CB8AC3E}">
        <p14:creationId xmlns:p14="http://schemas.microsoft.com/office/powerpoint/2010/main" val="71301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4"/>
</p:tagLst>
</file>

<file path=ppt/tags/tag10.xml><?xml version="1.0" encoding="utf-8"?>
<p:tagLst xmlns:a="http://schemas.openxmlformats.org/drawingml/2006/main" xmlns:r="http://schemas.openxmlformats.org/officeDocument/2006/relationships" xmlns:p="http://schemas.openxmlformats.org/presentationml/2006/main">
  <p:tag name="SHAPE_LOCKS" val="4"/>
</p:tagLst>
</file>

<file path=ppt/tags/tag11.xml><?xml version="1.0" encoding="utf-8"?>
<p:tagLst xmlns:a="http://schemas.openxmlformats.org/drawingml/2006/main" xmlns:r="http://schemas.openxmlformats.org/officeDocument/2006/relationships" xmlns:p="http://schemas.openxmlformats.org/presentationml/2006/main">
  <p:tag name="SHAPE_LOCKS" val="4"/>
</p:tagLst>
</file>

<file path=ppt/tags/tag12.xml><?xml version="1.0" encoding="utf-8"?>
<p:tagLst xmlns:a="http://schemas.openxmlformats.org/drawingml/2006/main" xmlns:r="http://schemas.openxmlformats.org/officeDocument/2006/relationships" xmlns:p="http://schemas.openxmlformats.org/presentationml/2006/main">
  <p:tag name="SHAPE_LOCKS" val="4"/>
</p:tagLst>
</file>

<file path=ppt/tags/tag13.xml><?xml version="1.0" encoding="utf-8"?>
<p:tagLst xmlns:a="http://schemas.openxmlformats.org/drawingml/2006/main" xmlns:r="http://schemas.openxmlformats.org/officeDocument/2006/relationships" xmlns:p="http://schemas.openxmlformats.org/presentationml/2006/main">
  <p:tag name="SHAPE_LOCKS" val="4"/>
</p:tagLst>
</file>

<file path=ppt/tags/tag14.xml><?xml version="1.0" encoding="utf-8"?>
<p:tagLst xmlns:a="http://schemas.openxmlformats.org/drawingml/2006/main" xmlns:r="http://schemas.openxmlformats.org/officeDocument/2006/relationships" xmlns:p="http://schemas.openxmlformats.org/presentationml/2006/main">
  <p:tag name="SHAPE_LOCKS" val="4"/>
</p:tagLst>
</file>

<file path=ppt/tags/tag2.xml><?xml version="1.0" encoding="utf-8"?>
<p:tagLst xmlns:a="http://schemas.openxmlformats.org/drawingml/2006/main" xmlns:r="http://schemas.openxmlformats.org/officeDocument/2006/relationships" xmlns:p="http://schemas.openxmlformats.org/presentationml/2006/main">
  <p:tag name="SHAPE_LOCKS" val="4"/>
</p:tagLst>
</file>

<file path=ppt/tags/tag3.xml><?xml version="1.0" encoding="utf-8"?>
<p:tagLst xmlns:a="http://schemas.openxmlformats.org/drawingml/2006/main" xmlns:r="http://schemas.openxmlformats.org/officeDocument/2006/relationships" xmlns:p="http://schemas.openxmlformats.org/presentationml/2006/main">
  <p:tag name="SHAPE_LOCKS" val="4"/>
</p:tagLst>
</file>

<file path=ppt/tags/tag4.xml><?xml version="1.0" encoding="utf-8"?>
<p:tagLst xmlns:a="http://schemas.openxmlformats.org/drawingml/2006/main" xmlns:r="http://schemas.openxmlformats.org/officeDocument/2006/relationships" xmlns:p="http://schemas.openxmlformats.org/presentationml/2006/main">
  <p:tag name="SHAPE_LOCKS" val="4"/>
</p:tagLst>
</file>

<file path=ppt/tags/tag5.xml><?xml version="1.0" encoding="utf-8"?>
<p:tagLst xmlns:a="http://schemas.openxmlformats.org/drawingml/2006/main" xmlns:r="http://schemas.openxmlformats.org/officeDocument/2006/relationships" xmlns:p="http://schemas.openxmlformats.org/presentationml/2006/main">
  <p:tag name="SHAPE_LOCKS" val="4"/>
</p:tagLst>
</file>

<file path=ppt/tags/tag6.xml><?xml version="1.0" encoding="utf-8"?>
<p:tagLst xmlns:a="http://schemas.openxmlformats.org/drawingml/2006/main" xmlns:r="http://schemas.openxmlformats.org/officeDocument/2006/relationships" xmlns:p="http://schemas.openxmlformats.org/presentationml/2006/main">
  <p:tag name="SHAPE_LOCKS" val="4"/>
</p:tagLst>
</file>

<file path=ppt/tags/tag7.xml><?xml version="1.0" encoding="utf-8"?>
<p:tagLst xmlns:a="http://schemas.openxmlformats.org/drawingml/2006/main" xmlns:r="http://schemas.openxmlformats.org/officeDocument/2006/relationships" xmlns:p="http://schemas.openxmlformats.org/presentationml/2006/main">
  <p:tag name="SHAPE_LOCKS" val="4"/>
</p:tagLst>
</file>

<file path=ppt/tags/tag8.xml><?xml version="1.0" encoding="utf-8"?>
<p:tagLst xmlns:a="http://schemas.openxmlformats.org/drawingml/2006/main" xmlns:r="http://schemas.openxmlformats.org/officeDocument/2006/relationships" xmlns:p="http://schemas.openxmlformats.org/presentationml/2006/main">
  <p:tag name="SHAPE_LOCKS" val="4"/>
</p:tagLst>
</file>

<file path=ppt/tags/tag9.xml><?xml version="1.0" encoding="utf-8"?>
<p:tagLst xmlns:a="http://schemas.openxmlformats.org/drawingml/2006/main" xmlns:r="http://schemas.openxmlformats.org/officeDocument/2006/relationships" xmlns:p="http://schemas.openxmlformats.org/presentationml/2006/main">
  <p:tag name="SHAPE_LOCKS" val="4"/>
</p:tagLst>
</file>

<file path=ppt/theme/theme1.xml><?xml version="1.0" encoding="utf-8"?>
<a:theme xmlns:a="http://schemas.openxmlformats.org/drawingml/2006/main" name="Beskæftigelsesministeriet">
  <a:themeElements>
    <a:clrScheme name="Beskæftigelsesministeriet 2018">
      <a:dk1>
        <a:sysClr val="windowText" lastClr="000000"/>
      </a:dk1>
      <a:lt1>
        <a:sysClr val="window" lastClr="FFFFFF"/>
      </a:lt1>
      <a:dk2>
        <a:srgbClr val="003087"/>
      </a:dk2>
      <a:lt2>
        <a:srgbClr val="E7E6E6"/>
      </a:lt2>
      <a:accent1>
        <a:srgbClr val="003087"/>
      </a:accent1>
      <a:accent2>
        <a:srgbClr val="8098C3"/>
      </a:accent2>
      <a:accent3>
        <a:srgbClr val="C8102E"/>
      </a:accent3>
      <a:accent4>
        <a:srgbClr val="E48897"/>
      </a:accent4>
      <a:accent5>
        <a:srgbClr val="BBB7B2"/>
      </a:accent5>
      <a:accent6>
        <a:srgbClr val="80E3D8"/>
      </a:accent6>
      <a:hlink>
        <a:srgbClr val="003087"/>
      </a:hlink>
      <a:folHlink>
        <a:srgbClr val="8098C3"/>
      </a:folHlink>
    </a:clrScheme>
    <a:fontScheme name="Brugerdefineret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a:defPPr>
      </a:lstStyle>
    </a:txDef>
  </a:objectDefaults>
  <a:extraClrSchemeLst/>
  <a:extLst>
    <a:ext uri="{05A4C25C-085E-4340-85A3-A5531E510DB2}">
      <thm15:themeFamily xmlns="" xmlns:thm15="http://schemas.microsoft.com/office/thememl/2012/main" name="Beskæftigelsesministeriet.potx" id="{77F50CD3-33BE-4A82-8ED4-D97448D3D035}" vid="{6356E5B6-054C-4E95-AE10-DB56FD0F1CB7}"/>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Word" ma:contentTypeID="0x01010045E8358252D6400EB1C231CCF7F3BC97002DB82C88122E134DB5723F85D5194667" ma:contentTypeVersion="10" ma:contentTypeDescription="Opret et nyt dokument." ma:contentTypeScope="" ma:versionID="c5fbf37bf57ebb5dace5c48aec09b978">
  <xsd:schema xmlns:xsd="http://www.w3.org/2001/XMLSchema" xmlns:xs="http://www.w3.org/2001/XMLSchema" xmlns:p="http://schemas.microsoft.com/office/2006/metadata/properties" xmlns:ns1="http://schemas.microsoft.com/sharepoint/v3" xmlns:ns2="ee386a3f-fa95-4363-a63e-c2eea21dfd99" targetNamespace="http://schemas.microsoft.com/office/2006/metadata/properties" ma:root="true" ma:fieldsID="497c85eb9504098935cecda8f6a4f422" ns1:_="" ns2:_="">
    <xsd:import namespace="http://schemas.microsoft.com/sharepoint/v3"/>
    <xsd:import namespace="ee386a3f-fa95-4363-a63e-c2eea21dfd99"/>
    <xsd:element name="properties">
      <xsd:complexType>
        <xsd:sequence>
          <xsd:element name="documentManagement">
            <xsd:complexType>
              <xsd:all>
                <xsd:element ref="ns2:PortalDepartment" minOccurs="0"/>
                <xsd:element ref="ns2:d67304936df247ab9448bd970a61aa05" minOccurs="0"/>
                <xsd:element ref="ns2:TaxCatchAll" minOccurs="0"/>
                <xsd:element ref="ns2:TaxCatchAllLabel" minOccurs="0"/>
                <xsd:element ref="ns1:Comment" minOccurs="0"/>
                <xsd:element ref="ns1:AverageRating" minOccurs="0"/>
                <xsd:element ref="ns1:RatingCount" minOccurs="0"/>
                <xsd:element ref="ns1:LikesCount" minOccurs="0"/>
                <xsd:element ref="ns1:LikedBy"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 ma:index="13" nillable="true" ma:displayName="Beskrivelse" ma:internalName="Comment">
      <xsd:simpleType>
        <xsd:restriction base="dms:Note">
          <xsd:maxLength value="255"/>
        </xsd:restriction>
      </xsd:simpleType>
    </xsd:element>
    <xsd:element name="AverageRating" ma:index="14" nillable="true" ma:displayName="Bedømmelse (0-5)" ma:decimals="2" ma:description="Gennemsnitlig værdi af alle de bedømmelser, der er afsendt" ma:internalName="AverageRating" ma:readOnly="true">
      <xsd:simpleType>
        <xsd:restriction base="dms:Number"/>
      </xsd:simpleType>
    </xsd:element>
    <xsd:element name="RatingCount" ma:index="15" nillable="true" ma:displayName="Antal bedømmelser" ma:decimals="0" ma:description="Antal afsendte bedømmelser" ma:internalName="RatingCount" ma:readOnly="true">
      <xsd:simpleType>
        <xsd:restriction base="dms:Number"/>
      </xsd:simpleType>
    </xsd:element>
    <xsd:element name="LikesCount" ma:index="16" nillable="true" ma:displayName="Antallet af Synes godt om" ma:internalName="LikesCount">
      <xsd:simpleType>
        <xsd:restriction base="dms:Unknown"/>
      </xsd:simpleType>
    </xsd:element>
    <xsd:element name="LikedBy" ma:index="17" nillable="true" ma:displayName="Markeret som Synes godt om af"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StartDate" ma:index="18" nillable="true" ma:displayName="Startdato for planlægning" ma:description="Startdato for planlægning er en webstedskolonne, der blev oprettet vha. publiceringsfunktionen. Den bruges til at angive den dato og det klokkeslæt, hvor denne side først vil være synlig for besøgende på webstedet." ma:internalName="PublishingStartDate">
      <xsd:simpleType>
        <xsd:restriction base="dms:Unknown"/>
      </xsd:simpleType>
    </xsd:element>
    <xsd:element name="PublishingExpirationDate" ma:index="19" nillable="true" ma:displayName="Slutdato for planlægning" ma:description="Slutdato for planlægning er en webstedskolonne, der blev oprettet vha. publiceringsfunktionen. Den bruges til at angive den dato og det klokkeslæt, hvor denne side ikke længere vil være synlig for besøgende på webstedet."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e386a3f-fa95-4363-a63e-c2eea21dfd99" elementFormDefault="qualified">
    <xsd:import namespace="http://schemas.microsoft.com/office/2006/documentManagement/types"/>
    <xsd:import namespace="http://schemas.microsoft.com/office/infopath/2007/PartnerControls"/>
    <xsd:element name="PortalDepartment" ma:index="8" nillable="true" ma:displayName="Afdeling" ma:description="" ma:list="{c4d8ffc2-5fea-4a64-82c4-d50bd50156b6}" ma:internalName="PortalDepartment" ma:showField="Title" ma:web="ee386a3f-fa95-4363-a63e-c2eea21dfd99">
      <xsd:simpleType>
        <xsd:restriction base="dms:Lookup"/>
      </xsd:simpleType>
    </xsd:element>
    <xsd:element name="d67304936df247ab9448bd970a61aa05" ma:index="9" nillable="true" ma:taxonomy="true" ma:internalName="d67304936df247ab9448bd970a61aa05" ma:taxonomyFieldName="PortalKeyword" ma:displayName="Emneord" ma:default="" ma:fieldId="{d6730493-6df2-47ab-9448-bd970a61aa05}" ma:taxonomyMulti="true" ma:sspId="8c33f6b0-3f48-4da0-ae72-c537c1f04b9f" ma:termSetId="886562d4-b7ab-47e3-9b73-c9e43b02128f" ma:anchorId="00000000-0000-0000-0000-000000000000" ma:open="true" ma:isKeyword="false">
      <xsd:complexType>
        <xsd:sequence>
          <xsd:element ref="pc:Terms" minOccurs="0" maxOccurs="1"/>
        </xsd:sequence>
      </xsd:complexType>
    </xsd:element>
    <xsd:element name="TaxCatchAll" ma:index="10" nillable="true" ma:displayName="Taxonomy Catch All Column" ma:description="" ma:hidden="true" ma:list="{32b10570-8487-4349-b15b-c6c00429fb01}" ma:internalName="TaxCatchAll" ma:showField="CatchAllData" ma:web="ee386a3f-fa95-4363-a63e-c2eea21dfd99">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32b10570-8487-4349-b15b-c6c00429fb01}" ma:internalName="TaxCatchAllLabel" ma:readOnly="true" ma:showField="CatchAllDataLabel" ma:web="ee386a3f-fa95-4363-a63e-c2eea21dfd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TaxCatchAll xmlns="ee386a3f-fa95-4363-a63e-c2eea21dfd99"/>
    <LikedBy xmlns="http://schemas.microsoft.com/sharepoint/v3">
      <UserInfo>
        <DisplayName/>
        <AccountId xsi:nil="true"/>
        <AccountType/>
      </UserInfo>
    </LikedBy>
    <PortalDepartment xmlns="ee386a3f-fa95-4363-a63e-c2eea21dfd99" xsi:nil="true"/>
    <d67304936df247ab9448bd970a61aa05 xmlns="ee386a3f-fa95-4363-a63e-c2eea21dfd99">
      <Terms xmlns="http://schemas.microsoft.com/office/infopath/2007/PartnerControls"/>
    </d67304936df247ab9448bd970a61aa05>
    <PublishingExpirationDate xmlns="http://schemas.microsoft.com/sharepoint/v3" xsi:nil="true"/>
    <PublishingStartDate xmlns="http://schemas.microsoft.com/sharepoint/v3" xsi:nil="true"/>
    <Comment xmlns="http://schemas.microsoft.com/sharepoint/v3" xsi:nil="true"/>
  </documentManagement>
</p:properties>
</file>

<file path=customXml/itemProps1.xml><?xml version="1.0" encoding="utf-8"?>
<ds:datastoreItem xmlns:ds="http://schemas.openxmlformats.org/officeDocument/2006/customXml" ds:itemID="{1B022DCE-56A4-4A04-A903-5BCAA8026E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e386a3f-fa95-4363-a63e-c2eea21dfd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3814AB-6B40-4F98-9427-D196876004CC}">
  <ds:schemaRefs>
    <ds:schemaRef ds:uri="http://schemas.microsoft.com/sharepoint/v3/contenttype/forms"/>
  </ds:schemaRefs>
</ds:datastoreItem>
</file>

<file path=customXml/itemProps3.xml><?xml version="1.0" encoding="utf-8"?>
<ds:datastoreItem xmlns:ds="http://schemas.openxmlformats.org/officeDocument/2006/customXml" ds:itemID="{A9C12A1D-137B-4E32-A6CC-D9CC083CA9C0}">
  <ds:schemaRefs>
    <ds:schemaRef ds:uri="http://schemas.microsoft.com/office/2006/documentManagement/types"/>
    <ds:schemaRef ds:uri="http://www.w3.org/XML/1998/namespace"/>
    <ds:schemaRef ds:uri="http://purl.org/dc/elements/1.1/"/>
    <ds:schemaRef ds:uri="http://schemas.microsoft.com/sharepoint/v3"/>
    <ds:schemaRef ds:uri="http://schemas.microsoft.com/office/2006/metadata/properties"/>
    <ds:schemaRef ds:uri="ee386a3f-fa95-4363-a63e-c2eea21dfd99"/>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Beskæftigelsesministeriet</Template>
  <TotalTime>0</TotalTime>
  <Words>549</Words>
  <Application>Microsoft Office PowerPoint</Application>
  <PresentationFormat>Brugerdefineret</PresentationFormat>
  <Paragraphs>156</Paragraphs>
  <Slides>18</Slides>
  <Notes>17</Notes>
  <HiddenSlides>0</HiddenSlides>
  <MMClips>0</MMClips>
  <ScaleCrop>false</ScaleCrop>
  <HeadingPairs>
    <vt:vector size="4" baseType="variant">
      <vt:variant>
        <vt:lpstr>Tema</vt:lpstr>
      </vt:variant>
      <vt:variant>
        <vt:i4>1</vt:i4>
      </vt:variant>
      <vt:variant>
        <vt:lpstr>Diastitler</vt:lpstr>
      </vt:variant>
      <vt:variant>
        <vt:i4>18</vt:i4>
      </vt:variant>
    </vt:vector>
  </HeadingPairs>
  <TitlesOfParts>
    <vt:vector size="19" baseType="lpstr">
      <vt:lpstr>Beskæftigelsesministeriet</vt:lpstr>
      <vt:lpstr>Dansk Forening for Arbejdsret - Politisk nyt</vt:lpstr>
      <vt:lpstr>Center for Arbejdsliv (CAL)</vt:lpstr>
      <vt:lpstr>Opsamling på sidste års ”Politisk nyt” (I)</vt:lpstr>
      <vt:lpstr>Opsamling på sidste års ”Politisk nyt” (II)</vt:lpstr>
      <vt:lpstr>Politisk nyt</vt:lpstr>
      <vt:lpstr>Ekspertudvalg om arbejdsmiljø</vt:lpstr>
      <vt:lpstr>Ekspertudvalg om udredning af arbejdsmiljøindsatsen</vt:lpstr>
      <vt:lpstr>Ny seniortænketank</vt:lpstr>
      <vt:lpstr>Tænketank for et længere og godt seniorarbejdsliv</vt:lpstr>
      <vt:lpstr>Modernisering af arbejdsskadesystemet</vt:lpstr>
      <vt:lpstr>Et mere moderne arbejdsskadesystem</vt:lpstr>
      <vt:lpstr>Disruptionrådet</vt:lpstr>
      <vt:lpstr>Disruptionrådet – Partnerskab for Danmarks fremtid</vt:lpstr>
      <vt:lpstr>Seksuel chikane</vt:lpstr>
      <vt:lpstr>Styrket indsats mod seksuel chikane</vt:lpstr>
      <vt:lpstr>Øvrige sager</vt:lpstr>
      <vt:lpstr>Øvrige sager</vt:lpstr>
      <vt:lpstr>Tak!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2018-05-15T19:31:15Z</dcterms:created>
  <dcterms:modified xsi:type="dcterms:W3CDTF">2018-05-16T05:23:23Z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0x01010045E8358252D6400EB1C231CCF7F3BC97002DB82C88122E134DB5723F85D5194667</vt:lpwstr>
  </property>
  <property fmtid="{D5CDD505-2E9C-101B-9397-08002B2CF9AE}" pid="4" name="PortalKeyword">
    <vt:lpwstr/>
  </property>
</Properties>
</file>