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4"/>
  </p:sldMasterIdLst>
  <p:notesMasterIdLst>
    <p:notesMasterId r:id="rId23"/>
  </p:notesMasterIdLst>
  <p:handoutMasterIdLst>
    <p:handoutMasterId r:id="rId24"/>
  </p:handoutMasterIdLst>
  <p:sldIdLst>
    <p:sldId id="257" r:id="rId5"/>
    <p:sldId id="280" r:id="rId6"/>
    <p:sldId id="285" r:id="rId7"/>
    <p:sldId id="269" r:id="rId8"/>
    <p:sldId id="275" r:id="rId9"/>
    <p:sldId id="270" r:id="rId10"/>
    <p:sldId id="271" r:id="rId11"/>
    <p:sldId id="276" r:id="rId12"/>
    <p:sldId id="277" r:id="rId13"/>
    <p:sldId id="281" r:id="rId14"/>
    <p:sldId id="272" r:id="rId15"/>
    <p:sldId id="286" r:id="rId16"/>
    <p:sldId id="287" r:id="rId17"/>
    <p:sldId id="274" r:id="rId18"/>
    <p:sldId id="282" r:id="rId19"/>
    <p:sldId id="283" r:id="rId20"/>
    <p:sldId id="279" r:id="rId21"/>
    <p:sldId id="284" r:id="rId22"/>
  </p:sldIdLst>
  <p:sldSz cx="12192000" cy="6858000"/>
  <p:notesSz cx="6794500" cy="9906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9C8056C-A33C-4BDA-80F6-2E2F620BA31E}">
          <p14:sldIdLst>
            <p14:sldId id="257"/>
            <p14:sldId id="280"/>
            <p14:sldId id="285"/>
            <p14:sldId id="269"/>
            <p14:sldId id="275"/>
            <p14:sldId id="270"/>
            <p14:sldId id="271"/>
            <p14:sldId id="276"/>
            <p14:sldId id="277"/>
            <p14:sldId id="281"/>
            <p14:sldId id="272"/>
            <p14:sldId id="286"/>
            <p14:sldId id="287"/>
            <p14:sldId id="274"/>
            <p14:sldId id="282"/>
            <p14:sldId id="283"/>
            <p14:sldId id="279"/>
            <p14:sldId id="28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90FF"/>
    <a:srgbClr val="80C8FF"/>
    <a:srgbClr val="40ACFF"/>
    <a:srgbClr val="041A3D"/>
    <a:srgbClr val="828D9E"/>
    <a:srgbClr val="43536E"/>
    <a:srgbClr val="3DCA81"/>
    <a:srgbClr val="00ECE2"/>
    <a:srgbClr val="F3F3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96" y="348"/>
      </p:cViewPr>
      <p:guideLst>
        <p:guide orient="horz" pos="2160"/>
        <p:guide pos="3840"/>
      </p:guideLst>
    </p:cSldViewPr>
  </p:slideViewPr>
  <p:notesTextViewPr>
    <p:cViewPr>
      <p:scale>
        <a:sx n="3" d="2"/>
        <a:sy n="3" d="2"/>
      </p:scale>
      <p:origin x="0" y="0"/>
    </p:cViewPr>
  </p:notesTextViewPr>
  <p:notesViewPr>
    <p:cSldViewPr snapToGrid="0">
      <p:cViewPr varScale="1">
        <p:scale>
          <a:sx n="84" d="100"/>
          <a:sy n="84" d="100"/>
        </p:scale>
        <p:origin x="3828"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a:extLst>
              <a:ext uri="{FF2B5EF4-FFF2-40B4-BE49-F238E27FC236}">
                <a16:creationId xmlns:a16="http://schemas.microsoft.com/office/drawing/2014/main" id="{63957B9D-94CF-4DDC-8551-C065E67ABA1F}"/>
              </a:ext>
            </a:extLst>
          </p:cNvPr>
          <p:cNvSpPr>
            <a:spLocks noGrp="1"/>
          </p:cNvSpPr>
          <p:nvPr>
            <p:ph type="hdr" sz="quarter"/>
          </p:nvPr>
        </p:nvSpPr>
        <p:spPr>
          <a:xfrm>
            <a:off x="0" y="0"/>
            <a:ext cx="2944283" cy="497020"/>
          </a:xfrm>
          <a:prstGeom prst="rect">
            <a:avLst/>
          </a:prstGeom>
        </p:spPr>
        <p:txBody>
          <a:bodyPr vert="horz" lIns="91440" tIns="45720" rIns="91440" bIns="45720" rtlCol="0"/>
          <a:lstStyle>
            <a:lvl1pPr algn="l">
              <a:defRPr sz="1200"/>
            </a:lvl1pPr>
          </a:lstStyle>
          <a:p>
            <a:endParaRPr lang="da-DK"/>
          </a:p>
        </p:txBody>
      </p:sp>
      <p:sp>
        <p:nvSpPr>
          <p:cNvPr id="3" name="Pladsholder til dato 2">
            <a:extLst>
              <a:ext uri="{FF2B5EF4-FFF2-40B4-BE49-F238E27FC236}">
                <a16:creationId xmlns:a16="http://schemas.microsoft.com/office/drawing/2014/main" id="{A737BB43-FCD1-44D3-8A1C-1EDBCD95D181}"/>
              </a:ext>
            </a:extLst>
          </p:cNvPr>
          <p:cNvSpPr>
            <a:spLocks noGrp="1"/>
          </p:cNvSpPr>
          <p:nvPr>
            <p:ph type="dt" sz="quarter" idx="1"/>
          </p:nvPr>
        </p:nvSpPr>
        <p:spPr>
          <a:xfrm>
            <a:off x="3848645" y="0"/>
            <a:ext cx="2944283" cy="497020"/>
          </a:xfrm>
          <a:prstGeom prst="rect">
            <a:avLst/>
          </a:prstGeom>
        </p:spPr>
        <p:txBody>
          <a:bodyPr vert="horz" lIns="91440" tIns="45720" rIns="91440" bIns="45720" rtlCol="0"/>
          <a:lstStyle>
            <a:lvl1pPr algn="r">
              <a:defRPr sz="1200"/>
            </a:lvl1pPr>
          </a:lstStyle>
          <a:p>
            <a:fld id="{C67C6928-4FE6-4223-AF19-25ECFB79B1E8}" type="datetimeFigureOut">
              <a:rPr lang="da-DK" smtClean="0"/>
              <a:t>11-09-2023</a:t>
            </a:fld>
            <a:endParaRPr lang="da-DK"/>
          </a:p>
        </p:txBody>
      </p:sp>
      <p:sp>
        <p:nvSpPr>
          <p:cNvPr id="4" name="Pladsholder til sidefod 3">
            <a:extLst>
              <a:ext uri="{FF2B5EF4-FFF2-40B4-BE49-F238E27FC236}">
                <a16:creationId xmlns:a16="http://schemas.microsoft.com/office/drawing/2014/main" id="{F41587ED-1435-4F2C-80A2-5F8882D9B7A6}"/>
              </a:ext>
            </a:extLst>
          </p:cNvPr>
          <p:cNvSpPr>
            <a:spLocks noGrp="1"/>
          </p:cNvSpPr>
          <p:nvPr>
            <p:ph type="ftr" sz="quarter" idx="2"/>
          </p:nvPr>
        </p:nvSpPr>
        <p:spPr>
          <a:xfrm>
            <a:off x="0" y="9408981"/>
            <a:ext cx="2944283" cy="497019"/>
          </a:xfrm>
          <a:prstGeom prst="rect">
            <a:avLst/>
          </a:prstGeom>
        </p:spPr>
        <p:txBody>
          <a:bodyPr vert="horz" lIns="91440" tIns="45720" rIns="91440" bIns="45720" rtlCol="0" anchor="b"/>
          <a:lstStyle>
            <a:lvl1pPr algn="l">
              <a:defRPr sz="1200"/>
            </a:lvl1pPr>
          </a:lstStyle>
          <a:p>
            <a:endParaRPr lang="da-DK"/>
          </a:p>
        </p:txBody>
      </p:sp>
      <p:sp>
        <p:nvSpPr>
          <p:cNvPr id="5" name="Pladsholder til slidenummer 4">
            <a:extLst>
              <a:ext uri="{FF2B5EF4-FFF2-40B4-BE49-F238E27FC236}">
                <a16:creationId xmlns:a16="http://schemas.microsoft.com/office/drawing/2014/main" id="{7400FFFA-22AB-4842-AA30-68F63B307FFF}"/>
              </a:ext>
            </a:extLst>
          </p:cNvPr>
          <p:cNvSpPr>
            <a:spLocks noGrp="1"/>
          </p:cNvSpPr>
          <p:nvPr>
            <p:ph type="sldNum" sz="quarter" idx="3"/>
          </p:nvPr>
        </p:nvSpPr>
        <p:spPr>
          <a:xfrm>
            <a:off x="3848645" y="9408981"/>
            <a:ext cx="2944283" cy="497019"/>
          </a:xfrm>
          <a:prstGeom prst="rect">
            <a:avLst/>
          </a:prstGeom>
        </p:spPr>
        <p:txBody>
          <a:bodyPr vert="horz" lIns="91440" tIns="45720" rIns="91440" bIns="45720" rtlCol="0" anchor="b"/>
          <a:lstStyle>
            <a:lvl1pPr algn="r">
              <a:defRPr sz="1200"/>
            </a:lvl1pPr>
          </a:lstStyle>
          <a:p>
            <a:fld id="{80FFBC3D-052C-4854-85BD-40D71CBDE230}" type="slidenum">
              <a:rPr lang="da-DK" smtClean="0"/>
              <a:t>‹nr.›</a:t>
            </a:fld>
            <a:endParaRPr lang="da-DK"/>
          </a:p>
        </p:txBody>
      </p:sp>
    </p:spTree>
    <p:extLst>
      <p:ext uri="{BB962C8B-B14F-4D97-AF65-F5344CB8AC3E}">
        <p14:creationId xmlns:p14="http://schemas.microsoft.com/office/powerpoint/2010/main" val="30381636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4283" cy="49702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48645" y="0"/>
            <a:ext cx="2944283" cy="497020"/>
          </a:xfrm>
          <a:prstGeom prst="rect">
            <a:avLst/>
          </a:prstGeom>
        </p:spPr>
        <p:txBody>
          <a:bodyPr vert="horz" lIns="91440" tIns="45720" rIns="91440" bIns="45720" rtlCol="0"/>
          <a:lstStyle>
            <a:lvl1pPr algn="r">
              <a:defRPr sz="1200"/>
            </a:lvl1pPr>
          </a:lstStyle>
          <a:p>
            <a:fld id="{61F0A538-0068-4853-830F-80BCF7F19838}" type="datetimeFigureOut">
              <a:rPr lang="da-DK" smtClean="0"/>
              <a:t>11-09-2023</a:t>
            </a:fld>
            <a:endParaRPr lang="da-DK"/>
          </a:p>
        </p:txBody>
      </p:sp>
      <p:sp>
        <p:nvSpPr>
          <p:cNvPr id="4" name="Pladsholder til slidebillede 3"/>
          <p:cNvSpPr>
            <a:spLocks noGrp="1" noRot="1" noChangeAspect="1"/>
          </p:cNvSpPr>
          <p:nvPr>
            <p:ph type="sldImg" idx="2"/>
          </p:nvPr>
        </p:nvSpPr>
        <p:spPr>
          <a:xfrm>
            <a:off x="425450" y="1238250"/>
            <a:ext cx="5943600" cy="3343275"/>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79450" y="4767262"/>
            <a:ext cx="5435600" cy="3900488"/>
          </a:xfrm>
          <a:prstGeom prst="rect">
            <a:avLst/>
          </a:prstGeom>
        </p:spPr>
        <p:txBody>
          <a:bodyPr vert="horz" lIns="91440" tIns="45720" rIns="91440" bIns="45720" rtlCol="0"/>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9408981"/>
            <a:ext cx="2944283" cy="497019"/>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48645" y="9408981"/>
            <a:ext cx="2944283" cy="497019"/>
          </a:xfrm>
          <a:prstGeom prst="rect">
            <a:avLst/>
          </a:prstGeom>
        </p:spPr>
        <p:txBody>
          <a:bodyPr vert="horz" lIns="91440" tIns="45720" rIns="91440" bIns="45720" rtlCol="0" anchor="b"/>
          <a:lstStyle>
            <a:lvl1pPr algn="r">
              <a:defRPr sz="1200"/>
            </a:lvl1pPr>
          </a:lstStyle>
          <a:p>
            <a:fld id="{6AF1096C-346E-4A76-8D7E-A2F8A0E0A656}" type="slidenum">
              <a:rPr lang="da-DK" smtClean="0"/>
              <a:t>‹nr.›</a:t>
            </a:fld>
            <a:endParaRPr lang="da-DK"/>
          </a:p>
        </p:txBody>
      </p:sp>
    </p:spTree>
    <p:extLst>
      <p:ext uri="{BB962C8B-B14F-4D97-AF65-F5344CB8AC3E}">
        <p14:creationId xmlns:p14="http://schemas.microsoft.com/office/powerpoint/2010/main" val="15521459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Master" Target="../slideMasters/slideMaster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Pladsholder til dato 3"/>
          <p:cNvSpPr>
            <a:spLocks noGrp="1"/>
          </p:cNvSpPr>
          <p:nvPr>
            <p:ph type="dt" sz="half" idx="10"/>
          </p:nvPr>
        </p:nvSpPr>
        <p:spPr/>
        <p:txBody>
          <a:bodyPr/>
          <a:lstStyle/>
          <a:p>
            <a:fld id="{50F08AEE-9EB8-44C2-A9F6-698AA44EAC8B}" type="datetime1">
              <a:rPr lang="da-DK" smtClean="0"/>
              <a:t>11-09-2023</a:t>
            </a:fld>
            <a:endParaRPr lang="da-DK"/>
          </a:p>
        </p:txBody>
      </p:sp>
      <p:sp>
        <p:nvSpPr>
          <p:cNvPr id="6" name="Pladsholder til slidenummer 5"/>
          <p:cNvSpPr>
            <a:spLocks noGrp="1"/>
          </p:cNvSpPr>
          <p:nvPr>
            <p:ph type="sldNum" sz="quarter" idx="12"/>
          </p:nvPr>
        </p:nvSpPr>
        <p:spPr/>
        <p:txBody>
          <a:bodyPr/>
          <a:lstStyle>
            <a:lvl1pPr>
              <a:defRPr>
                <a:solidFill>
                  <a:schemeClr val="tx1"/>
                </a:solidFill>
              </a:defRPr>
            </a:lvl1pPr>
          </a:lstStyle>
          <a:p>
            <a:fld id="{5237226D-C2C2-4646-A0F4-1AFC7FE1B1AE}" type="slidenum">
              <a:rPr lang="da-DK" smtClean="0"/>
              <a:pPr/>
              <a:t>‹nr.›</a:t>
            </a:fld>
            <a:endParaRPr lang="da-DK"/>
          </a:p>
        </p:txBody>
      </p:sp>
      <p:sp>
        <p:nvSpPr>
          <p:cNvPr id="7" name="Titel 1"/>
          <p:cNvSpPr>
            <a:spLocks noGrp="1"/>
          </p:cNvSpPr>
          <p:nvPr>
            <p:ph type="ctrTitle" hasCustomPrompt="1"/>
          </p:nvPr>
        </p:nvSpPr>
        <p:spPr>
          <a:xfrm>
            <a:off x="1512000" y="1828722"/>
            <a:ext cx="9144000" cy="1620000"/>
          </a:xfrm>
        </p:spPr>
        <p:txBody>
          <a:bodyPr anchor="t" anchorCtr="0">
            <a:noAutofit/>
          </a:bodyPr>
          <a:lstStyle>
            <a:lvl1pPr algn="ctr">
              <a:defRPr sz="3600" b="1" cap="all" baseline="0">
                <a:latin typeface="Arial" panose="020B0604020202020204" pitchFamily="34" charset="0"/>
                <a:cs typeface="Arial" panose="020B0604020202020204" pitchFamily="34" charset="0"/>
              </a:defRPr>
            </a:lvl1pPr>
          </a:lstStyle>
          <a:p>
            <a:r>
              <a:rPr lang="da-DK" dirty="0"/>
              <a:t>Klik for at tilføje titel</a:t>
            </a:r>
          </a:p>
        </p:txBody>
      </p:sp>
      <p:sp>
        <p:nvSpPr>
          <p:cNvPr id="8" name="Undertitel 2"/>
          <p:cNvSpPr>
            <a:spLocks noGrp="1"/>
          </p:cNvSpPr>
          <p:nvPr>
            <p:ph type="subTitle" idx="1" hasCustomPrompt="1"/>
          </p:nvPr>
        </p:nvSpPr>
        <p:spPr>
          <a:xfrm>
            <a:off x="1511300" y="3681553"/>
            <a:ext cx="9169400" cy="900000"/>
          </a:xfrm>
        </p:spPr>
        <p:txBody>
          <a:bodyPr>
            <a:noAutofit/>
          </a:bodyPr>
          <a:lstStyle>
            <a:lvl1pPr marL="0" indent="0" algn="ctr">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dirty="0"/>
              <a:t>Klik for at tilføje oplægsholder</a:t>
            </a:r>
          </a:p>
        </p:txBody>
      </p:sp>
      <p:cxnSp>
        <p:nvCxnSpPr>
          <p:cNvPr id="9" name="Lige forbindelse 8"/>
          <p:cNvCxnSpPr/>
          <p:nvPr userDrawn="1"/>
        </p:nvCxnSpPr>
        <p:spPr>
          <a:xfrm>
            <a:off x="5736000" y="975950"/>
            <a:ext cx="720000" cy="0"/>
          </a:xfrm>
          <a:prstGeom prst="line">
            <a:avLst/>
          </a:prstGeom>
          <a:ln w="88900">
            <a:solidFill>
              <a:srgbClr val="0090FF"/>
            </a:solidFill>
          </a:ln>
        </p:spPr>
        <p:style>
          <a:lnRef idx="1">
            <a:schemeClr val="accent1"/>
          </a:lnRef>
          <a:fillRef idx="0">
            <a:schemeClr val="accent1"/>
          </a:fillRef>
          <a:effectRef idx="0">
            <a:schemeClr val="accent1"/>
          </a:effectRef>
          <a:fontRef idx="minor">
            <a:schemeClr val="tx1"/>
          </a:fontRef>
        </p:style>
      </p:cxnSp>
      <p:sp>
        <p:nvSpPr>
          <p:cNvPr id="10" name="Pladsholder til tekst 6"/>
          <p:cNvSpPr>
            <a:spLocks noGrp="1"/>
          </p:cNvSpPr>
          <p:nvPr>
            <p:ph type="body" sz="quarter" idx="15" hasCustomPrompt="1"/>
          </p:nvPr>
        </p:nvSpPr>
        <p:spPr>
          <a:xfrm>
            <a:off x="1511300" y="4718069"/>
            <a:ext cx="4494213" cy="477837"/>
          </a:xfrm>
        </p:spPr>
        <p:txBody>
          <a:bodyPr>
            <a:noAutofit/>
          </a:bodyPr>
          <a:lstStyle>
            <a:lvl1pPr marL="0" indent="0" algn="r">
              <a:buFontTx/>
              <a:buNone/>
              <a:defRPr sz="1800">
                <a:solidFill>
                  <a:srgbClr val="979797"/>
                </a:solidFill>
                <a:latin typeface="Arial" panose="020B0604020202020204" pitchFamily="34" charset="0"/>
                <a:cs typeface="Arial" panose="020B0604020202020204" pitchFamily="34" charset="0"/>
              </a:defRPr>
            </a:lvl1pPr>
          </a:lstStyle>
          <a:p>
            <a:pPr lvl="0"/>
            <a:r>
              <a:rPr lang="da-DK" dirty="0"/>
              <a:t>Klik for at tilføje anledning</a:t>
            </a:r>
          </a:p>
        </p:txBody>
      </p:sp>
      <p:sp>
        <p:nvSpPr>
          <p:cNvPr id="11" name="Pladsholder til tekst 6"/>
          <p:cNvSpPr>
            <a:spLocks noGrp="1"/>
          </p:cNvSpPr>
          <p:nvPr>
            <p:ph type="body" sz="quarter" idx="16" hasCustomPrompt="1"/>
          </p:nvPr>
        </p:nvSpPr>
        <p:spPr>
          <a:xfrm>
            <a:off x="6186487" y="4718069"/>
            <a:ext cx="4494213" cy="477837"/>
          </a:xfrm>
        </p:spPr>
        <p:txBody>
          <a:bodyPr>
            <a:noAutofit/>
          </a:bodyPr>
          <a:lstStyle>
            <a:lvl1pPr marL="0" indent="0" algn="l">
              <a:buFontTx/>
              <a:buNone/>
              <a:defRPr sz="1800">
                <a:solidFill>
                  <a:srgbClr val="979797"/>
                </a:solidFill>
                <a:latin typeface="Arial" panose="020B0604020202020204" pitchFamily="34" charset="0"/>
                <a:cs typeface="Arial" panose="020B0604020202020204" pitchFamily="34" charset="0"/>
              </a:defRPr>
            </a:lvl1pPr>
          </a:lstStyle>
          <a:p>
            <a:pPr lvl="0"/>
            <a:r>
              <a:rPr lang="da-DK" dirty="0"/>
              <a:t>Klik for at tilføje dato</a:t>
            </a:r>
          </a:p>
        </p:txBody>
      </p:sp>
      <p:cxnSp>
        <p:nvCxnSpPr>
          <p:cNvPr id="12" name="Lige forbindelse 11"/>
          <p:cNvCxnSpPr/>
          <p:nvPr userDrawn="1"/>
        </p:nvCxnSpPr>
        <p:spPr>
          <a:xfrm>
            <a:off x="6092677" y="4760835"/>
            <a:ext cx="0" cy="252000"/>
          </a:xfrm>
          <a:prstGeom prst="line">
            <a:avLst/>
          </a:prstGeom>
          <a:ln w="19050">
            <a:solidFill>
              <a:srgbClr val="979797"/>
            </a:solidFill>
          </a:ln>
        </p:spPr>
        <p:style>
          <a:lnRef idx="1">
            <a:schemeClr val="accent1"/>
          </a:lnRef>
          <a:fillRef idx="0">
            <a:schemeClr val="accent1"/>
          </a:fillRef>
          <a:effectRef idx="0">
            <a:schemeClr val="accent1"/>
          </a:effectRef>
          <a:fontRef idx="minor">
            <a:schemeClr val="tx1"/>
          </a:fontRef>
        </p:style>
      </p:cxnSp>
      <p:pic>
        <p:nvPicPr>
          <p:cNvPr id="17" name="Picture 16" descr="Shape&#10;&#10;Description automatically generated with low confidence">
            <a:extLst>
              <a:ext uri="{FF2B5EF4-FFF2-40B4-BE49-F238E27FC236}">
                <a16:creationId xmlns:a16="http://schemas.microsoft.com/office/drawing/2014/main" id="{3121D1F9-4062-473A-AB71-601C7461822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47663" y="5876024"/>
            <a:ext cx="1656000" cy="598230"/>
          </a:xfrm>
          <a:prstGeom prst="rect">
            <a:avLst/>
          </a:prstGeom>
        </p:spPr>
      </p:pic>
    </p:spTree>
    <p:extLst>
      <p:ext uri="{BB962C8B-B14F-4D97-AF65-F5344CB8AC3E}">
        <p14:creationId xmlns:p14="http://schemas.microsoft.com/office/powerpoint/2010/main" val="748086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Tekst og indholdsobjek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839788" y="457200"/>
            <a:ext cx="3932237" cy="1600200"/>
          </a:xfrm>
        </p:spPr>
        <p:txBody>
          <a:bodyPr anchor="b">
            <a:noAutofit/>
          </a:bodyPr>
          <a:lstStyle>
            <a:lvl1pPr>
              <a:defRPr sz="2800" baseline="0"/>
            </a:lvl1pPr>
          </a:lstStyle>
          <a:p>
            <a:r>
              <a:rPr lang="da-DK" dirty="0"/>
              <a:t>Klik for at tilføje overskrift</a:t>
            </a:r>
          </a:p>
        </p:txBody>
      </p:sp>
      <p:sp>
        <p:nvSpPr>
          <p:cNvPr id="3" name="Pladsholder til indhold 2"/>
          <p:cNvSpPr>
            <a:spLocks noGrp="1"/>
          </p:cNvSpPr>
          <p:nvPr>
            <p:ph idx="1" hasCustomPrompt="1"/>
          </p:nvPr>
        </p:nvSpPr>
        <p:spPr>
          <a:xfrm>
            <a:off x="5183188" y="987425"/>
            <a:ext cx="6172200" cy="4596945"/>
          </a:xfrm>
        </p:spPr>
        <p:txBody>
          <a:bodyPr>
            <a:normAutofit/>
          </a:bodyPr>
          <a:lstStyle>
            <a:lvl1pPr marL="0" indent="0">
              <a:buFont typeface="Arial" panose="020B0604020202020204" pitchFamily="34" charset="0"/>
              <a:buNone/>
              <a:defRPr sz="24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noProof="0" dirty="0"/>
              <a:t>Klik for at indsætte tabel, diagram eller </a:t>
            </a:r>
            <a:r>
              <a:rPr lang="da-DK" noProof="0" dirty="0" err="1"/>
              <a:t>SmartArt</a:t>
            </a:r>
            <a:r>
              <a:rPr lang="da-DK" noProof="0" dirty="0"/>
              <a:t> via ikonerne</a:t>
            </a:r>
          </a:p>
        </p:txBody>
      </p:sp>
      <p:sp>
        <p:nvSpPr>
          <p:cNvPr id="4" name="Pladsholder til tekst 3"/>
          <p:cNvSpPr>
            <a:spLocks noGrp="1"/>
          </p:cNvSpPr>
          <p:nvPr>
            <p:ph type="body" sz="half" idx="2" hasCustomPrompt="1"/>
          </p:nvPr>
        </p:nvSpPr>
        <p:spPr>
          <a:xfrm>
            <a:off x="839788" y="2057400"/>
            <a:ext cx="3932237" cy="3526971"/>
          </a:xfrm>
        </p:spPr>
        <p:txBody>
          <a:bodyPr>
            <a:noAutofit/>
          </a:bodyPr>
          <a:lstStyle>
            <a:lvl1pPr marL="285750" indent="-285750">
              <a:buFont typeface="Arial" panose="020B0604020202020204" pitchFamily="34" charset="0"/>
              <a:buChar char="•"/>
              <a:defRPr sz="1800" baseline="0"/>
            </a:lvl1pPr>
            <a:lvl2pPr marL="742950" indent="-285750">
              <a:buFont typeface="Arial" panose="020B0604020202020204" pitchFamily="34" charset="0"/>
              <a:buChar char="•"/>
              <a:defRPr sz="1600"/>
            </a:lvl2pPr>
            <a:lvl3pPr marL="1200150" indent="-285750">
              <a:buFont typeface="Arial" panose="020B0604020202020204" pitchFamily="34" charset="0"/>
              <a:buChar char="•"/>
              <a:defRPr sz="1400"/>
            </a:lvl3pPr>
            <a:lvl4pPr marL="1543050" indent="-171450">
              <a:buFont typeface="Arial" panose="020B0604020202020204" pitchFamily="34" charset="0"/>
              <a:buChar char="•"/>
              <a:defRPr sz="1050"/>
            </a:lvl4pPr>
            <a:lvl5pPr marL="2000250" indent="-171450">
              <a:buFont typeface="Arial" panose="020B0604020202020204" pitchFamily="34" charset="0"/>
              <a:buChar char="•"/>
              <a:defRPr sz="105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noProof="0" dirty="0"/>
              <a:t>Klik for at tilføje tekst</a:t>
            </a:r>
          </a:p>
          <a:p>
            <a:pPr lvl="1"/>
            <a:r>
              <a:rPr lang="da-DK" noProof="0" dirty="0"/>
              <a:t>Second </a:t>
            </a:r>
            <a:r>
              <a:rPr lang="da-DK" noProof="0" dirty="0" err="1"/>
              <a:t>level</a:t>
            </a:r>
            <a:endParaRPr lang="da-DK" noProof="0" dirty="0"/>
          </a:p>
          <a:p>
            <a:pPr lvl="2"/>
            <a:r>
              <a:rPr lang="da-DK" noProof="0" dirty="0"/>
              <a:t>Third </a:t>
            </a:r>
            <a:r>
              <a:rPr lang="da-DK" noProof="0" dirty="0" err="1"/>
              <a:t>level</a:t>
            </a:r>
            <a:endParaRPr lang="da-DK" noProof="0" dirty="0"/>
          </a:p>
          <a:p>
            <a:pPr lvl="3"/>
            <a:r>
              <a:rPr lang="da-DK" noProof="0" dirty="0" err="1"/>
              <a:t>Fourth</a:t>
            </a:r>
            <a:r>
              <a:rPr lang="da-DK" noProof="0" dirty="0"/>
              <a:t> </a:t>
            </a:r>
            <a:r>
              <a:rPr lang="da-DK" noProof="0" dirty="0" err="1"/>
              <a:t>level</a:t>
            </a:r>
            <a:endParaRPr lang="da-DK" noProof="0" dirty="0"/>
          </a:p>
          <a:p>
            <a:pPr lvl="4"/>
            <a:r>
              <a:rPr lang="da-DK" noProof="0" dirty="0"/>
              <a:t>Fifth </a:t>
            </a:r>
            <a:r>
              <a:rPr lang="da-DK" noProof="0" dirty="0" err="1"/>
              <a:t>level</a:t>
            </a:r>
            <a:endParaRPr lang="da-DK" noProof="0" dirty="0"/>
          </a:p>
        </p:txBody>
      </p:sp>
      <p:sp>
        <p:nvSpPr>
          <p:cNvPr id="5" name="Pladsholder til dato 4"/>
          <p:cNvSpPr>
            <a:spLocks noGrp="1"/>
          </p:cNvSpPr>
          <p:nvPr>
            <p:ph type="dt" sz="half" idx="10"/>
          </p:nvPr>
        </p:nvSpPr>
        <p:spPr/>
        <p:txBody>
          <a:bodyPr/>
          <a:lstStyle/>
          <a:p>
            <a:fld id="{AB9BA9F6-FE33-414C-AF64-4F15FBE44E96}" type="datetime1">
              <a:rPr lang="da-DK" smtClean="0"/>
              <a:t>11-09-2023</a:t>
            </a:fld>
            <a:endParaRPr lang="da-DK"/>
          </a:p>
        </p:txBody>
      </p:sp>
      <p:sp>
        <p:nvSpPr>
          <p:cNvPr id="7" name="Pladsholder til slidenummer 6"/>
          <p:cNvSpPr>
            <a:spLocks noGrp="1"/>
          </p:cNvSpPr>
          <p:nvPr>
            <p:ph type="sldNum" sz="quarter" idx="12"/>
          </p:nvPr>
        </p:nvSpPr>
        <p:spPr/>
        <p:txBody>
          <a:bodyPr/>
          <a:lstStyle/>
          <a:p>
            <a:fld id="{5237226D-C2C2-4646-A0F4-1AFC7FE1B1AE}" type="slidenum">
              <a:rPr lang="da-DK" smtClean="0"/>
              <a:t>‹nr.›</a:t>
            </a:fld>
            <a:endParaRPr lang="da-DK"/>
          </a:p>
        </p:txBody>
      </p:sp>
    </p:spTree>
    <p:extLst>
      <p:ext uri="{BB962C8B-B14F-4D97-AF65-F5344CB8AC3E}">
        <p14:creationId xmlns:p14="http://schemas.microsoft.com/office/powerpoint/2010/main" val="2064453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ammenligning">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839788" y="365125"/>
            <a:ext cx="10515600" cy="1325563"/>
          </a:xfrm>
        </p:spPr>
        <p:txBody>
          <a:bodyPr>
            <a:noAutofit/>
          </a:bodyPr>
          <a:lstStyle>
            <a:lvl1pPr>
              <a:defRPr/>
            </a:lvl1pPr>
          </a:lstStyle>
          <a:p>
            <a:r>
              <a:rPr lang="da-DK" dirty="0"/>
              <a:t>Klik for at tilføje overskrift</a:t>
            </a:r>
          </a:p>
        </p:txBody>
      </p:sp>
      <p:sp>
        <p:nvSpPr>
          <p:cNvPr id="3" name="Pladsholder til tekst 2"/>
          <p:cNvSpPr>
            <a:spLocks noGrp="1"/>
          </p:cNvSpPr>
          <p:nvPr>
            <p:ph type="body" idx="1" hasCustomPrompt="1"/>
          </p:nvPr>
        </p:nvSpPr>
        <p:spPr>
          <a:xfrm>
            <a:off x="1151400" y="1702347"/>
            <a:ext cx="4356000" cy="504000"/>
          </a:xfrm>
        </p:spPr>
        <p:txBody>
          <a:bodyPr anchor="b">
            <a:noAutofit/>
          </a:bodyPr>
          <a:lstStyle>
            <a:lvl1pPr marL="0" indent="0">
              <a:buNone/>
              <a:defRPr sz="18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dirty="0"/>
              <a:t>Klik for at tilføje overskrift</a:t>
            </a:r>
          </a:p>
        </p:txBody>
      </p:sp>
      <p:sp>
        <p:nvSpPr>
          <p:cNvPr id="4" name="Pladsholder til indhold 3"/>
          <p:cNvSpPr>
            <a:spLocks noGrp="1"/>
          </p:cNvSpPr>
          <p:nvPr>
            <p:ph sz="half" idx="2" hasCustomPrompt="1"/>
          </p:nvPr>
        </p:nvSpPr>
        <p:spPr>
          <a:xfrm>
            <a:off x="1151400" y="2206347"/>
            <a:ext cx="4356000" cy="3456000"/>
          </a:xfrm>
        </p:spPr>
        <p:txBody>
          <a:bodyPr>
            <a:noAutofit/>
          </a:bodyPr>
          <a:lstStyle>
            <a:lvl1pPr>
              <a:defRPr sz="1600"/>
            </a:lvl1pPr>
            <a:lvl2pPr>
              <a:defRPr sz="1400"/>
            </a:lvl2pPr>
            <a:lvl3pPr>
              <a:defRPr sz="1200"/>
            </a:lvl3pPr>
            <a:lvl4pPr>
              <a:defRPr sz="1100"/>
            </a:lvl4pPr>
            <a:lvl5pPr>
              <a:defRPr sz="1100"/>
            </a:lvl5pPr>
          </a:lstStyle>
          <a:p>
            <a:pPr lvl="0"/>
            <a:r>
              <a:rPr lang="da-DK" dirty="0"/>
              <a:t>Rediger typografien</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5" name="Pladsholder til tekst 4"/>
          <p:cNvSpPr>
            <a:spLocks noGrp="1"/>
          </p:cNvSpPr>
          <p:nvPr>
            <p:ph type="body" sz="quarter" idx="3" hasCustomPrompt="1"/>
          </p:nvPr>
        </p:nvSpPr>
        <p:spPr>
          <a:xfrm>
            <a:off x="6684600" y="1702347"/>
            <a:ext cx="4356000" cy="504000"/>
          </a:xfrm>
        </p:spPr>
        <p:txBody>
          <a:bodyPr anchor="b">
            <a:noAutofit/>
          </a:bodyPr>
          <a:lstStyle>
            <a:lvl1pPr marL="0" indent="0">
              <a:buNone/>
              <a:defRPr sz="18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dirty="0"/>
              <a:t>Klik for at tilføje overskrift</a:t>
            </a:r>
          </a:p>
        </p:txBody>
      </p:sp>
      <p:sp>
        <p:nvSpPr>
          <p:cNvPr id="6" name="Pladsholder til indhold 5"/>
          <p:cNvSpPr>
            <a:spLocks noGrp="1"/>
          </p:cNvSpPr>
          <p:nvPr>
            <p:ph sz="quarter" idx="4" hasCustomPrompt="1"/>
          </p:nvPr>
        </p:nvSpPr>
        <p:spPr>
          <a:xfrm>
            <a:off x="6684600" y="2206347"/>
            <a:ext cx="4356000" cy="3456000"/>
          </a:xfrm>
        </p:spPr>
        <p:txBody>
          <a:bodyPr>
            <a:noAutofit/>
          </a:bodyPr>
          <a:lstStyle>
            <a:lvl1pPr>
              <a:defRPr sz="1600"/>
            </a:lvl1pPr>
            <a:lvl2pPr>
              <a:defRPr sz="1400"/>
            </a:lvl2pPr>
            <a:lvl3pPr>
              <a:defRPr sz="1200"/>
            </a:lvl3pPr>
            <a:lvl4pPr>
              <a:defRPr sz="1100"/>
            </a:lvl4pPr>
            <a:lvl5pPr>
              <a:defRPr sz="1100"/>
            </a:lvl5pPr>
          </a:lstStyle>
          <a:p>
            <a:pPr lvl="0"/>
            <a:r>
              <a:rPr lang="da-DK" dirty="0"/>
              <a:t>Rediger typografien</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7" name="Pladsholder til dato 6"/>
          <p:cNvSpPr>
            <a:spLocks noGrp="1"/>
          </p:cNvSpPr>
          <p:nvPr>
            <p:ph type="dt" sz="half" idx="10"/>
          </p:nvPr>
        </p:nvSpPr>
        <p:spPr/>
        <p:txBody>
          <a:bodyPr/>
          <a:lstStyle/>
          <a:p>
            <a:fld id="{773BE52F-C6CE-466E-9F2F-6057F1072A54}" type="datetime1">
              <a:rPr lang="da-DK" smtClean="0"/>
              <a:t>11-09-2023</a:t>
            </a:fld>
            <a:endParaRPr lang="da-DK"/>
          </a:p>
        </p:txBody>
      </p:sp>
      <p:sp>
        <p:nvSpPr>
          <p:cNvPr id="9" name="Pladsholder til slidenummer 8"/>
          <p:cNvSpPr>
            <a:spLocks noGrp="1"/>
          </p:cNvSpPr>
          <p:nvPr>
            <p:ph type="sldNum" sz="quarter" idx="12"/>
          </p:nvPr>
        </p:nvSpPr>
        <p:spPr/>
        <p:txBody>
          <a:bodyPr/>
          <a:lstStyle/>
          <a:p>
            <a:fld id="{5237226D-C2C2-4646-A0F4-1AFC7FE1B1AE}" type="slidenum">
              <a:rPr lang="da-DK" smtClean="0"/>
              <a:t>‹nr.›</a:t>
            </a:fld>
            <a:endParaRPr lang="da-DK"/>
          </a:p>
        </p:txBody>
      </p:sp>
      <p:sp>
        <p:nvSpPr>
          <p:cNvPr id="15" name="Pladsholder til tekst 5">
            <a:extLst>
              <a:ext uri="{FF2B5EF4-FFF2-40B4-BE49-F238E27FC236}">
                <a16:creationId xmlns:a16="http://schemas.microsoft.com/office/drawing/2014/main" id="{0E583596-B68E-4F76-B95E-0074FFE8BF2D}"/>
              </a:ext>
            </a:extLst>
          </p:cNvPr>
          <p:cNvSpPr>
            <a:spLocks noGrp="1" noChangeAspect="1"/>
          </p:cNvSpPr>
          <p:nvPr>
            <p:ph type="body" sz="quarter" idx="14" hasCustomPrompt="1"/>
          </p:nvPr>
        </p:nvSpPr>
        <p:spPr>
          <a:xfrm>
            <a:off x="1151455" y="5694915"/>
            <a:ext cx="9889091" cy="902665"/>
          </a:xfrm>
          <a:noFill/>
        </p:spPr>
        <p:txBody>
          <a:bodyPr lIns="72000" tIns="72000" rIns="72000" bIns="72000" anchor="ctr">
            <a:normAutofit/>
          </a:bodyPr>
          <a:lstStyle>
            <a:lvl1pPr marL="0" indent="0" algn="just">
              <a:lnSpc>
                <a:spcPct val="100000"/>
              </a:lnSpc>
              <a:spcBef>
                <a:spcPts val="0"/>
              </a:spcBef>
              <a:spcAft>
                <a:spcPts val="800"/>
              </a:spcAft>
              <a:buNone/>
              <a:defRPr sz="1000"/>
            </a:lvl1pPr>
          </a:lstStyle>
          <a:p>
            <a:pPr lvl="0"/>
            <a:r>
              <a:rPr lang="da-DK" dirty="0" err="1"/>
              <a:t>Anm</a:t>
            </a:r>
            <a:r>
              <a:rPr lang="da-DK" dirty="0"/>
              <a:t>.:/Kilde:</a:t>
            </a:r>
          </a:p>
        </p:txBody>
      </p:sp>
    </p:spTree>
    <p:extLst>
      <p:ext uri="{BB962C8B-B14F-4D97-AF65-F5344CB8AC3E}">
        <p14:creationId xmlns:p14="http://schemas.microsoft.com/office/powerpoint/2010/main" val="38635162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Sammenligning, mørkeblå">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a:xfrm>
            <a:off x="838200" y="6356350"/>
            <a:ext cx="2743200" cy="365125"/>
          </a:xfrm>
        </p:spPr>
        <p:txBody>
          <a:bodyPr/>
          <a:lstStyle/>
          <a:p>
            <a:fld id="{6E7DC7D8-551F-4244-A5E6-237131723F5C}" type="datetime1">
              <a:rPr lang="da-DK" smtClean="0"/>
              <a:t>11-09-2023</a:t>
            </a:fld>
            <a:endParaRPr lang="da-DK"/>
          </a:p>
        </p:txBody>
      </p:sp>
      <p:sp>
        <p:nvSpPr>
          <p:cNvPr id="4" name="Pladsholder til slidenummer 3"/>
          <p:cNvSpPr>
            <a:spLocks noGrp="1"/>
          </p:cNvSpPr>
          <p:nvPr>
            <p:ph type="sldNum" sz="quarter" idx="12"/>
          </p:nvPr>
        </p:nvSpPr>
        <p:spPr/>
        <p:txBody>
          <a:bodyPr/>
          <a:lstStyle>
            <a:lvl1pPr>
              <a:defRPr>
                <a:solidFill>
                  <a:schemeClr val="tx1"/>
                </a:solidFill>
              </a:defRPr>
            </a:lvl1pPr>
          </a:lstStyle>
          <a:p>
            <a:fld id="{5237226D-C2C2-4646-A0F4-1AFC7FE1B1AE}" type="slidenum">
              <a:rPr lang="da-DK" smtClean="0"/>
              <a:pPr/>
              <a:t>‹nr.›</a:t>
            </a:fld>
            <a:endParaRPr lang="da-DK" dirty="0"/>
          </a:p>
        </p:txBody>
      </p:sp>
      <p:sp>
        <p:nvSpPr>
          <p:cNvPr id="5" name="Baggrund">
            <a:extLst>
              <a:ext uri="{FF2B5EF4-FFF2-40B4-BE49-F238E27FC236}">
                <a16:creationId xmlns:a16="http://schemas.microsoft.com/office/drawing/2014/main" id="{3B8486FE-9AB8-4924-BA8D-94CA5169BED2}"/>
              </a:ext>
            </a:extLst>
          </p:cNvPr>
          <p:cNvSpPr/>
          <p:nvPr userDrawn="1"/>
        </p:nvSpPr>
        <p:spPr>
          <a:xfrm>
            <a:off x="-1" y="0"/>
            <a:ext cx="6099531" cy="6861600"/>
          </a:xfrm>
          <a:prstGeom prst="rect">
            <a:avLst/>
          </a:prstGeom>
          <a:solidFill>
            <a:srgbClr val="041A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solidFill>
                <a:schemeClr val="bg1"/>
              </a:solidFill>
            </a:endParaRPr>
          </a:p>
        </p:txBody>
      </p:sp>
      <p:sp>
        <p:nvSpPr>
          <p:cNvPr id="6" name="Title 1"/>
          <p:cNvSpPr>
            <a:spLocks noGrp="1"/>
          </p:cNvSpPr>
          <p:nvPr>
            <p:ph type="title" hasCustomPrompt="1"/>
          </p:nvPr>
        </p:nvSpPr>
        <p:spPr>
          <a:xfrm>
            <a:off x="539749" y="877888"/>
            <a:ext cx="4600575" cy="928037"/>
          </a:xfrm>
        </p:spPr>
        <p:txBody>
          <a:bodyPr anchor="b">
            <a:noAutofit/>
          </a:bodyPr>
          <a:lstStyle>
            <a:lvl1pPr>
              <a:defRPr sz="2800">
                <a:solidFill>
                  <a:schemeClr val="bg1"/>
                </a:solidFill>
              </a:defRPr>
            </a:lvl1pPr>
          </a:lstStyle>
          <a:p>
            <a:r>
              <a:rPr lang="da-DK" dirty="0"/>
              <a:t>Klik for at tilføje overskrift på maks. 2 linjer</a:t>
            </a:r>
          </a:p>
        </p:txBody>
      </p:sp>
      <p:sp>
        <p:nvSpPr>
          <p:cNvPr id="7" name="Content Placeholder 2">
            <a:extLst>
              <a:ext uri="{FF2B5EF4-FFF2-40B4-BE49-F238E27FC236}">
                <a16:creationId xmlns:a16="http://schemas.microsoft.com/office/drawing/2014/main" id="{802EAADA-4DCA-4F1A-85EF-D2AB2EC083CC}"/>
              </a:ext>
            </a:extLst>
          </p:cNvPr>
          <p:cNvSpPr>
            <a:spLocks noGrp="1"/>
          </p:cNvSpPr>
          <p:nvPr>
            <p:ph sz="quarter" idx="14" hasCustomPrompt="1"/>
          </p:nvPr>
        </p:nvSpPr>
        <p:spPr>
          <a:xfrm>
            <a:off x="539749" y="2008188"/>
            <a:ext cx="4600576" cy="3572216"/>
          </a:xfrm>
        </p:spPr>
        <p:txBody>
          <a:bodyPr>
            <a:noAutofit/>
          </a:bodyPr>
          <a:lstStyle>
            <a:lvl1pPr>
              <a:defRPr sz="1600" baseline="0">
                <a:solidFill>
                  <a:schemeClr val="bg1"/>
                </a:solidFill>
              </a:defRPr>
            </a:lvl1pPr>
            <a:lvl2pPr>
              <a:defRPr sz="1400">
                <a:solidFill>
                  <a:schemeClr val="bg1"/>
                </a:solidFill>
              </a:defRPr>
            </a:lvl2pPr>
            <a:lvl3pPr>
              <a:defRPr sz="1200">
                <a:solidFill>
                  <a:schemeClr val="bg1"/>
                </a:solidFill>
              </a:defRPr>
            </a:lvl3pPr>
            <a:lvl4pPr>
              <a:defRPr sz="1100">
                <a:solidFill>
                  <a:schemeClr val="bg1"/>
                </a:solidFill>
              </a:defRPr>
            </a:lvl4pPr>
            <a:lvl5pPr>
              <a:defRPr sz="1100">
                <a:solidFill>
                  <a:schemeClr val="bg1"/>
                </a:solidFill>
              </a:defRPr>
            </a:lvl5pPr>
          </a:lstStyle>
          <a:p>
            <a:pPr lvl="0"/>
            <a:r>
              <a:rPr lang="da-DK" noProof="0" dirty="0"/>
              <a:t>Klik for at tilføje tekst eller indsæt tabel, diagram eller </a:t>
            </a:r>
            <a:r>
              <a:rPr lang="da-DK" noProof="0" dirty="0" err="1"/>
              <a:t>SmartArt</a:t>
            </a:r>
            <a:r>
              <a:rPr lang="da-DK" noProof="0" dirty="0"/>
              <a:t> via ikonerne</a:t>
            </a:r>
          </a:p>
          <a:p>
            <a:pPr lvl="1"/>
            <a:r>
              <a:rPr lang="da-DK" noProof="0" dirty="0"/>
              <a:t>Second </a:t>
            </a:r>
            <a:r>
              <a:rPr lang="da-DK" noProof="0" dirty="0" err="1"/>
              <a:t>level</a:t>
            </a:r>
            <a:endParaRPr lang="da-DK" noProof="0" dirty="0"/>
          </a:p>
          <a:p>
            <a:pPr lvl="2"/>
            <a:r>
              <a:rPr lang="da-DK" noProof="0" dirty="0"/>
              <a:t>Third </a:t>
            </a:r>
            <a:r>
              <a:rPr lang="da-DK" noProof="0" dirty="0" err="1"/>
              <a:t>level</a:t>
            </a:r>
            <a:endParaRPr lang="da-DK" noProof="0" dirty="0"/>
          </a:p>
          <a:p>
            <a:pPr lvl="3"/>
            <a:r>
              <a:rPr lang="da-DK" noProof="0" dirty="0" err="1"/>
              <a:t>Fourth</a:t>
            </a:r>
            <a:r>
              <a:rPr lang="da-DK" noProof="0" dirty="0"/>
              <a:t> </a:t>
            </a:r>
            <a:r>
              <a:rPr lang="da-DK" noProof="0" dirty="0" err="1"/>
              <a:t>level</a:t>
            </a:r>
            <a:endParaRPr lang="da-DK" noProof="0" dirty="0"/>
          </a:p>
          <a:p>
            <a:pPr lvl="4"/>
            <a:r>
              <a:rPr lang="da-DK" noProof="0" dirty="0"/>
              <a:t>Fifth </a:t>
            </a:r>
            <a:r>
              <a:rPr lang="da-DK" noProof="0" dirty="0" err="1"/>
              <a:t>level</a:t>
            </a:r>
            <a:endParaRPr lang="da-DK" noProof="0" dirty="0"/>
          </a:p>
        </p:txBody>
      </p:sp>
      <p:sp>
        <p:nvSpPr>
          <p:cNvPr id="9" name="Content Placeholder 2">
            <a:extLst>
              <a:ext uri="{FF2B5EF4-FFF2-40B4-BE49-F238E27FC236}">
                <a16:creationId xmlns:a16="http://schemas.microsoft.com/office/drawing/2014/main" id="{802EAADA-4DCA-4F1A-85EF-D2AB2EC083CC}"/>
              </a:ext>
            </a:extLst>
          </p:cNvPr>
          <p:cNvSpPr>
            <a:spLocks noGrp="1"/>
          </p:cNvSpPr>
          <p:nvPr>
            <p:ph sz="quarter" idx="15" hasCustomPrompt="1"/>
          </p:nvPr>
        </p:nvSpPr>
        <p:spPr>
          <a:xfrm>
            <a:off x="7026499" y="2008188"/>
            <a:ext cx="4600576" cy="3572216"/>
          </a:xfrm>
        </p:spPr>
        <p:txBody>
          <a:bodyPr>
            <a:noAutofit/>
          </a:bodyPr>
          <a:lstStyle>
            <a:lvl1pPr>
              <a:defRPr sz="1600">
                <a:solidFill>
                  <a:schemeClr val="tx1"/>
                </a:solidFill>
              </a:defRPr>
            </a:lvl1pPr>
            <a:lvl2pPr>
              <a:defRPr sz="1400">
                <a:solidFill>
                  <a:schemeClr val="tx1"/>
                </a:solidFill>
              </a:defRPr>
            </a:lvl2pPr>
            <a:lvl3pPr>
              <a:defRPr sz="1200">
                <a:solidFill>
                  <a:schemeClr val="tx1"/>
                </a:solidFill>
              </a:defRPr>
            </a:lvl3pPr>
            <a:lvl4pPr>
              <a:defRPr sz="1100">
                <a:solidFill>
                  <a:schemeClr val="tx1"/>
                </a:solidFill>
              </a:defRPr>
            </a:lvl4pPr>
            <a:lvl5pPr>
              <a:defRPr sz="1100">
                <a:solidFill>
                  <a:schemeClr val="tx1"/>
                </a:solidFill>
              </a:defRPr>
            </a:lvl5pPr>
          </a:lstStyle>
          <a:p>
            <a:pPr lvl="0"/>
            <a:r>
              <a:rPr lang="da-DK" noProof="0" dirty="0"/>
              <a:t>Klik for at tilføje tekst eller indsæt tabel, diagram eller </a:t>
            </a:r>
            <a:r>
              <a:rPr lang="da-DK" noProof="0" dirty="0" err="1"/>
              <a:t>SmartArt</a:t>
            </a:r>
            <a:r>
              <a:rPr lang="da-DK" noProof="0" dirty="0"/>
              <a:t> via ikonerne</a:t>
            </a:r>
          </a:p>
          <a:p>
            <a:pPr lvl="1"/>
            <a:r>
              <a:rPr lang="da-DK" noProof="0" dirty="0"/>
              <a:t>Second </a:t>
            </a:r>
            <a:r>
              <a:rPr lang="da-DK" noProof="0" dirty="0" err="1"/>
              <a:t>level</a:t>
            </a:r>
            <a:endParaRPr lang="da-DK" noProof="0" dirty="0"/>
          </a:p>
          <a:p>
            <a:pPr lvl="2"/>
            <a:r>
              <a:rPr lang="da-DK" noProof="0" dirty="0"/>
              <a:t>Third </a:t>
            </a:r>
            <a:r>
              <a:rPr lang="da-DK" noProof="0" dirty="0" err="1"/>
              <a:t>level</a:t>
            </a:r>
            <a:endParaRPr lang="da-DK" noProof="0" dirty="0"/>
          </a:p>
          <a:p>
            <a:pPr lvl="3"/>
            <a:r>
              <a:rPr lang="da-DK" noProof="0" dirty="0" err="1"/>
              <a:t>Fourth</a:t>
            </a:r>
            <a:r>
              <a:rPr lang="da-DK" noProof="0" dirty="0"/>
              <a:t> </a:t>
            </a:r>
            <a:r>
              <a:rPr lang="da-DK" noProof="0" dirty="0" err="1"/>
              <a:t>level</a:t>
            </a:r>
            <a:endParaRPr lang="da-DK" noProof="0" dirty="0"/>
          </a:p>
          <a:p>
            <a:pPr lvl="4"/>
            <a:r>
              <a:rPr lang="da-DK" noProof="0" dirty="0"/>
              <a:t>Fifth </a:t>
            </a:r>
            <a:r>
              <a:rPr lang="da-DK" noProof="0" dirty="0" err="1"/>
              <a:t>level</a:t>
            </a:r>
            <a:endParaRPr lang="da-DK" noProof="0" dirty="0"/>
          </a:p>
        </p:txBody>
      </p:sp>
      <p:sp>
        <p:nvSpPr>
          <p:cNvPr id="12" name="Pladsholder til slidenummer 3"/>
          <p:cNvSpPr txBox="1">
            <a:spLocks/>
          </p:cNvSpPr>
          <p:nvPr userDrawn="1"/>
        </p:nvSpPr>
        <p:spPr>
          <a:xfrm>
            <a:off x="8611200" y="6357600"/>
            <a:ext cx="2743200" cy="365125"/>
          </a:xfrm>
          <a:prstGeom prst="rect">
            <a:avLst/>
          </a:prstGeom>
        </p:spPr>
        <p:txBody>
          <a:bodyPr vert="horz" lIns="91440" tIns="45720" rIns="91440" bIns="45720" rtlCol="0" anchor="ctr"/>
          <a:lstStyle>
            <a:defPPr>
              <a:defRPr lang="da-DK"/>
            </a:defPPr>
            <a:lvl1pPr marL="0" algn="r" defTabSz="914400" rtl="0" eaLnBrk="1" latinLnBrk="0" hangingPunct="1">
              <a:defRPr sz="1200"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237226D-C2C2-4646-A0F4-1AFC7FE1B1AE}" type="slidenum">
              <a:rPr lang="da-DK" smtClean="0"/>
              <a:pPr/>
              <a:t>‹nr.›</a:t>
            </a:fld>
            <a:endParaRPr lang="da-DK"/>
          </a:p>
        </p:txBody>
      </p:sp>
      <p:sp>
        <p:nvSpPr>
          <p:cNvPr id="11" name="Pladsholder til tekst 10">
            <a:extLst>
              <a:ext uri="{FF2B5EF4-FFF2-40B4-BE49-F238E27FC236}">
                <a16:creationId xmlns:a16="http://schemas.microsoft.com/office/drawing/2014/main" id="{5D50CA05-A207-4521-A120-19D46309D2A9}"/>
              </a:ext>
            </a:extLst>
          </p:cNvPr>
          <p:cNvSpPr>
            <a:spLocks noGrp="1"/>
          </p:cNvSpPr>
          <p:nvPr>
            <p:ph type="body" sz="quarter" idx="16" hasCustomPrompt="1"/>
          </p:nvPr>
        </p:nvSpPr>
        <p:spPr>
          <a:xfrm>
            <a:off x="7026275" y="877888"/>
            <a:ext cx="4600800" cy="928800"/>
          </a:xfrm>
        </p:spPr>
        <p:txBody>
          <a:bodyPr anchor="b">
            <a:noAutofit/>
          </a:bodyPr>
          <a:lstStyle>
            <a:lvl1pPr marL="0" indent="0">
              <a:buNone/>
              <a:defRPr b="1">
                <a:solidFill>
                  <a:schemeClr val="tx1"/>
                </a:solidFill>
              </a:defRPr>
            </a:lvl1pPr>
          </a:lstStyle>
          <a:p>
            <a:pPr lvl="0"/>
            <a:r>
              <a:rPr lang="da-DK" dirty="0"/>
              <a:t>Klik for at tilføje overskrift på maks. 2 linjer</a:t>
            </a:r>
          </a:p>
        </p:txBody>
      </p:sp>
      <p:pic>
        <p:nvPicPr>
          <p:cNvPr id="13" name="Picture 12" descr="Logo&#10;&#10;Description automatically generated">
            <a:extLst>
              <a:ext uri="{FF2B5EF4-FFF2-40B4-BE49-F238E27FC236}">
                <a16:creationId xmlns:a16="http://schemas.microsoft.com/office/drawing/2014/main" id="{B494D3EF-D680-4837-9B39-8707F67B5A31}"/>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446400" y="5875200"/>
            <a:ext cx="633370" cy="598230"/>
          </a:xfrm>
          <a:prstGeom prst="rect">
            <a:avLst/>
          </a:prstGeom>
        </p:spPr>
      </p:pic>
    </p:spTree>
    <p:extLst>
      <p:ext uri="{BB962C8B-B14F-4D97-AF65-F5344CB8AC3E}">
        <p14:creationId xmlns:p14="http://schemas.microsoft.com/office/powerpoint/2010/main" val="4511729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Citat">
    <p:bg>
      <p:bgPr>
        <a:solidFill>
          <a:srgbClr val="041A3D"/>
        </a:solidFill>
        <a:effectLst/>
      </p:bgPr>
    </p:bg>
    <p:spTree>
      <p:nvGrpSpPr>
        <p:cNvPr id="1" name=""/>
        <p:cNvGrpSpPr/>
        <p:nvPr/>
      </p:nvGrpSpPr>
      <p:grpSpPr>
        <a:xfrm>
          <a:off x="0" y="0"/>
          <a:ext cx="0" cy="0"/>
          <a:chOff x="0" y="0"/>
          <a:chExt cx="0" cy="0"/>
        </a:xfrm>
      </p:grpSpPr>
      <p:sp>
        <p:nvSpPr>
          <p:cNvPr id="7" name="Citationsgrafik">
            <a:extLst>
              <a:ext uri="{FF2B5EF4-FFF2-40B4-BE49-F238E27FC236}">
                <a16:creationId xmlns:a16="http://schemas.microsoft.com/office/drawing/2014/main" id="{A1B21581-25CC-45E4-A59C-387251251184}"/>
              </a:ext>
            </a:extLst>
          </p:cNvPr>
          <p:cNvSpPr>
            <a:spLocks noEditPoints="1"/>
          </p:cNvSpPr>
          <p:nvPr userDrawn="1"/>
        </p:nvSpPr>
        <p:spPr bwMode="auto">
          <a:xfrm>
            <a:off x="838200" y="970198"/>
            <a:ext cx="746066" cy="461555"/>
          </a:xfrm>
          <a:custGeom>
            <a:avLst/>
            <a:gdLst>
              <a:gd name="T0" fmla="*/ 804 w 1076"/>
              <a:gd name="T1" fmla="*/ 431 h 664"/>
              <a:gd name="T2" fmla="*/ 649 w 1076"/>
              <a:gd name="T3" fmla="*/ 577 h 664"/>
              <a:gd name="T4" fmla="*/ 643 w 1076"/>
              <a:gd name="T5" fmla="*/ 586 h 664"/>
              <a:gd name="T6" fmla="*/ 654 w 1076"/>
              <a:gd name="T7" fmla="*/ 658 h 664"/>
              <a:gd name="T8" fmla="*/ 664 w 1076"/>
              <a:gd name="T9" fmla="*/ 662 h 664"/>
              <a:gd name="T10" fmla="*/ 1048 w 1076"/>
              <a:gd name="T11" fmla="*/ 219 h 664"/>
              <a:gd name="T12" fmla="*/ 780 w 1076"/>
              <a:gd name="T13" fmla="*/ 16 h 664"/>
              <a:gd name="T14" fmla="*/ 607 w 1076"/>
              <a:gd name="T15" fmla="*/ 255 h 664"/>
              <a:gd name="T16" fmla="*/ 804 w 1076"/>
              <a:gd name="T17" fmla="*/ 431 h 664"/>
              <a:gd name="T18" fmla="*/ 17 w 1076"/>
              <a:gd name="T19" fmla="*/ 255 h 664"/>
              <a:gd name="T20" fmla="*/ 214 w 1076"/>
              <a:gd name="T21" fmla="*/ 431 h 664"/>
              <a:gd name="T22" fmla="*/ 60 w 1076"/>
              <a:gd name="T23" fmla="*/ 577 h 664"/>
              <a:gd name="T24" fmla="*/ 54 w 1076"/>
              <a:gd name="T25" fmla="*/ 586 h 664"/>
              <a:gd name="T26" fmla="*/ 66 w 1076"/>
              <a:gd name="T27" fmla="*/ 658 h 664"/>
              <a:gd name="T28" fmla="*/ 76 w 1076"/>
              <a:gd name="T29" fmla="*/ 662 h 664"/>
              <a:gd name="T30" fmla="*/ 458 w 1076"/>
              <a:gd name="T31" fmla="*/ 219 h 664"/>
              <a:gd name="T32" fmla="*/ 192 w 1076"/>
              <a:gd name="T33" fmla="*/ 16 h 664"/>
              <a:gd name="T34" fmla="*/ 17 w 1076"/>
              <a:gd name="T35" fmla="*/ 255 h 6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76" h="664">
                <a:moveTo>
                  <a:pt x="804" y="431"/>
                </a:moveTo>
                <a:cubicBezTo>
                  <a:pt x="780" y="521"/>
                  <a:pt x="719" y="556"/>
                  <a:pt x="649" y="577"/>
                </a:cubicBezTo>
                <a:cubicBezTo>
                  <a:pt x="642" y="580"/>
                  <a:pt x="643" y="586"/>
                  <a:pt x="643" y="586"/>
                </a:cubicBezTo>
                <a:cubicBezTo>
                  <a:pt x="654" y="658"/>
                  <a:pt x="654" y="658"/>
                  <a:pt x="654" y="658"/>
                </a:cubicBezTo>
                <a:cubicBezTo>
                  <a:pt x="654" y="658"/>
                  <a:pt x="655" y="664"/>
                  <a:pt x="664" y="662"/>
                </a:cubicBezTo>
                <a:cubicBezTo>
                  <a:pt x="912" y="635"/>
                  <a:pt x="1076" y="447"/>
                  <a:pt x="1048" y="219"/>
                </a:cubicBezTo>
                <a:cubicBezTo>
                  <a:pt x="1018" y="61"/>
                  <a:pt x="893" y="0"/>
                  <a:pt x="780" y="16"/>
                </a:cubicBezTo>
                <a:cubicBezTo>
                  <a:pt x="667" y="35"/>
                  <a:pt x="588" y="141"/>
                  <a:pt x="607" y="255"/>
                </a:cubicBezTo>
                <a:cubicBezTo>
                  <a:pt x="622" y="356"/>
                  <a:pt x="706" y="428"/>
                  <a:pt x="804" y="431"/>
                </a:cubicBezTo>
                <a:close/>
                <a:moveTo>
                  <a:pt x="17" y="255"/>
                </a:moveTo>
                <a:cubicBezTo>
                  <a:pt x="32" y="355"/>
                  <a:pt x="117" y="426"/>
                  <a:pt x="214" y="431"/>
                </a:cubicBezTo>
                <a:cubicBezTo>
                  <a:pt x="190" y="521"/>
                  <a:pt x="131" y="556"/>
                  <a:pt x="60" y="577"/>
                </a:cubicBezTo>
                <a:cubicBezTo>
                  <a:pt x="53" y="580"/>
                  <a:pt x="54" y="586"/>
                  <a:pt x="54" y="586"/>
                </a:cubicBezTo>
                <a:cubicBezTo>
                  <a:pt x="66" y="658"/>
                  <a:pt x="66" y="658"/>
                  <a:pt x="66" y="658"/>
                </a:cubicBezTo>
                <a:cubicBezTo>
                  <a:pt x="66" y="658"/>
                  <a:pt x="67" y="664"/>
                  <a:pt x="76" y="662"/>
                </a:cubicBezTo>
                <a:cubicBezTo>
                  <a:pt x="322" y="635"/>
                  <a:pt x="489" y="447"/>
                  <a:pt x="458" y="219"/>
                </a:cubicBezTo>
                <a:cubicBezTo>
                  <a:pt x="429" y="61"/>
                  <a:pt x="306" y="0"/>
                  <a:pt x="192" y="16"/>
                </a:cubicBezTo>
                <a:cubicBezTo>
                  <a:pt x="78" y="35"/>
                  <a:pt x="0" y="141"/>
                  <a:pt x="17" y="25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da-DK" dirty="0"/>
          </a:p>
        </p:txBody>
      </p:sp>
      <p:sp>
        <p:nvSpPr>
          <p:cNvPr id="8" name="Pladsholder til tekst 7"/>
          <p:cNvSpPr>
            <a:spLocks noGrp="1"/>
          </p:cNvSpPr>
          <p:nvPr>
            <p:ph type="body" sz="quarter" idx="13" hasCustomPrompt="1"/>
          </p:nvPr>
        </p:nvSpPr>
        <p:spPr>
          <a:xfrm>
            <a:off x="1239838" y="1739900"/>
            <a:ext cx="9712325" cy="3000375"/>
          </a:xfrm>
        </p:spPr>
        <p:txBody>
          <a:bodyPr>
            <a:noAutofit/>
          </a:bodyPr>
          <a:lstStyle>
            <a:lvl1pPr marL="0" indent="0" algn="l">
              <a:buNone/>
              <a:defRPr sz="3800" i="1">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da-DK" dirty="0"/>
              <a:t>Klik for at tilføje citat</a:t>
            </a:r>
          </a:p>
        </p:txBody>
      </p:sp>
      <p:sp>
        <p:nvSpPr>
          <p:cNvPr id="9" name="Pladsholder til dato 1"/>
          <p:cNvSpPr>
            <a:spLocks noGrp="1"/>
          </p:cNvSpPr>
          <p:nvPr>
            <p:ph type="dt" sz="half" idx="10"/>
          </p:nvPr>
        </p:nvSpPr>
        <p:spPr>
          <a:xfrm>
            <a:off x="838200" y="6356350"/>
            <a:ext cx="2743200" cy="365125"/>
          </a:xfrm>
        </p:spPr>
        <p:txBody>
          <a:bodyPr/>
          <a:lstStyle>
            <a:lvl1pPr>
              <a:defRPr>
                <a:solidFill>
                  <a:schemeClr val="bg1"/>
                </a:solidFill>
              </a:defRPr>
            </a:lvl1pPr>
          </a:lstStyle>
          <a:p>
            <a:fld id="{4B0925AD-685C-4131-92F3-8199ABC1DBC6}" type="datetime1">
              <a:rPr lang="da-DK" smtClean="0"/>
              <a:t>11-09-2023</a:t>
            </a:fld>
            <a:endParaRPr lang="da-DK"/>
          </a:p>
        </p:txBody>
      </p:sp>
      <p:sp>
        <p:nvSpPr>
          <p:cNvPr id="10" name="Pladsholder til slidenummer 3"/>
          <p:cNvSpPr>
            <a:spLocks noGrp="1"/>
          </p:cNvSpPr>
          <p:nvPr>
            <p:ph type="sldNum" sz="quarter" idx="12"/>
          </p:nvPr>
        </p:nvSpPr>
        <p:spPr>
          <a:xfrm>
            <a:off x="8610600" y="6356350"/>
            <a:ext cx="2743200" cy="365125"/>
          </a:xfrm>
        </p:spPr>
        <p:txBody>
          <a:bodyPr/>
          <a:lstStyle>
            <a:lvl1pPr>
              <a:defRPr>
                <a:solidFill>
                  <a:schemeClr val="bg1"/>
                </a:solidFill>
              </a:defRPr>
            </a:lvl1pPr>
          </a:lstStyle>
          <a:p>
            <a:fld id="{5237226D-C2C2-4646-A0F4-1AFC7FE1B1AE}" type="slidenum">
              <a:rPr lang="da-DK" smtClean="0"/>
              <a:pPr/>
              <a:t>‹nr.›</a:t>
            </a:fld>
            <a:endParaRPr lang="da-DK"/>
          </a:p>
        </p:txBody>
      </p:sp>
      <p:pic>
        <p:nvPicPr>
          <p:cNvPr id="11" name="Picture 10" descr="Logo&#10;&#10;Description automatically generated">
            <a:extLst>
              <a:ext uri="{FF2B5EF4-FFF2-40B4-BE49-F238E27FC236}">
                <a16:creationId xmlns:a16="http://schemas.microsoft.com/office/drawing/2014/main" id="{03882F66-8B39-4407-86F1-42B2F568C56B}"/>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446400" y="5875200"/>
            <a:ext cx="633370" cy="598230"/>
          </a:xfrm>
          <a:prstGeom prst="rect">
            <a:avLst/>
          </a:prstGeom>
        </p:spPr>
      </p:pic>
    </p:spTree>
    <p:extLst>
      <p:ext uri="{BB962C8B-B14F-4D97-AF65-F5344CB8AC3E}">
        <p14:creationId xmlns:p14="http://schemas.microsoft.com/office/powerpoint/2010/main" val="20062407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Citat og billede, mørkeblå">
    <p:bg>
      <p:bgPr>
        <a:solidFill>
          <a:srgbClr val="041A3D"/>
        </a:solidFill>
        <a:effectLst/>
      </p:bgPr>
    </p:bg>
    <p:spTree>
      <p:nvGrpSpPr>
        <p:cNvPr id="1" name=""/>
        <p:cNvGrpSpPr/>
        <p:nvPr/>
      </p:nvGrpSpPr>
      <p:grpSpPr>
        <a:xfrm>
          <a:off x="0" y="0"/>
          <a:ext cx="0" cy="0"/>
          <a:chOff x="0" y="0"/>
          <a:chExt cx="0" cy="0"/>
        </a:xfrm>
      </p:grpSpPr>
      <p:sp>
        <p:nvSpPr>
          <p:cNvPr id="7" name="Citationsgrafik">
            <a:extLst>
              <a:ext uri="{FF2B5EF4-FFF2-40B4-BE49-F238E27FC236}">
                <a16:creationId xmlns:a16="http://schemas.microsoft.com/office/drawing/2014/main" id="{A1B21581-25CC-45E4-A59C-387251251184}"/>
              </a:ext>
            </a:extLst>
          </p:cNvPr>
          <p:cNvSpPr>
            <a:spLocks noEditPoints="1"/>
          </p:cNvSpPr>
          <p:nvPr userDrawn="1"/>
        </p:nvSpPr>
        <p:spPr bwMode="auto">
          <a:xfrm>
            <a:off x="1601201" y="2179382"/>
            <a:ext cx="746066" cy="461555"/>
          </a:xfrm>
          <a:custGeom>
            <a:avLst/>
            <a:gdLst>
              <a:gd name="T0" fmla="*/ 804 w 1076"/>
              <a:gd name="T1" fmla="*/ 431 h 664"/>
              <a:gd name="T2" fmla="*/ 649 w 1076"/>
              <a:gd name="T3" fmla="*/ 577 h 664"/>
              <a:gd name="T4" fmla="*/ 643 w 1076"/>
              <a:gd name="T5" fmla="*/ 586 h 664"/>
              <a:gd name="T6" fmla="*/ 654 w 1076"/>
              <a:gd name="T7" fmla="*/ 658 h 664"/>
              <a:gd name="T8" fmla="*/ 664 w 1076"/>
              <a:gd name="T9" fmla="*/ 662 h 664"/>
              <a:gd name="T10" fmla="*/ 1048 w 1076"/>
              <a:gd name="T11" fmla="*/ 219 h 664"/>
              <a:gd name="T12" fmla="*/ 780 w 1076"/>
              <a:gd name="T13" fmla="*/ 16 h 664"/>
              <a:gd name="T14" fmla="*/ 607 w 1076"/>
              <a:gd name="T15" fmla="*/ 255 h 664"/>
              <a:gd name="T16" fmla="*/ 804 w 1076"/>
              <a:gd name="T17" fmla="*/ 431 h 664"/>
              <a:gd name="T18" fmla="*/ 17 w 1076"/>
              <a:gd name="T19" fmla="*/ 255 h 664"/>
              <a:gd name="T20" fmla="*/ 214 w 1076"/>
              <a:gd name="T21" fmla="*/ 431 h 664"/>
              <a:gd name="T22" fmla="*/ 60 w 1076"/>
              <a:gd name="T23" fmla="*/ 577 h 664"/>
              <a:gd name="T24" fmla="*/ 54 w 1076"/>
              <a:gd name="T25" fmla="*/ 586 h 664"/>
              <a:gd name="T26" fmla="*/ 66 w 1076"/>
              <a:gd name="T27" fmla="*/ 658 h 664"/>
              <a:gd name="T28" fmla="*/ 76 w 1076"/>
              <a:gd name="T29" fmla="*/ 662 h 664"/>
              <a:gd name="T30" fmla="*/ 458 w 1076"/>
              <a:gd name="T31" fmla="*/ 219 h 664"/>
              <a:gd name="T32" fmla="*/ 192 w 1076"/>
              <a:gd name="T33" fmla="*/ 16 h 664"/>
              <a:gd name="T34" fmla="*/ 17 w 1076"/>
              <a:gd name="T35" fmla="*/ 255 h 6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76" h="664">
                <a:moveTo>
                  <a:pt x="804" y="431"/>
                </a:moveTo>
                <a:cubicBezTo>
                  <a:pt x="780" y="521"/>
                  <a:pt x="719" y="556"/>
                  <a:pt x="649" y="577"/>
                </a:cubicBezTo>
                <a:cubicBezTo>
                  <a:pt x="642" y="580"/>
                  <a:pt x="643" y="586"/>
                  <a:pt x="643" y="586"/>
                </a:cubicBezTo>
                <a:cubicBezTo>
                  <a:pt x="654" y="658"/>
                  <a:pt x="654" y="658"/>
                  <a:pt x="654" y="658"/>
                </a:cubicBezTo>
                <a:cubicBezTo>
                  <a:pt x="654" y="658"/>
                  <a:pt x="655" y="664"/>
                  <a:pt x="664" y="662"/>
                </a:cubicBezTo>
                <a:cubicBezTo>
                  <a:pt x="912" y="635"/>
                  <a:pt x="1076" y="447"/>
                  <a:pt x="1048" y="219"/>
                </a:cubicBezTo>
                <a:cubicBezTo>
                  <a:pt x="1018" y="61"/>
                  <a:pt x="893" y="0"/>
                  <a:pt x="780" y="16"/>
                </a:cubicBezTo>
                <a:cubicBezTo>
                  <a:pt x="667" y="35"/>
                  <a:pt x="588" y="141"/>
                  <a:pt x="607" y="255"/>
                </a:cubicBezTo>
                <a:cubicBezTo>
                  <a:pt x="622" y="356"/>
                  <a:pt x="706" y="428"/>
                  <a:pt x="804" y="431"/>
                </a:cubicBezTo>
                <a:close/>
                <a:moveTo>
                  <a:pt x="17" y="255"/>
                </a:moveTo>
                <a:cubicBezTo>
                  <a:pt x="32" y="355"/>
                  <a:pt x="117" y="426"/>
                  <a:pt x="214" y="431"/>
                </a:cubicBezTo>
                <a:cubicBezTo>
                  <a:pt x="190" y="521"/>
                  <a:pt x="131" y="556"/>
                  <a:pt x="60" y="577"/>
                </a:cubicBezTo>
                <a:cubicBezTo>
                  <a:pt x="53" y="580"/>
                  <a:pt x="54" y="586"/>
                  <a:pt x="54" y="586"/>
                </a:cubicBezTo>
                <a:cubicBezTo>
                  <a:pt x="66" y="658"/>
                  <a:pt x="66" y="658"/>
                  <a:pt x="66" y="658"/>
                </a:cubicBezTo>
                <a:cubicBezTo>
                  <a:pt x="66" y="658"/>
                  <a:pt x="67" y="664"/>
                  <a:pt x="76" y="662"/>
                </a:cubicBezTo>
                <a:cubicBezTo>
                  <a:pt x="322" y="635"/>
                  <a:pt x="489" y="447"/>
                  <a:pt x="458" y="219"/>
                </a:cubicBezTo>
                <a:cubicBezTo>
                  <a:pt x="429" y="61"/>
                  <a:pt x="306" y="0"/>
                  <a:pt x="192" y="16"/>
                </a:cubicBezTo>
                <a:cubicBezTo>
                  <a:pt x="78" y="35"/>
                  <a:pt x="0" y="141"/>
                  <a:pt x="17" y="25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da-DK" dirty="0"/>
          </a:p>
        </p:txBody>
      </p:sp>
      <p:sp>
        <p:nvSpPr>
          <p:cNvPr id="8" name="Content Placeholder 3">
            <a:extLst>
              <a:ext uri="{FF2B5EF4-FFF2-40B4-BE49-F238E27FC236}">
                <a16:creationId xmlns:a16="http://schemas.microsoft.com/office/drawing/2014/main" id="{1DD34DFF-0D1E-4AA9-B6E8-5AA2600631DD}"/>
              </a:ext>
            </a:extLst>
          </p:cNvPr>
          <p:cNvSpPr>
            <a:spLocks noGrp="1"/>
          </p:cNvSpPr>
          <p:nvPr>
            <p:ph sz="quarter" idx="13" hasCustomPrompt="1"/>
          </p:nvPr>
        </p:nvSpPr>
        <p:spPr>
          <a:xfrm>
            <a:off x="1633328" y="2795608"/>
            <a:ext cx="4605336" cy="2784392"/>
          </a:xfrm>
        </p:spPr>
        <p:txBody>
          <a:bodyPr>
            <a:noAutofit/>
          </a:bodyPr>
          <a:lstStyle>
            <a:lvl1pPr marL="0" marR="0" indent="0" algn="l" defTabSz="914400" rtl="0" eaLnBrk="1" fontAlgn="auto" latinLnBrk="0" hangingPunct="1">
              <a:lnSpc>
                <a:spcPct val="97000"/>
              </a:lnSpc>
              <a:spcBef>
                <a:spcPts val="0"/>
              </a:spcBef>
              <a:spcAft>
                <a:spcPts val="600"/>
              </a:spcAft>
              <a:buClrTx/>
              <a:buSzTx/>
              <a:buFont typeface="Arial" panose="020B0604020202020204" pitchFamily="34" charset="0"/>
              <a:buChar char="​"/>
              <a:tabLst/>
              <a:defRPr sz="2000" b="1" i="1">
                <a:solidFill>
                  <a:schemeClr val="bg1"/>
                </a:solidFill>
              </a:defRPr>
            </a:lvl1pPr>
            <a:lvl2pPr marL="72000" indent="-72000">
              <a:lnSpc>
                <a:spcPct val="100000"/>
              </a:lnSpc>
              <a:spcBef>
                <a:spcPts val="600"/>
              </a:spcBef>
              <a:spcAft>
                <a:spcPts val="0"/>
              </a:spcAft>
              <a:buFont typeface="Corbel" panose="020B0503020204020204" pitchFamily="34" charset="0"/>
              <a:buChar char="-"/>
              <a:defRPr sz="1100" i="1">
                <a:solidFill>
                  <a:schemeClr val="bg1"/>
                </a:solidFill>
              </a:defRPr>
            </a:lvl2pPr>
            <a:lvl3pPr marL="72000" indent="-72000">
              <a:lnSpc>
                <a:spcPct val="100000"/>
              </a:lnSpc>
              <a:spcBef>
                <a:spcPts val="600"/>
              </a:spcBef>
              <a:spcAft>
                <a:spcPts val="0"/>
              </a:spcAft>
              <a:buFont typeface="Corbel" panose="020B0503020204020204" pitchFamily="34" charset="0"/>
              <a:buChar char="-"/>
              <a:defRPr sz="1100" b="0" i="1">
                <a:solidFill>
                  <a:schemeClr val="bg1"/>
                </a:solidFill>
              </a:defRPr>
            </a:lvl3pPr>
            <a:lvl4pPr marL="72000" indent="-72000">
              <a:lnSpc>
                <a:spcPct val="100000"/>
              </a:lnSpc>
              <a:spcBef>
                <a:spcPts val="600"/>
              </a:spcBef>
              <a:spcAft>
                <a:spcPts val="0"/>
              </a:spcAft>
              <a:buFont typeface="Corbel" panose="020B0503020204020204" pitchFamily="34" charset="0"/>
              <a:buChar char="-"/>
              <a:defRPr sz="1100" b="0" i="1">
                <a:solidFill>
                  <a:schemeClr val="bg1"/>
                </a:solidFill>
              </a:defRPr>
            </a:lvl4pPr>
            <a:lvl5pPr marL="72000" indent="-72000">
              <a:lnSpc>
                <a:spcPct val="100000"/>
              </a:lnSpc>
              <a:spcBef>
                <a:spcPts val="600"/>
              </a:spcBef>
              <a:buFont typeface="Corbel" panose="020B0503020204020204" pitchFamily="34" charset="0"/>
              <a:buChar char="-"/>
              <a:defRPr sz="1100" b="0" i="1">
                <a:solidFill>
                  <a:schemeClr val="bg1"/>
                </a:solidFill>
              </a:defRPr>
            </a:lvl5pPr>
          </a:lstStyle>
          <a:p>
            <a:pPr marL="0" marR="0" lvl="0" indent="0" algn="l" defTabSz="914400" rtl="0" eaLnBrk="1" fontAlgn="auto" latinLnBrk="0" hangingPunct="1">
              <a:lnSpc>
                <a:spcPct val="97000"/>
              </a:lnSpc>
              <a:spcBef>
                <a:spcPts val="0"/>
              </a:spcBef>
              <a:spcAft>
                <a:spcPts val="600"/>
              </a:spcAft>
              <a:buClrTx/>
              <a:buSzTx/>
              <a:buFont typeface="Arial" panose="020B0604020202020204" pitchFamily="34" charset="0"/>
              <a:buChar char="​"/>
              <a:tabLst/>
              <a:defRPr/>
            </a:pPr>
            <a:r>
              <a:rPr lang="da-DK" noProof="0" dirty="0"/>
              <a:t>Klik for at tilføje citat. Klik på ENTER og TAB for at få korrekt teksttypografi til afsendernavn/kilde  </a:t>
            </a:r>
          </a:p>
          <a:p>
            <a:pPr lvl="1"/>
            <a:r>
              <a:rPr lang="da-DK" noProof="0" dirty="0"/>
              <a:t>Afsender / Kilde</a:t>
            </a:r>
          </a:p>
          <a:p>
            <a:pPr lvl="2"/>
            <a:r>
              <a:rPr lang="da-DK" noProof="0" dirty="0"/>
              <a:t>Third </a:t>
            </a:r>
            <a:r>
              <a:rPr lang="da-DK" noProof="0" dirty="0" err="1"/>
              <a:t>level</a:t>
            </a:r>
            <a:endParaRPr lang="da-DK" noProof="0" dirty="0"/>
          </a:p>
          <a:p>
            <a:pPr lvl="3"/>
            <a:r>
              <a:rPr lang="da-DK" noProof="0" dirty="0" err="1"/>
              <a:t>Fourth</a:t>
            </a:r>
            <a:r>
              <a:rPr lang="da-DK" noProof="0" dirty="0"/>
              <a:t> </a:t>
            </a:r>
            <a:r>
              <a:rPr lang="da-DK" noProof="0" dirty="0" err="1"/>
              <a:t>level</a:t>
            </a:r>
            <a:endParaRPr lang="da-DK" noProof="0" dirty="0"/>
          </a:p>
          <a:p>
            <a:pPr lvl="4"/>
            <a:r>
              <a:rPr lang="da-DK" noProof="0" dirty="0"/>
              <a:t>Fifth </a:t>
            </a:r>
            <a:r>
              <a:rPr lang="da-DK" noProof="0" dirty="0" err="1"/>
              <a:t>level</a:t>
            </a:r>
            <a:endParaRPr lang="da-DK" noProof="0" dirty="0"/>
          </a:p>
        </p:txBody>
      </p:sp>
      <p:sp>
        <p:nvSpPr>
          <p:cNvPr id="9" name="Picture Placeholder 6">
            <a:extLst>
              <a:ext uri="{FF2B5EF4-FFF2-40B4-BE49-F238E27FC236}">
                <a16:creationId xmlns:a16="http://schemas.microsoft.com/office/drawing/2014/main" id="{1F2D3BB9-60F0-42A3-9857-184BC4ADDC4F}"/>
              </a:ext>
            </a:extLst>
          </p:cNvPr>
          <p:cNvSpPr>
            <a:spLocks noGrp="1"/>
          </p:cNvSpPr>
          <p:nvPr>
            <p:ph type="pic" sz="quarter" idx="14" hasCustomPrompt="1"/>
          </p:nvPr>
        </p:nvSpPr>
        <p:spPr>
          <a:xfrm>
            <a:off x="6903929" y="1467633"/>
            <a:ext cx="4068000" cy="4068000"/>
          </a:xfrm>
        </p:spPr>
        <p:txBody>
          <a:bodyPr tIns="720000" anchor="ctr" anchorCtr="0">
            <a:normAutofit/>
          </a:bodyPr>
          <a:lstStyle>
            <a:lvl1pPr marL="0" indent="0" algn="ctr">
              <a:buNone/>
              <a:defRPr sz="1800" baseline="0">
                <a:solidFill>
                  <a:schemeClr val="bg1"/>
                </a:solidFill>
              </a:defRPr>
            </a:lvl1pPr>
          </a:lstStyle>
          <a:p>
            <a:r>
              <a:rPr lang="da-DK" noProof="0" dirty="0"/>
              <a:t>Klik på ikonet for at tilføje billede</a:t>
            </a:r>
          </a:p>
        </p:txBody>
      </p:sp>
      <p:sp>
        <p:nvSpPr>
          <p:cNvPr id="10" name="Pladsholder til dato 1"/>
          <p:cNvSpPr>
            <a:spLocks noGrp="1"/>
          </p:cNvSpPr>
          <p:nvPr>
            <p:ph type="dt" sz="half" idx="10"/>
          </p:nvPr>
        </p:nvSpPr>
        <p:spPr>
          <a:xfrm>
            <a:off x="838200" y="6356350"/>
            <a:ext cx="2743200" cy="365125"/>
          </a:xfrm>
        </p:spPr>
        <p:txBody>
          <a:bodyPr/>
          <a:lstStyle>
            <a:lvl1pPr>
              <a:defRPr>
                <a:solidFill>
                  <a:schemeClr val="bg1"/>
                </a:solidFill>
              </a:defRPr>
            </a:lvl1pPr>
          </a:lstStyle>
          <a:p>
            <a:fld id="{4B0925AD-685C-4131-92F3-8199ABC1DBC6}" type="datetime1">
              <a:rPr lang="da-DK" smtClean="0"/>
              <a:t>11-09-2023</a:t>
            </a:fld>
            <a:endParaRPr lang="da-DK"/>
          </a:p>
        </p:txBody>
      </p:sp>
      <p:sp>
        <p:nvSpPr>
          <p:cNvPr id="11" name="Pladsholder til slidenummer 3"/>
          <p:cNvSpPr>
            <a:spLocks noGrp="1"/>
          </p:cNvSpPr>
          <p:nvPr>
            <p:ph type="sldNum" sz="quarter" idx="12"/>
          </p:nvPr>
        </p:nvSpPr>
        <p:spPr>
          <a:xfrm>
            <a:off x="8610600" y="6356350"/>
            <a:ext cx="2743200" cy="365125"/>
          </a:xfrm>
        </p:spPr>
        <p:txBody>
          <a:bodyPr/>
          <a:lstStyle>
            <a:lvl1pPr>
              <a:defRPr>
                <a:solidFill>
                  <a:schemeClr val="bg1"/>
                </a:solidFill>
              </a:defRPr>
            </a:lvl1pPr>
          </a:lstStyle>
          <a:p>
            <a:fld id="{5237226D-C2C2-4646-A0F4-1AFC7FE1B1AE}" type="slidenum">
              <a:rPr lang="da-DK" smtClean="0"/>
              <a:pPr/>
              <a:t>‹nr.›</a:t>
            </a:fld>
            <a:endParaRPr lang="da-DK"/>
          </a:p>
        </p:txBody>
      </p:sp>
      <p:pic>
        <p:nvPicPr>
          <p:cNvPr id="12" name="Picture 11" descr="Logo&#10;&#10;Description automatically generated">
            <a:extLst>
              <a:ext uri="{FF2B5EF4-FFF2-40B4-BE49-F238E27FC236}">
                <a16:creationId xmlns:a16="http://schemas.microsoft.com/office/drawing/2014/main" id="{34FC406F-345A-4199-B80C-5F4A24062313}"/>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446400" y="5875200"/>
            <a:ext cx="633370" cy="598230"/>
          </a:xfrm>
          <a:prstGeom prst="rect">
            <a:avLst/>
          </a:prstGeom>
        </p:spPr>
      </p:pic>
    </p:spTree>
    <p:extLst>
      <p:ext uri="{BB962C8B-B14F-4D97-AF65-F5344CB8AC3E}">
        <p14:creationId xmlns:p14="http://schemas.microsoft.com/office/powerpoint/2010/main" val="10518829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re blå ikoner med teks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CE7BD88A-C9BA-412A-A3B6-22A032E8A8C5}" type="datetime1">
              <a:rPr lang="da-DK" smtClean="0"/>
              <a:t>11-09-2023</a:t>
            </a:fld>
            <a:endParaRPr lang="da-DK"/>
          </a:p>
        </p:txBody>
      </p:sp>
      <p:sp>
        <p:nvSpPr>
          <p:cNvPr id="6" name="Freeform: Shape 20">
            <a:extLst>
              <a:ext uri="{FF2B5EF4-FFF2-40B4-BE49-F238E27FC236}">
                <a16:creationId xmlns:a16="http://schemas.microsoft.com/office/drawing/2014/main" id="{54674A97-930D-43C4-A306-161674ACFB69}"/>
              </a:ext>
            </a:extLst>
          </p:cNvPr>
          <p:cNvSpPr/>
          <p:nvPr userDrawn="1"/>
        </p:nvSpPr>
        <p:spPr>
          <a:xfrm rot="10800000">
            <a:off x="1691625" y="2011998"/>
            <a:ext cx="1905000" cy="1678060"/>
          </a:xfrm>
          <a:custGeom>
            <a:avLst/>
            <a:gdLst>
              <a:gd name="connsiteX0" fmla="*/ 1905000 w 1905000"/>
              <a:gd name="connsiteY0" fmla="*/ 1678060 h 1678060"/>
              <a:gd name="connsiteX1" fmla="*/ 0 w 1905000"/>
              <a:gd name="connsiteY1" fmla="*/ 1678060 h 1678060"/>
              <a:gd name="connsiteX2" fmla="*/ 0 w 1905000"/>
              <a:gd name="connsiteY2" fmla="*/ 115442 h 1678060"/>
              <a:gd name="connsiteX3" fmla="*/ 885544 w 1905000"/>
              <a:gd name="connsiteY3" fmla="*/ 115442 h 1678060"/>
              <a:gd name="connsiteX4" fmla="*/ 952501 w 1905000"/>
              <a:gd name="connsiteY4" fmla="*/ 0 h 1678060"/>
              <a:gd name="connsiteX5" fmla="*/ 1019457 w 1905000"/>
              <a:gd name="connsiteY5" fmla="*/ 115442 h 1678060"/>
              <a:gd name="connsiteX6" fmla="*/ 1905000 w 1905000"/>
              <a:gd name="connsiteY6" fmla="*/ 115442 h 16780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05000" h="1678060">
                <a:moveTo>
                  <a:pt x="1905000" y="1678060"/>
                </a:moveTo>
                <a:lnTo>
                  <a:pt x="0" y="1678060"/>
                </a:lnTo>
                <a:lnTo>
                  <a:pt x="0" y="115442"/>
                </a:lnTo>
                <a:lnTo>
                  <a:pt x="885544" y="115442"/>
                </a:lnTo>
                <a:lnTo>
                  <a:pt x="952501" y="0"/>
                </a:lnTo>
                <a:lnTo>
                  <a:pt x="1019457" y="115442"/>
                </a:lnTo>
                <a:lnTo>
                  <a:pt x="1905000" y="115442"/>
                </a:lnTo>
                <a:close/>
              </a:path>
            </a:pathLst>
          </a:custGeom>
          <a:solidFill>
            <a:srgbClr val="0090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72000" tIns="36000" rIns="72000" bIns="3600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07000"/>
              </a:lnSpc>
            </a:pPr>
            <a:endParaRPr lang="da-DK" sz="1400" noProof="0" dirty="0" err="1"/>
          </a:p>
        </p:txBody>
      </p:sp>
      <p:sp>
        <p:nvSpPr>
          <p:cNvPr id="4" name="Pladsholder til slidenummer 3"/>
          <p:cNvSpPr>
            <a:spLocks noGrp="1"/>
          </p:cNvSpPr>
          <p:nvPr>
            <p:ph type="sldNum" sz="quarter" idx="12"/>
          </p:nvPr>
        </p:nvSpPr>
        <p:spPr/>
        <p:txBody>
          <a:bodyPr/>
          <a:lstStyle/>
          <a:p>
            <a:fld id="{5237226D-C2C2-4646-A0F4-1AFC7FE1B1AE}" type="slidenum">
              <a:rPr lang="da-DK" smtClean="0"/>
              <a:t>‹nr.›</a:t>
            </a:fld>
            <a:endParaRPr lang="da-DK"/>
          </a:p>
        </p:txBody>
      </p:sp>
      <p:sp>
        <p:nvSpPr>
          <p:cNvPr id="7" name="Freeform: Shape 21">
            <a:extLst>
              <a:ext uri="{FF2B5EF4-FFF2-40B4-BE49-F238E27FC236}">
                <a16:creationId xmlns:a16="http://schemas.microsoft.com/office/drawing/2014/main" id="{1CC2D306-1A03-4D56-B9FF-90EA7C67D1C3}"/>
              </a:ext>
            </a:extLst>
          </p:cNvPr>
          <p:cNvSpPr/>
          <p:nvPr userDrawn="1"/>
        </p:nvSpPr>
        <p:spPr>
          <a:xfrm>
            <a:off x="5151111" y="2012400"/>
            <a:ext cx="1905000" cy="1678060"/>
          </a:xfrm>
          <a:custGeom>
            <a:avLst/>
            <a:gdLst>
              <a:gd name="connsiteX0" fmla="*/ 0 w 1905000"/>
              <a:gd name="connsiteY0" fmla="*/ 0 h 1678060"/>
              <a:gd name="connsiteX1" fmla="*/ 1905000 w 1905000"/>
              <a:gd name="connsiteY1" fmla="*/ 0 h 1678060"/>
              <a:gd name="connsiteX2" fmla="*/ 1905000 w 1905000"/>
              <a:gd name="connsiteY2" fmla="*/ 1562618 h 1678060"/>
              <a:gd name="connsiteX3" fmla="*/ 1021569 w 1905000"/>
              <a:gd name="connsiteY3" fmla="*/ 1562618 h 1678060"/>
              <a:gd name="connsiteX4" fmla="*/ 954612 w 1905000"/>
              <a:gd name="connsiteY4" fmla="*/ 1678060 h 1678060"/>
              <a:gd name="connsiteX5" fmla="*/ 887656 w 1905000"/>
              <a:gd name="connsiteY5" fmla="*/ 1562618 h 1678060"/>
              <a:gd name="connsiteX6" fmla="*/ 0 w 1905000"/>
              <a:gd name="connsiteY6" fmla="*/ 1562618 h 16780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05000" h="1678060">
                <a:moveTo>
                  <a:pt x="0" y="0"/>
                </a:moveTo>
                <a:lnTo>
                  <a:pt x="1905000" y="0"/>
                </a:lnTo>
                <a:lnTo>
                  <a:pt x="1905000" y="1562618"/>
                </a:lnTo>
                <a:lnTo>
                  <a:pt x="1021569" y="1562618"/>
                </a:lnTo>
                <a:lnTo>
                  <a:pt x="954612" y="1678060"/>
                </a:lnTo>
                <a:lnTo>
                  <a:pt x="887656" y="1562618"/>
                </a:lnTo>
                <a:lnTo>
                  <a:pt x="0" y="1562618"/>
                </a:lnTo>
                <a:close/>
              </a:path>
            </a:pathLst>
          </a:custGeom>
          <a:solidFill>
            <a:srgbClr val="40AC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72000" tIns="36000" rIns="72000" bIns="3600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07000"/>
              </a:lnSpc>
            </a:pPr>
            <a:endParaRPr lang="da-DK" sz="1400" noProof="0" dirty="0" err="1"/>
          </a:p>
        </p:txBody>
      </p:sp>
      <p:sp>
        <p:nvSpPr>
          <p:cNvPr id="12" name="Content Placeholder 20">
            <a:extLst>
              <a:ext uri="{FF2B5EF4-FFF2-40B4-BE49-F238E27FC236}">
                <a16:creationId xmlns:a16="http://schemas.microsoft.com/office/drawing/2014/main" id="{EC0E7740-B5DA-49F4-8CC3-6B31A01ACFE0}"/>
              </a:ext>
            </a:extLst>
          </p:cNvPr>
          <p:cNvSpPr>
            <a:spLocks noGrp="1"/>
          </p:cNvSpPr>
          <p:nvPr>
            <p:ph sz="quarter" idx="23" hasCustomPrompt="1"/>
          </p:nvPr>
        </p:nvSpPr>
        <p:spPr>
          <a:xfrm>
            <a:off x="5151111" y="2022808"/>
            <a:ext cx="1905000" cy="1548000"/>
          </a:xfrm>
          <a:noFill/>
          <a:ln>
            <a:noFill/>
          </a:ln>
        </p:spPr>
        <p:txBody>
          <a:bodyPr lIns="36000" tIns="36000" rIns="36000"/>
          <a:lstStyle>
            <a:lvl1pPr marL="0" indent="0" algn="ctr">
              <a:lnSpc>
                <a:spcPct val="89000"/>
              </a:lnSpc>
              <a:buNone/>
              <a:defRPr sz="1100">
                <a:solidFill>
                  <a:schemeClr val="bg1"/>
                </a:solidFill>
              </a:defRPr>
            </a:lvl1pPr>
          </a:lstStyle>
          <a:p>
            <a:pPr lvl="0"/>
            <a:r>
              <a:rPr lang="da-DK" dirty="0"/>
              <a:t>Klik på billede-ikonet for at tilføje ikon</a:t>
            </a:r>
          </a:p>
        </p:txBody>
      </p:sp>
      <p:sp>
        <p:nvSpPr>
          <p:cNvPr id="8" name="Freeform: Shape 23">
            <a:extLst>
              <a:ext uri="{FF2B5EF4-FFF2-40B4-BE49-F238E27FC236}">
                <a16:creationId xmlns:a16="http://schemas.microsoft.com/office/drawing/2014/main" id="{BCF832BF-51E6-4B63-9206-AA1DA92DDE5E}"/>
              </a:ext>
            </a:extLst>
          </p:cNvPr>
          <p:cNvSpPr/>
          <p:nvPr userDrawn="1"/>
        </p:nvSpPr>
        <p:spPr>
          <a:xfrm>
            <a:off x="8614492" y="2012400"/>
            <a:ext cx="1905000" cy="1678060"/>
          </a:xfrm>
          <a:custGeom>
            <a:avLst/>
            <a:gdLst>
              <a:gd name="connsiteX0" fmla="*/ 0 w 1905000"/>
              <a:gd name="connsiteY0" fmla="*/ 0 h 1678060"/>
              <a:gd name="connsiteX1" fmla="*/ 1905000 w 1905000"/>
              <a:gd name="connsiteY1" fmla="*/ 0 h 1678060"/>
              <a:gd name="connsiteX2" fmla="*/ 1905000 w 1905000"/>
              <a:gd name="connsiteY2" fmla="*/ 1562618 h 1678060"/>
              <a:gd name="connsiteX3" fmla="*/ 1019855 w 1905000"/>
              <a:gd name="connsiteY3" fmla="*/ 1562618 h 1678060"/>
              <a:gd name="connsiteX4" fmla="*/ 952898 w 1905000"/>
              <a:gd name="connsiteY4" fmla="*/ 1678060 h 1678060"/>
              <a:gd name="connsiteX5" fmla="*/ 885942 w 1905000"/>
              <a:gd name="connsiteY5" fmla="*/ 1562618 h 1678060"/>
              <a:gd name="connsiteX6" fmla="*/ 0 w 1905000"/>
              <a:gd name="connsiteY6" fmla="*/ 1562618 h 16780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05000" h="1678060">
                <a:moveTo>
                  <a:pt x="0" y="0"/>
                </a:moveTo>
                <a:lnTo>
                  <a:pt x="1905000" y="0"/>
                </a:lnTo>
                <a:lnTo>
                  <a:pt x="1905000" y="1562618"/>
                </a:lnTo>
                <a:lnTo>
                  <a:pt x="1019855" y="1562618"/>
                </a:lnTo>
                <a:lnTo>
                  <a:pt x="952898" y="1678060"/>
                </a:lnTo>
                <a:lnTo>
                  <a:pt x="885942" y="1562618"/>
                </a:lnTo>
                <a:lnTo>
                  <a:pt x="0" y="1562618"/>
                </a:lnTo>
                <a:close/>
              </a:path>
            </a:pathLst>
          </a:custGeom>
          <a:solidFill>
            <a:srgbClr val="80C8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72000" tIns="36000" rIns="72000" bIns="3600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07000"/>
              </a:lnSpc>
            </a:pPr>
            <a:endParaRPr lang="da-DK" sz="1400" noProof="0" dirty="0" err="1"/>
          </a:p>
        </p:txBody>
      </p:sp>
      <p:sp>
        <p:nvSpPr>
          <p:cNvPr id="9" name="Content Placeholder 18">
            <a:extLst>
              <a:ext uri="{FF2B5EF4-FFF2-40B4-BE49-F238E27FC236}">
                <a16:creationId xmlns:a16="http://schemas.microsoft.com/office/drawing/2014/main" id="{90EE8755-35D2-4657-A0E6-493808B83867}"/>
              </a:ext>
            </a:extLst>
          </p:cNvPr>
          <p:cNvSpPr>
            <a:spLocks noGrp="1"/>
          </p:cNvSpPr>
          <p:nvPr>
            <p:ph sz="quarter" idx="22" hasCustomPrompt="1"/>
          </p:nvPr>
        </p:nvSpPr>
        <p:spPr>
          <a:xfrm>
            <a:off x="1692225" y="2022807"/>
            <a:ext cx="1904400" cy="1548000"/>
          </a:xfrm>
          <a:noFill/>
          <a:ln>
            <a:noFill/>
          </a:ln>
        </p:spPr>
        <p:txBody>
          <a:bodyPr lIns="36000" tIns="36000" rIns="36000"/>
          <a:lstStyle>
            <a:lvl1pPr marL="0" indent="0" algn="ctr">
              <a:lnSpc>
                <a:spcPct val="89000"/>
              </a:lnSpc>
              <a:buNone/>
              <a:defRPr sz="1100">
                <a:solidFill>
                  <a:schemeClr val="bg1"/>
                </a:solidFill>
              </a:defRPr>
            </a:lvl1pPr>
          </a:lstStyle>
          <a:p>
            <a:pPr lvl="0"/>
            <a:r>
              <a:rPr lang="da-DK" dirty="0"/>
              <a:t>Klik på billede-ikonet for at tilføje ikon</a:t>
            </a:r>
          </a:p>
        </p:txBody>
      </p:sp>
      <p:sp>
        <p:nvSpPr>
          <p:cNvPr id="5" name="Titel 1"/>
          <p:cNvSpPr>
            <a:spLocks noGrp="1"/>
          </p:cNvSpPr>
          <p:nvPr>
            <p:ph type="title" hasCustomPrompt="1"/>
          </p:nvPr>
        </p:nvSpPr>
        <p:spPr>
          <a:xfrm>
            <a:off x="838200" y="365125"/>
            <a:ext cx="10515600" cy="1325563"/>
          </a:xfrm>
        </p:spPr>
        <p:txBody>
          <a:bodyPr/>
          <a:lstStyle>
            <a:lvl1pPr>
              <a:defRPr baseline="0"/>
            </a:lvl1pPr>
          </a:lstStyle>
          <a:p>
            <a:r>
              <a:rPr lang="da-DK" dirty="0"/>
              <a:t>Klik for at tilføje overskrift</a:t>
            </a:r>
          </a:p>
        </p:txBody>
      </p:sp>
      <p:sp>
        <p:nvSpPr>
          <p:cNvPr id="15" name="Content Placeholder 24">
            <a:extLst>
              <a:ext uri="{FF2B5EF4-FFF2-40B4-BE49-F238E27FC236}">
                <a16:creationId xmlns:a16="http://schemas.microsoft.com/office/drawing/2014/main" id="{B9828EC7-5CD4-4463-AB23-7D010B171755}"/>
              </a:ext>
            </a:extLst>
          </p:cNvPr>
          <p:cNvSpPr>
            <a:spLocks noGrp="1"/>
          </p:cNvSpPr>
          <p:nvPr>
            <p:ph sz="quarter" idx="26" hasCustomPrompt="1"/>
          </p:nvPr>
        </p:nvSpPr>
        <p:spPr>
          <a:xfrm>
            <a:off x="8606412" y="2022806"/>
            <a:ext cx="1905000" cy="1548000"/>
          </a:xfrm>
          <a:noFill/>
          <a:ln>
            <a:noFill/>
          </a:ln>
        </p:spPr>
        <p:txBody>
          <a:bodyPr lIns="36000" tIns="36000" rIns="36000"/>
          <a:lstStyle>
            <a:lvl1pPr marL="0" indent="0" algn="ctr">
              <a:lnSpc>
                <a:spcPct val="89000"/>
              </a:lnSpc>
              <a:buNone/>
              <a:defRPr sz="1100">
                <a:solidFill>
                  <a:schemeClr val="bg1"/>
                </a:solidFill>
              </a:defRPr>
            </a:lvl1pPr>
          </a:lstStyle>
          <a:p>
            <a:pPr lvl="0"/>
            <a:r>
              <a:rPr lang="da-DK" dirty="0"/>
              <a:t>Klik på billede-ikonet for at tilføje ikon</a:t>
            </a:r>
          </a:p>
        </p:txBody>
      </p:sp>
      <p:sp>
        <p:nvSpPr>
          <p:cNvPr id="10" name="Text Placeholder 17">
            <a:extLst>
              <a:ext uri="{FF2B5EF4-FFF2-40B4-BE49-F238E27FC236}">
                <a16:creationId xmlns:a16="http://schemas.microsoft.com/office/drawing/2014/main" id="{6E816C72-3763-475C-8EBF-1F0F6D4201E4}"/>
              </a:ext>
            </a:extLst>
          </p:cNvPr>
          <p:cNvSpPr>
            <a:spLocks noGrp="1"/>
          </p:cNvSpPr>
          <p:nvPr>
            <p:ph type="body" sz="quarter" idx="18" hasCustomPrompt="1"/>
          </p:nvPr>
        </p:nvSpPr>
        <p:spPr>
          <a:xfrm>
            <a:off x="1114425" y="3667125"/>
            <a:ext cx="3060000" cy="531747"/>
          </a:xfrm>
        </p:spPr>
        <p:txBody>
          <a:bodyPr anchor="b" anchorCtr="0"/>
          <a:lstStyle>
            <a:lvl1pPr marL="0" indent="0" algn="ctr">
              <a:lnSpc>
                <a:spcPct val="89000"/>
              </a:lnSpc>
              <a:buFontTx/>
              <a:buNone/>
              <a:defRPr sz="1800" b="1">
                <a:solidFill>
                  <a:schemeClr val="tx1"/>
                </a:solidFill>
              </a:defRPr>
            </a:lvl1pPr>
            <a:lvl2pPr marL="0" indent="0">
              <a:buFontTx/>
              <a:buNone/>
              <a:defRPr sz="1800" b="1"/>
            </a:lvl2pPr>
            <a:lvl3pPr>
              <a:buFontTx/>
              <a:buNone/>
              <a:defRPr sz="1800" b="1"/>
            </a:lvl3pPr>
            <a:lvl4pPr marL="0" indent="0">
              <a:buFontTx/>
              <a:buNone/>
              <a:defRPr sz="1800" b="1"/>
            </a:lvl4pPr>
            <a:lvl5pPr>
              <a:buFontTx/>
              <a:buNone/>
              <a:defRPr sz="1800" b="1"/>
            </a:lvl5pPr>
          </a:lstStyle>
          <a:p>
            <a:pPr lvl="0"/>
            <a:r>
              <a:rPr lang="da-DK" dirty="0"/>
              <a:t>Klik for at tilføje kort tekst</a:t>
            </a:r>
          </a:p>
        </p:txBody>
      </p:sp>
      <p:sp>
        <p:nvSpPr>
          <p:cNvPr id="11" name="Text Placeholder 19">
            <a:extLst>
              <a:ext uri="{FF2B5EF4-FFF2-40B4-BE49-F238E27FC236}">
                <a16:creationId xmlns:a16="http://schemas.microsoft.com/office/drawing/2014/main" id="{FFC1D128-D9CF-4218-8AC7-0DA2822726FF}"/>
              </a:ext>
            </a:extLst>
          </p:cNvPr>
          <p:cNvSpPr>
            <a:spLocks noGrp="1"/>
          </p:cNvSpPr>
          <p:nvPr>
            <p:ph type="body" sz="quarter" idx="19" hasCustomPrompt="1"/>
          </p:nvPr>
        </p:nvSpPr>
        <p:spPr>
          <a:xfrm>
            <a:off x="1114425" y="4293397"/>
            <a:ext cx="3060000" cy="1191401"/>
          </a:xfrm>
        </p:spPr>
        <p:txBody>
          <a:bodyPr>
            <a:normAutofit/>
          </a:bodyPr>
          <a:lstStyle>
            <a:lvl1pPr marL="0" indent="0" algn="ctr">
              <a:buNone/>
              <a:defRPr sz="1600">
                <a:solidFill>
                  <a:schemeClr val="tx1"/>
                </a:solidFill>
              </a:defRPr>
            </a:lvl1pPr>
            <a:lvl2pPr marL="180000" indent="0" algn="ctr">
              <a:buNone/>
              <a:defRPr sz="1400">
                <a:solidFill>
                  <a:schemeClr val="tx1"/>
                </a:solidFill>
              </a:defRPr>
            </a:lvl2pPr>
            <a:lvl3pPr algn="ctr">
              <a:buNone/>
              <a:defRPr>
                <a:solidFill>
                  <a:schemeClr val="bg1"/>
                </a:solidFill>
              </a:defRPr>
            </a:lvl3pPr>
            <a:lvl4pPr marL="0" indent="0" algn="ctr">
              <a:buNone/>
              <a:defRPr>
                <a:solidFill>
                  <a:schemeClr val="bg1"/>
                </a:solidFill>
              </a:defRPr>
            </a:lvl4pPr>
            <a:lvl5pPr algn="ctr">
              <a:buNone/>
              <a:defRPr>
                <a:solidFill>
                  <a:schemeClr val="bg1"/>
                </a:solidFill>
              </a:defRPr>
            </a:lvl5pPr>
          </a:lstStyle>
          <a:p>
            <a:pPr lvl="0"/>
            <a:r>
              <a:rPr lang="da-DK" dirty="0"/>
              <a:t>Klik for at tilføje tekst</a:t>
            </a:r>
          </a:p>
          <a:p>
            <a:pPr lvl="1"/>
            <a:endParaRPr lang="da-DK" dirty="0"/>
          </a:p>
        </p:txBody>
      </p:sp>
      <p:sp>
        <p:nvSpPr>
          <p:cNvPr id="13" name="Text Placeholder 21">
            <a:extLst>
              <a:ext uri="{FF2B5EF4-FFF2-40B4-BE49-F238E27FC236}">
                <a16:creationId xmlns:a16="http://schemas.microsoft.com/office/drawing/2014/main" id="{D7702908-2B3F-4774-A4FB-8B8B6B085F8B}"/>
              </a:ext>
            </a:extLst>
          </p:cNvPr>
          <p:cNvSpPr>
            <a:spLocks noGrp="1"/>
          </p:cNvSpPr>
          <p:nvPr>
            <p:ph type="body" sz="quarter" idx="20" hasCustomPrompt="1"/>
          </p:nvPr>
        </p:nvSpPr>
        <p:spPr>
          <a:xfrm>
            <a:off x="4577320" y="3667125"/>
            <a:ext cx="3059999" cy="531747"/>
          </a:xfrm>
        </p:spPr>
        <p:txBody>
          <a:bodyPr anchor="b" anchorCtr="0"/>
          <a:lstStyle>
            <a:lvl1pPr marL="0" indent="0" algn="ctr">
              <a:lnSpc>
                <a:spcPct val="89000"/>
              </a:lnSpc>
              <a:buNone/>
              <a:defRPr sz="1800" b="1">
                <a:solidFill>
                  <a:schemeClr val="tx1"/>
                </a:solidFill>
              </a:defRPr>
            </a:lvl1pPr>
            <a:lvl2pPr marL="0" indent="0">
              <a:lnSpc>
                <a:spcPct val="89000"/>
              </a:lnSpc>
              <a:buNone/>
              <a:defRPr sz="1800"/>
            </a:lvl2pPr>
            <a:lvl3pPr marL="0" indent="0">
              <a:lnSpc>
                <a:spcPct val="89000"/>
              </a:lnSpc>
              <a:buNone/>
              <a:defRPr sz="1800"/>
            </a:lvl3pPr>
            <a:lvl4pPr marL="0" indent="0">
              <a:lnSpc>
                <a:spcPct val="89000"/>
              </a:lnSpc>
              <a:buNone/>
              <a:defRPr sz="1800"/>
            </a:lvl4pPr>
            <a:lvl5pPr marL="0" indent="0">
              <a:lnSpc>
                <a:spcPct val="89000"/>
              </a:lnSpc>
              <a:buNone/>
              <a:defRPr sz="1800"/>
            </a:lvl5pPr>
          </a:lstStyle>
          <a:p>
            <a:pPr lvl="0"/>
            <a:r>
              <a:rPr lang="da-DK" dirty="0"/>
              <a:t>Klik for at tilføje kort tekst</a:t>
            </a:r>
          </a:p>
        </p:txBody>
      </p:sp>
      <p:sp>
        <p:nvSpPr>
          <p:cNvPr id="14" name="Text Placeholder 23">
            <a:extLst>
              <a:ext uri="{FF2B5EF4-FFF2-40B4-BE49-F238E27FC236}">
                <a16:creationId xmlns:a16="http://schemas.microsoft.com/office/drawing/2014/main" id="{31CDBAE0-0EDF-4CF8-9CED-B69A7C7BA808}"/>
              </a:ext>
            </a:extLst>
          </p:cNvPr>
          <p:cNvSpPr>
            <a:spLocks noGrp="1"/>
          </p:cNvSpPr>
          <p:nvPr>
            <p:ph type="body" sz="quarter" idx="21" hasCustomPrompt="1"/>
          </p:nvPr>
        </p:nvSpPr>
        <p:spPr>
          <a:xfrm>
            <a:off x="4577321" y="4293397"/>
            <a:ext cx="3060000" cy="1150865"/>
          </a:xfrm>
        </p:spPr>
        <p:txBody>
          <a:bodyPr>
            <a:normAutofit/>
          </a:bodyPr>
          <a:lstStyle>
            <a:lvl1pPr marL="0" indent="0" algn="ctr">
              <a:buNone/>
              <a:defRPr sz="1600">
                <a:solidFill>
                  <a:schemeClr val="tx1"/>
                </a:solidFill>
              </a:defRPr>
            </a:lvl1pPr>
            <a:lvl2pPr marL="0" indent="0" algn="ctr">
              <a:buNone/>
              <a:defRPr sz="1400">
                <a:solidFill>
                  <a:schemeClr val="tx1"/>
                </a:solidFill>
              </a:defRPr>
            </a:lvl2pPr>
            <a:lvl3pPr algn="ctr">
              <a:buNone/>
              <a:defRPr>
                <a:solidFill>
                  <a:schemeClr val="bg1"/>
                </a:solidFill>
              </a:defRPr>
            </a:lvl3pPr>
            <a:lvl4pPr marL="0" indent="0" algn="ctr">
              <a:buNone/>
              <a:defRPr>
                <a:solidFill>
                  <a:schemeClr val="bg1"/>
                </a:solidFill>
              </a:defRPr>
            </a:lvl4pPr>
            <a:lvl5pPr algn="ctr">
              <a:buNone/>
              <a:defRPr>
                <a:solidFill>
                  <a:schemeClr val="bg1"/>
                </a:solidFill>
              </a:defRPr>
            </a:lvl5pPr>
          </a:lstStyle>
          <a:p>
            <a:pPr lvl="0"/>
            <a:r>
              <a:rPr lang="da-DK" dirty="0"/>
              <a:t>Klik for at tilføje tekst</a:t>
            </a:r>
          </a:p>
          <a:p>
            <a:pPr lvl="1"/>
            <a:endParaRPr lang="da-DK" dirty="0"/>
          </a:p>
        </p:txBody>
      </p:sp>
      <p:sp>
        <p:nvSpPr>
          <p:cNvPr id="16" name="Text Placeholder 25">
            <a:extLst>
              <a:ext uri="{FF2B5EF4-FFF2-40B4-BE49-F238E27FC236}">
                <a16:creationId xmlns:a16="http://schemas.microsoft.com/office/drawing/2014/main" id="{0FD4AE63-C7BE-43AF-8190-12FD91A76C46}"/>
              </a:ext>
            </a:extLst>
          </p:cNvPr>
          <p:cNvSpPr>
            <a:spLocks noGrp="1"/>
          </p:cNvSpPr>
          <p:nvPr>
            <p:ph type="body" sz="quarter" idx="24" hasCustomPrompt="1"/>
          </p:nvPr>
        </p:nvSpPr>
        <p:spPr>
          <a:xfrm>
            <a:off x="8036992" y="3690461"/>
            <a:ext cx="3040583" cy="508412"/>
          </a:xfrm>
        </p:spPr>
        <p:txBody>
          <a:bodyPr anchor="b" anchorCtr="0"/>
          <a:lstStyle>
            <a:lvl1pPr marL="0" indent="0" algn="ctr">
              <a:lnSpc>
                <a:spcPct val="89000"/>
              </a:lnSpc>
              <a:buNone/>
              <a:defRPr sz="1800" b="1">
                <a:solidFill>
                  <a:schemeClr val="tx1"/>
                </a:solidFill>
              </a:defRPr>
            </a:lvl1pPr>
            <a:lvl2pPr marL="0" indent="0">
              <a:lnSpc>
                <a:spcPct val="89000"/>
              </a:lnSpc>
              <a:buNone/>
              <a:defRPr sz="1800"/>
            </a:lvl2pPr>
            <a:lvl3pPr marL="0" indent="0">
              <a:lnSpc>
                <a:spcPct val="89000"/>
              </a:lnSpc>
              <a:buNone/>
              <a:defRPr sz="1800"/>
            </a:lvl3pPr>
            <a:lvl4pPr marL="0" indent="0">
              <a:lnSpc>
                <a:spcPct val="89000"/>
              </a:lnSpc>
              <a:buNone/>
              <a:defRPr sz="1800"/>
            </a:lvl4pPr>
            <a:lvl5pPr marL="0" indent="0">
              <a:lnSpc>
                <a:spcPct val="89000"/>
              </a:lnSpc>
              <a:buNone/>
              <a:defRPr sz="1800"/>
            </a:lvl5pPr>
          </a:lstStyle>
          <a:p>
            <a:pPr lvl="0"/>
            <a:r>
              <a:rPr lang="da-DK" dirty="0"/>
              <a:t>Klik for at tilføje kort tekst</a:t>
            </a:r>
          </a:p>
        </p:txBody>
      </p:sp>
      <p:sp>
        <p:nvSpPr>
          <p:cNvPr id="17" name="Text Placeholder 27">
            <a:extLst>
              <a:ext uri="{FF2B5EF4-FFF2-40B4-BE49-F238E27FC236}">
                <a16:creationId xmlns:a16="http://schemas.microsoft.com/office/drawing/2014/main" id="{0E9EC25B-17AA-4F87-AE18-D66728FEA552}"/>
              </a:ext>
            </a:extLst>
          </p:cNvPr>
          <p:cNvSpPr>
            <a:spLocks noGrp="1"/>
          </p:cNvSpPr>
          <p:nvPr>
            <p:ph type="body" sz="quarter" idx="25" hasCustomPrompt="1"/>
          </p:nvPr>
        </p:nvSpPr>
        <p:spPr>
          <a:xfrm>
            <a:off x="8036992" y="4293397"/>
            <a:ext cx="3060000" cy="1150865"/>
          </a:xfrm>
        </p:spPr>
        <p:txBody>
          <a:bodyPr>
            <a:normAutofit/>
          </a:bodyPr>
          <a:lstStyle>
            <a:lvl1pPr marL="0" indent="0" algn="ctr">
              <a:buNone/>
              <a:defRPr sz="1600">
                <a:solidFill>
                  <a:schemeClr val="tx1"/>
                </a:solidFill>
              </a:defRPr>
            </a:lvl1pPr>
            <a:lvl2pPr marL="0" indent="0" algn="ctr">
              <a:buNone/>
              <a:defRPr sz="1400">
                <a:solidFill>
                  <a:schemeClr val="tx1"/>
                </a:solidFill>
              </a:defRPr>
            </a:lvl2pPr>
            <a:lvl3pPr algn="ctr">
              <a:buNone/>
              <a:defRPr>
                <a:solidFill>
                  <a:schemeClr val="bg1"/>
                </a:solidFill>
              </a:defRPr>
            </a:lvl3pPr>
            <a:lvl4pPr marL="0" indent="0" algn="ctr">
              <a:buNone/>
              <a:defRPr>
                <a:solidFill>
                  <a:schemeClr val="bg1"/>
                </a:solidFill>
              </a:defRPr>
            </a:lvl4pPr>
            <a:lvl5pPr algn="ctr">
              <a:buNone/>
              <a:defRPr>
                <a:solidFill>
                  <a:schemeClr val="bg1"/>
                </a:solidFill>
              </a:defRPr>
            </a:lvl5pPr>
          </a:lstStyle>
          <a:p>
            <a:pPr lvl="0"/>
            <a:r>
              <a:rPr lang="da-DK" dirty="0"/>
              <a:t>Klik for at tilføje tekst</a:t>
            </a:r>
          </a:p>
          <a:p>
            <a:pPr lvl="1"/>
            <a:endParaRPr lang="da-DK" dirty="0"/>
          </a:p>
        </p:txBody>
      </p:sp>
    </p:spTree>
    <p:extLst>
      <p:ext uri="{BB962C8B-B14F-4D97-AF65-F5344CB8AC3E}">
        <p14:creationId xmlns:p14="http://schemas.microsoft.com/office/powerpoint/2010/main" val="18152511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re ikoner med blå teks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212E1D14-D748-466E-BB32-348BE60484FC}" type="datetime1">
              <a:rPr lang="da-DK" smtClean="0"/>
              <a:t>11-09-2023</a:t>
            </a:fld>
            <a:endParaRPr lang="da-DK"/>
          </a:p>
        </p:txBody>
      </p:sp>
      <p:sp>
        <p:nvSpPr>
          <p:cNvPr id="4" name="Pladsholder til slidenummer 3"/>
          <p:cNvSpPr>
            <a:spLocks noGrp="1"/>
          </p:cNvSpPr>
          <p:nvPr>
            <p:ph type="sldNum" sz="quarter" idx="12"/>
          </p:nvPr>
        </p:nvSpPr>
        <p:spPr/>
        <p:txBody>
          <a:bodyPr/>
          <a:lstStyle/>
          <a:p>
            <a:fld id="{5237226D-C2C2-4646-A0F4-1AFC7FE1B1AE}" type="slidenum">
              <a:rPr lang="da-DK" smtClean="0"/>
              <a:t>‹nr.›</a:t>
            </a:fld>
            <a:endParaRPr lang="da-DK"/>
          </a:p>
        </p:txBody>
      </p:sp>
      <p:sp>
        <p:nvSpPr>
          <p:cNvPr id="5" name="Titel 1"/>
          <p:cNvSpPr>
            <a:spLocks noGrp="1"/>
          </p:cNvSpPr>
          <p:nvPr>
            <p:ph type="title" hasCustomPrompt="1"/>
          </p:nvPr>
        </p:nvSpPr>
        <p:spPr>
          <a:xfrm>
            <a:off x="838200" y="365125"/>
            <a:ext cx="10515600" cy="1325563"/>
          </a:xfrm>
        </p:spPr>
        <p:txBody>
          <a:bodyPr/>
          <a:lstStyle>
            <a:lvl1pPr>
              <a:defRPr/>
            </a:lvl1pPr>
          </a:lstStyle>
          <a:p>
            <a:r>
              <a:rPr lang="da-DK" dirty="0"/>
              <a:t>Klik for at tilføje overskrift</a:t>
            </a:r>
          </a:p>
        </p:txBody>
      </p:sp>
      <p:sp>
        <p:nvSpPr>
          <p:cNvPr id="6" name="Text Placeholder 17">
            <a:extLst>
              <a:ext uri="{FF2B5EF4-FFF2-40B4-BE49-F238E27FC236}">
                <a16:creationId xmlns:a16="http://schemas.microsoft.com/office/drawing/2014/main" id="{6E816C72-3763-475C-8EBF-1F0F6D4201E4}"/>
              </a:ext>
            </a:extLst>
          </p:cNvPr>
          <p:cNvSpPr>
            <a:spLocks noGrp="1"/>
          </p:cNvSpPr>
          <p:nvPr>
            <p:ph type="body" sz="quarter" idx="18" hasCustomPrompt="1"/>
          </p:nvPr>
        </p:nvSpPr>
        <p:spPr>
          <a:xfrm>
            <a:off x="1114425" y="3667125"/>
            <a:ext cx="3060000" cy="1511267"/>
          </a:xfrm>
          <a:solidFill>
            <a:srgbClr val="0090FF"/>
          </a:solidFill>
        </p:spPr>
        <p:txBody>
          <a:bodyPr anchor="t" anchorCtr="0">
            <a:normAutofit/>
          </a:bodyPr>
          <a:lstStyle>
            <a:lvl1pPr marL="0" indent="0" algn="ctr">
              <a:lnSpc>
                <a:spcPct val="89000"/>
              </a:lnSpc>
              <a:buFontTx/>
              <a:buNone/>
              <a:defRPr sz="1600" b="0">
                <a:solidFill>
                  <a:schemeClr val="bg1"/>
                </a:solidFill>
              </a:defRPr>
            </a:lvl1pPr>
            <a:lvl2pPr marL="0" indent="0">
              <a:buFontTx/>
              <a:buNone/>
              <a:defRPr sz="1800" b="1"/>
            </a:lvl2pPr>
            <a:lvl3pPr>
              <a:buFontTx/>
              <a:buNone/>
              <a:defRPr sz="1800" b="1"/>
            </a:lvl3pPr>
            <a:lvl4pPr marL="0" indent="0">
              <a:buFontTx/>
              <a:buNone/>
              <a:defRPr sz="1800" b="1"/>
            </a:lvl4pPr>
            <a:lvl5pPr>
              <a:buFontTx/>
              <a:buNone/>
              <a:defRPr sz="1800" b="1"/>
            </a:lvl5pPr>
          </a:lstStyle>
          <a:p>
            <a:pPr lvl="0"/>
            <a:r>
              <a:rPr lang="da-DK" dirty="0"/>
              <a:t>Klik for at tilføje kort tekst</a:t>
            </a:r>
          </a:p>
        </p:txBody>
      </p:sp>
      <p:sp>
        <p:nvSpPr>
          <p:cNvPr id="7" name="Text Placeholder 21">
            <a:extLst>
              <a:ext uri="{FF2B5EF4-FFF2-40B4-BE49-F238E27FC236}">
                <a16:creationId xmlns:a16="http://schemas.microsoft.com/office/drawing/2014/main" id="{D7702908-2B3F-4774-A4FB-8B8B6B085F8B}"/>
              </a:ext>
            </a:extLst>
          </p:cNvPr>
          <p:cNvSpPr>
            <a:spLocks noGrp="1"/>
          </p:cNvSpPr>
          <p:nvPr>
            <p:ph type="body" sz="quarter" idx="20" hasCustomPrompt="1"/>
          </p:nvPr>
        </p:nvSpPr>
        <p:spPr>
          <a:xfrm>
            <a:off x="4577320" y="3667125"/>
            <a:ext cx="3059999" cy="1511267"/>
          </a:xfrm>
          <a:solidFill>
            <a:srgbClr val="40ACFF"/>
          </a:solidFill>
        </p:spPr>
        <p:txBody>
          <a:bodyPr anchor="t" anchorCtr="0">
            <a:normAutofit/>
          </a:bodyPr>
          <a:lstStyle>
            <a:lvl1pPr marL="0" indent="0" algn="ctr">
              <a:lnSpc>
                <a:spcPct val="89000"/>
              </a:lnSpc>
              <a:buNone/>
              <a:defRPr sz="1600" b="0">
                <a:solidFill>
                  <a:schemeClr val="bg1"/>
                </a:solidFill>
              </a:defRPr>
            </a:lvl1pPr>
            <a:lvl2pPr marL="0" indent="0">
              <a:lnSpc>
                <a:spcPct val="89000"/>
              </a:lnSpc>
              <a:buNone/>
              <a:defRPr sz="1800"/>
            </a:lvl2pPr>
            <a:lvl3pPr marL="0" indent="0">
              <a:lnSpc>
                <a:spcPct val="89000"/>
              </a:lnSpc>
              <a:buNone/>
              <a:defRPr sz="1800"/>
            </a:lvl3pPr>
            <a:lvl4pPr marL="0" indent="0">
              <a:lnSpc>
                <a:spcPct val="89000"/>
              </a:lnSpc>
              <a:buNone/>
              <a:defRPr sz="1800"/>
            </a:lvl4pPr>
            <a:lvl5pPr marL="0" indent="0">
              <a:lnSpc>
                <a:spcPct val="89000"/>
              </a:lnSpc>
              <a:buNone/>
              <a:defRPr sz="1800"/>
            </a:lvl5pPr>
          </a:lstStyle>
          <a:p>
            <a:pPr lvl="0"/>
            <a:r>
              <a:rPr lang="da-DK" dirty="0"/>
              <a:t>Klik for at tilføje kort tekst</a:t>
            </a:r>
          </a:p>
        </p:txBody>
      </p:sp>
      <p:sp>
        <p:nvSpPr>
          <p:cNvPr id="8" name="Text Placeholder 25">
            <a:extLst>
              <a:ext uri="{FF2B5EF4-FFF2-40B4-BE49-F238E27FC236}">
                <a16:creationId xmlns:a16="http://schemas.microsoft.com/office/drawing/2014/main" id="{0FD4AE63-C7BE-43AF-8190-12FD91A76C46}"/>
              </a:ext>
            </a:extLst>
          </p:cNvPr>
          <p:cNvSpPr>
            <a:spLocks noGrp="1"/>
          </p:cNvSpPr>
          <p:nvPr>
            <p:ph type="body" sz="quarter" idx="24" hasCustomPrompt="1"/>
          </p:nvPr>
        </p:nvSpPr>
        <p:spPr>
          <a:xfrm>
            <a:off x="8036992" y="3667125"/>
            <a:ext cx="3040583" cy="1511267"/>
          </a:xfrm>
          <a:solidFill>
            <a:srgbClr val="80C8FF"/>
          </a:solidFill>
        </p:spPr>
        <p:txBody>
          <a:bodyPr anchor="t" anchorCtr="0">
            <a:normAutofit/>
          </a:bodyPr>
          <a:lstStyle>
            <a:lvl1pPr marL="0" indent="0" algn="ctr">
              <a:lnSpc>
                <a:spcPct val="89000"/>
              </a:lnSpc>
              <a:buNone/>
              <a:defRPr sz="1600" b="0">
                <a:solidFill>
                  <a:schemeClr val="bg1"/>
                </a:solidFill>
              </a:defRPr>
            </a:lvl1pPr>
            <a:lvl2pPr marL="0" indent="0">
              <a:lnSpc>
                <a:spcPct val="89000"/>
              </a:lnSpc>
              <a:buNone/>
              <a:defRPr sz="1800"/>
            </a:lvl2pPr>
            <a:lvl3pPr marL="0" indent="0">
              <a:lnSpc>
                <a:spcPct val="89000"/>
              </a:lnSpc>
              <a:buNone/>
              <a:defRPr sz="1800"/>
            </a:lvl3pPr>
            <a:lvl4pPr marL="0" indent="0">
              <a:lnSpc>
                <a:spcPct val="89000"/>
              </a:lnSpc>
              <a:buNone/>
              <a:defRPr sz="1800"/>
            </a:lvl4pPr>
            <a:lvl5pPr marL="0" indent="0">
              <a:lnSpc>
                <a:spcPct val="89000"/>
              </a:lnSpc>
              <a:buNone/>
              <a:defRPr sz="1800"/>
            </a:lvl5pPr>
          </a:lstStyle>
          <a:p>
            <a:pPr lvl="0"/>
            <a:r>
              <a:rPr lang="da-DK" dirty="0"/>
              <a:t>Klik for at tilføje kort tekst</a:t>
            </a:r>
          </a:p>
        </p:txBody>
      </p:sp>
      <p:sp>
        <p:nvSpPr>
          <p:cNvPr id="9" name="Content Placeholder 18">
            <a:extLst>
              <a:ext uri="{FF2B5EF4-FFF2-40B4-BE49-F238E27FC236}">
                <a16:creationId xmlns:a16="http://schemas.microsoft.com/office/drawing/2014/main" id="{90EE8755-35D2-4657-A0E6-493808B83867}"/>
              </a:ext>
            </a:extLst>
          </p:cNvPr>
          <p:cNvSpPr>
            <a:spLocks noGrp="1"/>
          </p:cNvSpPr>
          <p:nvPr>
            <p:ph sz="quarter" idx="22" hasCustomPrompt="1"/>
          </p:nvPr>
        </p:nvSpPr>
        <p:spPr>
          <a:xfrm>
            <a:off x="1692225" y="2022807"/>
            <a:ext cx="1904400" cy="1548000"/>
          </a:xfrm>
        </p:spPr>
        <p:txBody>
          <a:bodyPr>
            <a:normAutofit/>
          </a:bodyPr>
          <a:lstStyle>
            <a:lvl1pPr marL="0" indent="0" algn="ctr">
              <a:lnSpc>
                <a:spcPct val="89000"/>
              </a:lnSpc>
              <a:buNone/>
              <a:defRPr sz="1050">
                <a:solidFill>
                  <a:schemeClr val="tx1"/>
                </a:solidFill>
              </a:defRPr>
            </a:lvl1pPr>
          </a:lstStyle>
          <a:p>
            <a:pPr lvl="0"/>
            <a:r>
              <a:rPr lang="da-DK" dirty="0"/>
              <a:t>Klik på billede-ikonet for at tilføje ikon</a:t>
            </a:r>
          </a:p>
        </p:txBody>
      </p:sp>
      <p:sp>
        <p:nvSpPr>
          <p:cNvPr id="10" name="Content Placeholder 20">
            <a:extLst>
              <a:ext uri="{FF2B5EF4-FFF2-40B4-BE49-F238E27FC236}">
                <a16:creationId xmlns:a16="http://schemas.microsoft.com/office/drawing/2014/main" id="{EC0E7740-B5DA-49F4-8CC3-6B31A01ACFE0}"/>
              </a:ext>
            </a:extLst>
          </p:cNvPr>
          <p:cNvSpPr>
            <a:spLocks noGrp="1"/>
          </p:cNvSpPr>
          <p:nvPr>
            <p:ph sz="quarter" idx="23" hasCustomPrompt="1"/>
          </p:nvPr>
        </p:nvSpPr>
        <p:spPr>
          <a:xfrm>
            <a:off x="5151111" y="2022808"/>
            <a:ext cx="1905000" cy="1548000"/>
          </a:xfrm>
        </p:spPr>
        <p:txBody>
          <a:bodyPr>
            <a:normAutofit/>
          </a:bodyPr>
          <a:lstStyle>
            <a:lvl1pPr marL="0" indent="0" algn="ctr">
              <a:lnSpc>
                <a:spcPct val="89000"/>
              </a:lnSpc>
              <a:buNone/>
              <a:defRPr sz="1050">
                <a:solidFill>
                  <a:schemeClr val="tx1"/>
                </a:solidFill>
              </a:defRPr>
            </a:lvl1pPr>
          </a:lstStyle>
          <a:p>
            <a:pPr lvl="0"/>
            <a:r>
              <a:rPr lang="da-DK" dirty="0"/>
              <a:t>Klik på billede-ikonet for at tilføje ikon</a:t>
            </a:r>
          </a:p>
        </p:txBody>
      </p:sp>
      <p:sp>
        <p:nvSpPr>
          <p:cNvPr id="11" name="Content Placeholder 22">
            <a:extLst>
              <a:ext uri="{FF2B5EF4-FFF2-40B4-BE49-F238E27FC236}">
                <a16:creationId xmlns:a16="http://schemas.microsoft.com/office/drawing/2014/main" id="{B9828EC7-5CD4-4463-AB23-7D010B171755}"/>
              </a:ext>
            </a:extLst>
          </p:cNvPr>
          <p:cNvSpPr>
            <a:spLocks noGrp="1"/>
          </p:cNvSpPr>
          <p:nvPr>
            <p:ph sz="quarter" idx="26" hasCustomPrompt="1"/>
          </p:nvPr>
        </p:nvSpPr>
        <p:spPr>
          <a:xfrm>
            <a:off x="8614492" y="2022806"/>
            <a:ext cx="1905000" cy="1548000"/>
          </a:xfrm>
        </p:spPr>
        <p:txBody>
          <a:bodyPr>
            <a:normAutofit/>
          </a:bodyPr>
          <a:lstStyle>
            <a:lvl1pPr marL="0" indent="0" algn="ctr">
              <a:lnSpc>
                <a:spcPct val="89000"/>
              </a:lnSpc>
              <a:buNone/>
              <a:defRPr sz="1050">
                <a:solidFill>
                  <a:schemeClr val="tx1"/>
                </a:solidFill>
              </a:defRPr>
            </a:lvl1pPr>
          </a:lstStyle>
          <a:p>
            <a:pPr lvl="0"/>
            <a:r>
              <a:rPr lang="da-DK" dirty="0"/>
              <a:t>Klik på billede-ikonet for at tilføje ikon</a:t>
            </a:r>
          </a:p>
        </p:txBody>
      </p:sp>
    </p:spTree>
    <p:extLst>
      <p:ext uri="{BB962C8B-B14F-4D97-AF65-F5344CB8AC3E}">
        <p14:creationId xmlns:p14="http://schemas.microsoft.com/office/powerpoint/2010/main" val="21369704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Pause">
    <p:bg>
      <p:bgPr>
        <a:solidFill>
          <a:srgbClr val="041A3D"/>
        </a:solidFill>
        <a:effectLst/>
      </p:bgPr>
    </p:bg>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lvl1pPr>
              <a:defRPr>
                <a:solidFill>
                  <a:schemeClr val="bg1"/>
                </a:solidFill>
              </a:defRPr>
            </a:lvl1pPr>
          </a:lstStyle>
          <a:p>
            <a:fld id="{4B0925AD-685C-4131-92F3-8199ABC1DBC6}" type="datetime1">
              <a:rPr lang="da-DK" smtClean="0"/>
              <a:t>11-09-2023</a:t>
            </a:fld>
            <a:endParaRPr lang="da-DK"/>
          </a:p>
        </p:txBody>
      </p:sp>
      <p:sp>
        <p:nvSpPr>
          <p:cNvPr id="4" name="Pladsholder til slidenummer 3"/>
          <p:cNvSpPr>
            <a:spLocks noGrp="1"/>
          </p:cNvSpPr>
          <p:nvPr>
            <p:ph type="sldNum" sz="quarter" idx="12"/>
          </p:nvPr>
        </p:nvSpPr>
        <p:spPr/>
        <p:txBody>
          <a:bodyPr/>
          <a:lstStyle>
            <a:lvl1pPr>
              <a:defRPr>
                <a:solidFill>
                  <a:schemeClr val="bg1"/>
                </a:solidFill>
              </a:defRPr>
            </a:lvl1pPr>
          </a:lstStyle>
          <a:p>
            <a:fld id="{5237226D-C2C2-4646-A0F4-1AFC7FE1B1AE}" type="slidenum">
              <a:rPr lang="da-DK" smtClean="0"/>
              <a:pPr/>
              <a:t>‹nr.›</a:t>
            </a:fld>
            <a:endParaRPr lang="da-DK"/>
          </a:p>
        </p:txBody>
      </p:sp>
      <p:sp>
        <p:nvSpPr>
          <p:cNvPr id="6" name="Ur">
            <a:extLst>
              <a:ext uri="{FF2B5EF4-FFF2-40B4-BE49-F238E27FC236}">
                <a16:creationId xmlns:a16="http://schemas.microsoft.com/office/drawing/2014/main" id="{EBC64B97-E4D2-476D-B423-0F87711F2CD9}"/>
              </a:ext>
            </a:extLst>
          </p:cNvPr>
          <p:cNvSpPr>
            <a:spLocks noEditPoints="1"/>
          </p:cNvSpPr>
          <p:nvPr userDrawn="1"/>
        </p:nvSpPr>
        <p:spPr bwMode="auto">
          <a:xfrm flipH="1">
            <a:off x="4579551" y="1175385"/>
            <a:ext cx="3032898" cy="3033600"/>
          </a:xfrm>
          <a:custGeom>
            <a:avLst/>
            <a:gdLst>
              <a:gd name="T0" fmla="*/ 1400 w 2860"/>
              <a:gd name="T1" fmla="*/ 2830 h 2860"/>
              <a:gd name="T2" fmla="*/ 1430 w 2860"/>
              <a:gd name="T3" fmla="*/ 2585 h 2860"/>
              <a:gd name="T4" fmla="*/ 1460 w 2860"/>
              <a:gd name="T5" fmla="*/ 2830 h 2860"/>
              <a:gd name="T6" fmla="*/ 730 w 2860"/>
              <a:gd name="T7" fmla="*/ 2672 h 2860"/>
              <a:gd name="T8" fmla="*/ 704 w 2860"/>
              <a:gd name="T9" fmla="*/ 2627 h 2860"/>
              <a:gd name="T10" fmla="*/ 799 w 2860"/>
              <a:gd name="T11" fmla="*/ 2523 h 2860"/>
              <a:gd name="T12" fmla="*/ 756 w 2860"/>
              <a:gd name="T13" fmla="*/ 2658 h 2860"/>
              <a:gd name="T14" fmla="*/ 2130 w 2860"/>
              <a:gd name="T15" fmla="*/ 2672 h 2860"/>
              <a:gd name="T16" fmla="*/ 2050 w 2860"/>
              <a:gd name="T17" fmla="*/ 2564 h 2860"/>
              <a:gd name="T18" fmla="*/ 2102 w 2860"/>
              <a:gd name="T19" fmla="*/ 2534 h 2860"/>
              <a:gd name="T20" fmla="*/ 2145 w 2860"/>
              <a:gd name="T21" fmla="*/ 2668 h 2860"/>
              <a:gd name="T22" fmla="*/ 2642 w 2860"/>
              <a:gd name="T23" fmla="*/ 2160 h 2860"/>
              <a:gd name="T24" fmla="*/ 2534 w 2860"/>
              <a:gd name="T25" fmla="*/ 2102 h 2860"/>
              <a:gd name="T26" fmla="*/ 2564 w 2860"/>
              <a:gd name="T27" fmla="*/ 2050 h 2860"/>
              <a:gd name="T28" fmla="*/ 2668 w 2860"/>
              <a:gd name="T29" fmla="*/ 2145 h 2860"/>
              <a:gd name="T30" fmla="*/ 217 w 2860"/>
              <a:gd name="T31" fmla="*/ 2160 h 2860"/>
              <a:gd name="T32" fmla="*/ 202 w 2860"/>
              <a:gd name="T33" fmla="*/ 2104 h 2860"/>
              <a:gd name="T34" fmla="*/ 336 w 2860"/>
              <a:gd name="T35" fmla="*/ 2061 h 2860"/>
              <a:gd name="T36" fmla="*/ 232 w 2860"/>
              <a:gd name="T37" fmla="*/ 2156 h 2860"/>
              <a:gd name="T38" fmla="*/ 2076 w 2860"/>
              <a:gd name="T39" fmla="*/ 2106 h 2860"/>
              <a:gd name="T40" fmla="*/ 1408 w 2860"/>
              <a:gd name="T41" fmla="*/ 1451 h 2860"/>
              <a:gd name="T42" fmla="*/ 1408 w 2860"/>
              <a:gd name="T43" fmla="*/ 1451 h 2860"/>
              <a:gd name="T44" fmla="*/ 1408 w 2860"/>
              <a:gd name="T45" fmla="*/ 1451 h 2860"/>
              <a:gd name="T46" fmla="*/ 1408 w 2860"/>
              <a:gd name="T47" fmla="*/ 1451 h 2860"/>
              <a:gd name="T48" fmla="*/ 1400 w 2860"/>
              <a:gd name="T49" fmla="*/ 1430 h 2860"/>
              <a:gd name="T50" fmla="*/ 1430 w 2860"/>
              <a:gd name="T51" fmla="*/ 538 h 2860"/>
              <a:gd name="T52" fmla="*/ 1460 w 2860"/>
              <a:gd name="T53" fmla="*/ 1418 h 2860"/>
              <a:gd name="T54" fmla="*/ 2097 w 2860"/>
              <a:gd name="T55" fmla="*/ 2097 h 2860"/>
              <a:gd name="T56" fmla="*/ 2830 w 2860"/>
              <a:gd name="T57" fmla="*/ 1460 h 2860"/>
              <a:gd name="T58" fmla="*/ 2584 w 2860"/>
              <a:gd name="T59" fmla="*/ 1430 h 2860"/>
              <a:gd name="T60" fmla="*/ 2830 w 2860"/>
              <a:gd name="T61" fmla="*/ 1400 h 2860"/>
              <a:gd name="T62" fmla="*/ 2830 w 2860"/>
              <a:gd name="T63" fmla="*/ 1460 h 2860"/>
              <a:gd name="T64" fmla="*/ 30 w 2860"/>
              <a:gd name="T65" fmla="*/ 1460 h 2860"/>
              <a:gd name="T66" fmla="*/ 30 w 2860"/>
              <a:gd name="T67" fmla="*/ 1400 h 2860"/>
              <a:gd name="T68" fmla="*/ 275 w 2860"/>
              <a:gd name="T69" fmla="*/ 1430 h 2860"/>
              <a:gd name="T70" fmla="*/ 310 w 2860"/>
              <a:gd name="T71" fmla="*/ 814 h 2860"/>
              <a:gd name="T72" fmla="*/ 202 w 2860"/>
              <a:gd name="T73" fmla="*/ 756 h 2860"/>
              <a:gd name="T74" fmla="*/ 232 w 2860"/>
              <a:gd name="T75" fmla="*/ 704 h 2860"/>
              <a:gd name="T76" fmla="*/ 336 w 2860"/>
              <a:gd name="T77" fmla="*/ 799 h 2860"/>
              <a:gd name="T78" fmla="*/ 2549 w 2860"/>
              <a:gd name="T79" fmla="*/ 814 h 2860"/>
              <a:gd name="T80" fmla="*/ 2534 w 2860"/>
              <a:gd name="T81" fmla="*/ 758 h 2860"/>
              <a:gd name="T82" fmla="*/ 2668 w 2860"/>
              <a:gd name="T83" fmla="*/ 715 h 2860"/>
              <a:gd name="T84" fmla="*/ 2564 w 2860"/>
              <a:gd name="T85" fmla="*/ 810 h 2860"/>
              <a:gd name="T86" fmla="*/ 2076 w 2860"/>
              <a:gd name="T87" fmla="*/ 341 h 2860"/>
              <a:gd name="T88" fmla="*/ 2050 w 2860"/>
              <a:gd name="T89" fmla="*/ 296 h 2860"/>
              <a:gd name="T90" fmla="*/ 2145 w 2860"/>
              <a:gd name="T91" fmla="*/ 192 h 2860"/>
              <a:gd name="T92" fmla="*/ 2102 w 2860"/>
              <a:gd name="T93" fmla="*/ 326 h 2860"/>
              <a:gd name="T94" fmla="*/ 783 w 2860"/>
              <a:gd name="T95" fmla="*/ 341 h 2860"/>
              <a:gd name="T96" fmla="*/ 704 w 2860"/>
              <a:gd name="T97" fmla="*/ 233 h 2860"/>
              <a:gd name="T98" fmla="*/ 756 w 2860"/>
              <a:gd name="T99" fmla="*/ 203 h 2860"/>
              <a:gd name="T100" fmla="*/ 798 w 2860"/>
              <a:gd name="T101" fmla="*/ 337 h 2860"/>
              <a:gd name="T102" fmla="*/ 1430 w 2860"/>
              <a:gd name="T103" fmla="*/ 275 h 2860"/>
              <a:gd name="T104" fmla="*/ 1400 w 2860"/>
              <a:gd name="T105" fmla="*/ 30 h 2860"/>
              <a:gd name="T106" fmla="*/ 1460 w 2860"/>
              <a:gd name="T107" fmla="*/ 30 h 2860"/>
              <a:gd name="T108" fmla="*/ 1430 w 2860"/>
              <a:gd name="T109" fmla="*/ 275 h 28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860" h="2860">
                <a:moveTo>
                  <a:pt x="1430" y="2860"/>
                </a:moveTo>
                <a:cubicBezTo>
                  <a:pt x="1413" y="2860"/>
                  <a:pt x="1400" y="2847"/>
                  <a:pt x="1400" y="2830"/>
                </a:cubicBezTo>
                <a:cubicBezTo>
                  <a:pt x="1400" y="2615"/>
                  <a:pt x="1400" y="2615"/>
                  <a:pt x="1400" y="2615"/>
                </a:cubicBezTo>
                <a:cubicBezTo>
                  <a:pt x="1400" y="2598"/>
                  <a:pt x="1413" y="2585"/>
                  <a:pt x="1430" y="2585"/>
                </a:cubicBezTo>
                <a:cubicBezTo>
                  <a:pt x="1446" y="2585"/>
                  <a:pt x="1460" y="2598"/>
                  <a:pt x="1460" y="2615"/>
                </a:cubicBezTo>
                <a:cubicBezTo>
                  <a:pt x="1460" y="2830"/>
                  <a:pt x="1460" y="2830"/>
                  <a:pt x="1460" y="2830"/>
                </a:cubicBezTo>
                <a:cubicBezTo>
                  <a:pt x="1460" y="2847"/>
                  <a:pt x="1446" y="2860"/>
                  <a:pt x="1430" y="2860"/>
                </a:cubicBezTo>
                <a:close/>
                <a:moveTo>
                  <a:pt x="730" y="2672"/>
                </a:moveTo>
                <a:cubicBezTo>
                  <a:pt x="724" y="2672"/>
                  <a:pt x="719" y="2671"/>
                  <a:pt x="715" y="2668"/>
                </a:cubicBezTo>
                <a:cubicBezTo>
                  <a:pt x="700" y="2660"/>
                  <a:pt x="695" y="2642"/>
                  <a:pt x="704" y="2627"/>
                </a:cubicBezTo>
                <a:cubicBezTo>
                  <a:pt x="758" y="2534"/>
                  <a:pt x="758" y="2534"/>
                  <a:pt x="758" y="2534"/>
                </a:cubicBezTo>
                <a:cubicBezTo>
                  <a:pt x="766" y="2520"/>
                  <a:pt x="784" y="2515"/>
                  <a:pt x="799" y="2523"/>
                </a:cubicBezTo>
                <a:cubicBezTo>
                  <a:pt x="813" y="2532"/>
                  <a:pt x="818" y="2550"/>
                  <a:pt x="809" y="2564"/>
                </a:cubicBezTo>
                <a:cubicBezTo>
                  <a:pt x="756" y="2658"/>
                  <a:pt x="756" y="2658"/>
                  <a:pt x="756" y="2658"/>
                </a:cubicBezTo>
                <a:cubicBezTo>
                  <a:pt x="750" y="2667"/>
                  <a:pt x="740" y="2672"/>
                  <a:pt x="730" y="2672"/>
                </a:cubicBezTo>
                <a:close/>
                <a:moveTo>
                  <a:pt x="2130" y="2672"/>
                </a:moveTo>
                <a:cubicBezTo>
                  <a:pt x="2119" y="2672"/>
                  <a:pt x="2109" y="2667"/>
                  <a:pt x="2104" y="2657"/>
                </a:cubicBezTo>
                <a:cubicBezTo>
                  <a:pt x="2050" y="2564"/>
                  <a:pt x="2050" y="2564"/>
                  <a:pt x="2050" y="2564"/>
                </a:cubicBezTo>
                <a:cubicBezTo>
                  <a:pt x="2042" y="2550"/>
                  <a:pt x="2046" y="2532"/>
                  <a:pt x="2061" y="2523"/>
                </a:cubicBezTo>
                <a:cubicBezTo>
                  <a:pt x="2075" y="2515"/>
                  <a:pt x="2094" y="2520"/>
                  <a:pt x="2102" y="2534"/>
                </a:cubicBezTo>
                <a:cubicBezTo>
                  <a:pt x="2156" y="2627"/>
                  <a:pt x="2156" y="2627"/>
                  <a:pt x="2156" y="2627"/>
                </a:cubicBezTo>
                <a:cubicBezTo>
                  <a:pt x="2164" y="2642"/>
                  <a:pt x="2159" y="2660"/>
                  <a:pt x="2145" y="2668"/>
                </a:cubicBezTo>
                <a:cubicBezTo>
                  <a:pt x="2140" y="2671"/>
                  <a:pt x="2135" y="2672"/>
                  <a:pt x="2130" y="2672"/>
                </a:cubicBezTo>
                <a:close/>
                <a:moveTo>
                  <a:pt x="2642" y="2160"/>
                </a:moveTo>
                <a:cubicBezTo>
                  <a:pt x="2637" y="2160"/>
                  <a:pt x="2632" y="2159"/>
                  <a:pt x="2627" y="2156"/>
                </a:cubicBezTo>
                <a:cubicBezTo>
                  <a:pt x="2534" y="2102"/>
                  <a:pt x="2534" y="2102"/>
                  <a:pt x="2534" y="2102"/>
                </a:cubicBezTo>
                <a:cubicBezTo>
                  <a:pt x="2520" y="2094"/>
                  <a:pt x="2515" y="2076"/>
                  <a:pt x="2523" y="2061"/>
                </a:cubicBezTo>
                <a:cubicBezTo>
                  <a:pt x="2531" y="2047"/>
                  <a:pt x="2550" y="2042"/>
                  <a:pt x="2564" y="2050"/>
                </a:cubicBezTo>
                <a:cubicBezTo>
                  <a:pt x="2657" y="2104"/>
                  <a:pt x="2657" y="2104"/>
                  <a:pt x="2657" y="2104"/>
                </a:cubicBezTo>
                <a:cubicBezTo>
                  <a:pt x="2671" y="2112"/>
                  <a:pt x="2676" y="2131"/>
                  <a:pt x="2668" y="2145"/>
                </a:cubicBezTo>
                <a:cubicBezTo>
                  <a:pt x="2663" y="2155"/>
                  <a:pt x="2652" y="2160"/>
                  <a:pt x="2642" y="2160"/>
                </a:cubicBezTo>
                <a:close/>
                <a:moveTo>
                  <a:pt x="217" y="2160"/>
                </a:moveTo>
                <a:cubicBezTo>
                  <a:pt x="207" y="2160"/>
                  <a:pt x="197" y="2155"/>
                  <a:pt x="191" y="2145"/>
                </a:cubicBezTo>
                <a:cubicBezTo>
                  <a:pt x="183" y="2131"/>
                  <a:pt x="188" y="2112"/>
                  <a:pt x="202" y="2104"/>
                </a:cubicBezTo>
                <a:cubicBezTo>
                  <a:pt x="295" y="2050"/>
                  <a:pt x="295" y="2050"/>
                  <a:pt x="295" y="2050"/>
                </a:cubicBezTo>
                <a:cubicBezTo>
                  <a:pt x="310" y="2042"/>
                  <a:pt x="328" y="2047"/>
                  <a:pt x="336" y="2061"/>
                </a:cubicBezTo>
                <a:cubicBezTo>
                  <a:pt x="345" y="2076"/>
                  <a:pt x="340" y="2094"/>
                  <a:pt x="325" y="2102"/>
                </a:cubicBezTo>
                <a:cubicBezTo>
                  <a:pt x="232" y="2156"/>
                  <a:pt x="232" y="2156"/>
                  <a:pt x="232" y="2156"/>
                </a:cubicBezTo>
                <a:cubicBezTo>
                  <a:pt x="227" y="2159"/>
                  <a:pt x="222" y="2160"/>
                  <a:pt x="217" y="2160"/>
                </a:cubicBezTo>
                <a:close/>
                <a:moveTo>
                  <a:pt x="2076" y="2106"/>
                </a:moveTo>
                <a:cubicBezTo>
                  <a:pt x="2068" y="2106"/>
                  <a:pt x="2060" y="2103"/>
                  <a:pt x="2055" y="2097"/>
                </a:cubicBezTo>
                <a:cubicBezTo>
                  <a:pt x="1408" y="1451"/>
                  <a:pt x="1408" y="1451"/>
                  <a:pt x="1408" y="1451"/>
                </a:cubicBezTo>
                <a:cubicBezTo>
                  <a:pt x="1408" y="1451"/>
                  <a:pt x="1408" y="1451"/>
                  <a:pt x="1408" y="1451"/>
                </a:cubicBezTo>
                <a:cubicBezTo>
                  <a:pt x="1408" y="1451"/>
                  <a:pt x="1408" y="1451"/>
                  <a:pt x="1408" y="1451"/>
                </a:cubicBezTo>
                <a:cubicBezTo>
                  <a:pt x="1408" y="1451"/>
                  <a:pt x="1408" y="1451"/>
                  <a:pt x="1408" y="1451"/>
                </a:cubicBezTo>
                <a:cubicBezTo>
                  <a:pt x="1408" y="1451"/>
                  <a:pt x="1408" y="1451"/>
                  <a:pt x="1408" y="1451"/>
                </a:cubicBezTo>
                <a:cubicBezTo>
                  <a:pt x="1408" y="1451"/>
                  <a:pt x="1408" y="1451"/>
                  <a:pt x="1408" y="1451"/>
                </a:cubicBezTo>
                <a:cubicBezTo>
                  <a:pt x="1408" y="1451"/>
                  <a:pt x="1408" y="1451"/>
                  <a:pt x="1408" y="1451"/>
                </a:cubicBezTo>
                <a:cubicBezTo>
                  <a:pt x="1405" y="1448"/>
                  <a:pt x="1403" y="1445"/>
                  <a:pt x="1402" y="1442"/>
                </a:cubicBezTo>
                <a:cubicBezTo>
                  <a:pt x="1400" y="1438"/>
                  <a:pt x="1400" y="1434"/>
                  <a:pt x="1400" y="1430"/>
                </a:cubicBezTo>
                <a:cubicBezTo>
                  <a:pt x="1400" y="568"/>
                  <a:pt x="1400" y="568"/>
                  <a:pt x="1400" y="568"/>
                </a:cubicBezTo>
                <a:cubicBezTo>
                  <a:pt x="1400" y="552"/>
                  <a:pt x="1413" y="538"/>
                  <a:pt x="1430" y="538"/>
                </a:cubicBezTo>
                <a:cubicBezTo>
                  <a:pt x="1446" y="538"/>
                  <a:pt x="1460" y="552"/>
                  <a:pt x="1460" y="568"/>
                </a:cubicBezTo>
                <a:cubicBezTo>
                  <a:pt x="1460" y="1418"/>
                  <a:pt x="1460" y="1418"/>
                  <a:pt x="1460" y="1418"/>
                </a:cubicBezTo>
                <a:cubicBezTo>
                  <a:pt x="2097" y="2055"/>
                  <a:pt x="2097" y="2055"/>
                  <a:pt x="2097" y="2055"/>
                </a:cubicBezTo>
                <a:cubicBezTo>
                  <a:pt x="2109" y="2067"/>
                  <a:pt x="2109" y="2086"/>
                  <a:pt x="2097" y="2097"/>
                </a:cubicBezTo>
                <a:cubicBezTo>
                  <a:pt x="2091" y="2103"/>
                  <a:pt x="2083" y="2106"/>
                  <a:pt x="2076" y="2106"/>
                </a:cubicBezTo>
                <a:close/>
                <a:moveTo>
                  <a:pt x="2830" y="1460"/>
                </a:moveTo>
                <a:cubicBezTo>
                  <a:pt x="2614" y="1460"/>
                  <a:pt x="2614" y="1460"/>
                  <a:pt x="2614" y="1460"/>
                </a:cubicBezTo>
                <a:cubicBezTo>
                  <a:pt x="2598" y="1460"/>
                  <a:pt x="2584" y="1447"/>
                  <a:pt x="2584" y="1430"/>
                </a:cubicBezTo>
                <a:cubicBezTo>
                  <a:pt x="2584" y="1413"/>
                  <a:pt x="2598" y="1400"/>
                  <a:pt x="2614" y="1400"/>
                </a:cubicBezTo>
                <a:cubicBezTo>
                  <a:pt x="2830" y="1400"/>
                  <a:pt x="2830" y="1400"/>
                  <a:pt x="2830" y="1400"/>
                </a:cubicBezTo>
                <a:cubicBezTo>
                  <a:pt x="2846" y="1400"/>
                  <a:pt x="2860" y="1413"/>
                  <a:pt x="2860" y="1430"/>
                </a:cubicBezTo>
                <a:cubicBezTo>
                  <a:pt x="2860" y="1447"/>
                  <a:pt x="2846" y="1460"/>
                  <a:pt x="2830" y="1460"/>
                </a:cubicBezTo>
                <a:close/>
                <a:moveTo>
                  <a:pt x="245" y="1460"/>
                </a:moveTo>
                <a:cubicBezTo>
                  <a:pt x="30" y="1460"/>
                  <a:pt x="30" y="1460"/>
                  <a:pt x="30" y="1460"/>
                </a:cubicBezTo>
                <a:cubicBezTo>
                  <a:pt x="13" y="1460"/>
                  <a:pt x="0" y="1447"/>
                  <a:pt x="0" y="1430"/>
                </a:cubicBezTo>
                <a:cubicBezTo>
                  <a:pt x="0" y="1413"/>
                  <a:pt x="13" y="1400"/>
                  <a:pt x="30" y="1400"/>
                </a:cubicBezTo>
                <a:cubicBezTo>
                  <a:pt x="245" y="1400"/>
                  <a:pt x="245" y="1400"/>
                  <a:pt x="245" y="1400"/>
                </a:cubicBezTo>
                <a:cubicBezTo>
                  <a:pt x="262" y="1400"/>
                  <a:pt x="275" y="1413"/>
                  <a:pt x="275" y="1430"/>
                </a:cubicBezTo>
                <a:cubicBezTo>
                  <a:pt x="275" y="1447"/>
                  <a:pt x="262" y="1460"/>
                  <a:pt x="245" y="1460"/>
                </a:cubicBezTo>
                <a:close/>
                <a:moveTo>
                  <a:pt x="310" y="814"/>
                </a:moveTo>
                <a:cubicBezTo>
                  <a:pt x="305" y="814"/>
                  <a:pt x="300" y="813"/>
                  <a:pt x="295" y="810"/>
                </a:cubicBezTo>
                <a:cubicBezTo>
                  <a:pt x="202" y="756"/>
                  <a:pt x="202" y="756"/>
                  <a:pt x="202" y="756"/>
                </a:cubicBezTo>
                <a:cubicBezTo>
                  <a:pt x="188" y="748"/>
                  <a:pt x="183" y="729"/>
                  <a:pt x="191" y="715"/>
                </a:cubicBezTo>
                <a:cubicBezTo>
                  <a:pt x="199" y="701"/>
                  <a:pt x="218" y="696"/>
                  <a:pt x="232" y="704"/>
                </a:cubicBezTo>
                <a:cubicBezTo>
                  <a:pt x="325" y="758"/>
                  <a:pt x="325" y="758"/>
                  <a:pt x="325" y="758"/>
                </a:cubicBezTo>
                <a:cubicBezTo>
                  <a:pt x="340" y="766"/>
                  <a:pt x="345" y="785"/>
                  <a:pt x="336" y="799"/>
                </a:cubicBezTo>
                <a:cubicBezTo>
                  <a:pt x="331" y="809"/>
                  <a:pt x="321" y="814"/>
                  <a:pt x="310" y="814"/>
                </a:cubicBezTo>
                <a:close/>
                <a:moveTo>
                  <a:pt x="2549" y="814"/>
                </a:moveTo>
                <a:cubicBezTo>
                  <a:pt x="2539" y="814"/>
                  <a:pt x="2528" y="808"/>
                  <a:pt x="2523" y="799"/>
                </a:cubicBezTo>
                <a:cubicBezTo>
                  <a:pt x="2515" y="784"/>
                  <a:pt x="2520" y="766"/>
                  <a:pt x="2534" y="758"/>
                </a:cubicBezTo>
                <a:cubicBezTo>
                  <a:pt x="2627" y="704"/>
                  <a:pt x="2627" y="704"/>
                  <a:pt x="2627" y="704"/>
                </a:cubicBezTo>
                <a:cubicBezTo>
                  <a:pt x="2641" y="696"/>
                  <a:pt x="2660" y="701"/>
                  <a:pt x="2668" y="715"/>
                </a:cubicBezTo>
                <a:cubicBezTo>
                  <a:pt x="2676" y="729"/>
                  <a:pt x="2671" y="748"/>
                  <a:pt x="2657" y="756"/>
                </a:cubicBezTo>
                <a:cubicBezTo>
                  <a:pt x="2564" y="810"/>
                  <a:pt x="2564" y="810"/>
                  <a:pt x="2564" y="810"/>
                </a:cubicBezTo>
                <a:cubicBezTo>
                  <a:pt x="2559" y="813"/>
                  <a:pt x="2554" y="814"/>
                  <a:pt x="2549" y="814"/>
                </a:cubicBezTo>
                <a:close/>
                <a:moveTo>
                  <a:pt x="2076" y="341"/>
                </a:moveTo>
                <a:cubicBezTo>
                  <a:pt x="2071" y="341"/>
                  <a:pt x="2066" y="340"/>
                  <a:pt x="2061" y="337"/>
                </a:cubicBezTo>
                <a:cubicBezTo>
                  <a:pt x="2047" y="329"/>
                  <a:pt x="2042" y="310"/>
                  <a:pt x="2050" y="296"/>
                </a:cubicBezTo>
                <a:cubicBezTo>
                  <a:pt x="2104" y="203"/>
                  <a:pt x="2104" y="203"/>
                  <a:pt x="2104" y="203"/>
                </a:cubicBezTo>
                <a:cubicBezTo>
                  <a:pt x="2112" y="188"/>
                  <a:pt x="2130" y="183"/>
                  <a:pt x="2145" y="192"/>
                </a:cubicBezTo>
                <a:cubicBezTo>
                  <a:pt x="2159" y="200"/>
                  <a:pt x="2164" y="218"/>
                  <a:pt x="2156" y="233"/>
                </a:cubicBezTo>
                <a:cubicBezTo>
                  <a:pt x="2102" y="326"/>
                  <a:pt x="2102" y="326"/>
                  <a:pt x="2102" y="326"/>
                </a:cubicBezTo>
                <a:cubicBezTo>
                  <a:pt x="2096" y="335"/>
                  <a:pt x="2086" y="341"/>
                  <a:pt x="2076" y="341"/>
                </a:cubicBezTo>
                <a:close/>
                <a:moveTo>
                  <a:pt x="783" y="341"/>
                </a:moveTo>
                <a:cubicBezTo>
                  <a:pt x="773" y="341"/>
                  <a:pt x="763" y="335"/>
                  <a:pt x="757" y="326"/>
                </a:cubicBezTo>
                <a:cubicBezTo>
                  <a:pt x="704" y="233"/>
                  <a:pt x="704" y="233"/>
                  <a:pt x="704" y="233"/>
                </a:cubicBezTo>
                <a:cubicBezTo>
                  <a:pt x="695" y="218"/>
                  <a:pt x="700" y="200"/>
                  <a:pt x="715" y="192"/>
                </a:cubicBezTo>
                <a:cubicBezTo>
                  <a:pt x="729" y="183"/>
                  <a:pt x="747" y="188"/>
                  <a:pt x="756" y="203"/>
                </a:cubicBezTo>
                <a:cubicBezTo>
                  <a:pt x="809" y="296"/>
                  <a:pt x="809" y="296"/>
                  <a:pt x="809" y="296"/>
                </a:cubicBezTo>
                <a:cubicBezTo>
                  <a:pt x="818" y="310"/>
                  <a:pt x="813" y="329"/>
                  <a:pt x="798" y="337"/>
                </a:cubicBezTo>
                <a:cubicBezTo>
                  <a:pt x="794" y="340"/>
                  <a:pt x="789" y="341"/>
                  <a:pt x="783" y="341"/>
                </a:cubicBezTo>
                <a:close/>
                <a:moveTo>
                  <a:pt x="1430" y="275"/>
                </a:moveTo>
                <a:cubicBezTo>
                  <a:pt x="1413" y="275"/>
                  <a:pt x="1400" y="262"/>
                  <a:pt x="1400" y="245"/>
                </a:cubicBezTo>
                <a:cubicBezTo>
                  <a:pt x="1400" y="30"/>
                  <a:pt x="1400" y="30"/>
                  <a:pt x="1400" y="30"/>
                </a:cubicBezTo>
                <a:cubicBezTo>
                  <a:pt x="1400" y="13"/>
                  <a:pt x="1413" y="0"/>
                  <a:pt x="1430" y="0"/>
                </a:cubicBezTo>
                <a:cubicBezTo>
                  <a:pt x="1446" y="0"/>
                  <a:pt x="1460" y="13"/>
                  <a:pt x="1460" y="30"/>
                </a:cubicBezTo>
                <a:cubicBezTo>
                  <a:pt x="1460" y="245"/>
                  <a:pt x="1460" y="245"/>
                  <a:pt x="1460" y="245"/>
                </a:cubicBezTo>
                <a:cubicBezTo>
                  <a:pt x="1460" y="262"/>
                  <a:pt x="1446" y="275"/>
                  <a:pt x="1430" y="275"/>
                </a:cubicBezTo>
                <a:close/>
              </a:path>
            </a:pathLst>
          </a:custGeom>
          <a:solidFill>
            <a:schemeClr val="bg1"/>
          </a:solidFill>
          <a:ln>
            <a:noFill/>
          </a:ln>
          <a:scene3d>
            <a:camera prst="orthographicFront">
              <a:rot lat="0" lon="0" rev="0"/>
            </a:camera>
            <a:lightRig rig="threePt" dir="t"/>
          </a:scene3d>
        </p:spPr>
        <p:txBody>
          <a:bodyPr vert="horz" wrap="square" lIns="91440" tIns="45720" rIns="91440" bIns="45720" numCol="1" anchor="t" anchorCtr="0" compatLnSpc="1">
            <a:prstTxWarp prst="textNoShape">
              <a:avLst/>
            </a:prstTxWarp>
          </a:bodyPr>
          <a:lstStyle/>
          <a:p>
            <a:endParaRPr lang="da-DK" dirty="0">
              <a:solidFill>
                <a:schemeClr val="bg1"/>
              </a:solidFill>
            </a:endParaRPr>
          </a:p>
        </p:txBody>
      </p:sp>
      <p:sp>
        <p:nvSpPr>
          <p:cNvPr id="10" name="Pladsholder til tekst 9">
            <a:extLst>
              <a:ext uri="{FF2B5EF4-FFF2-40B4-BE49-F238E27FC236}">
                <a16:creationId xmlns:a16="http://schemas.microsoft.com/office/drawing/2014/main" id="{C48DD1D0-CC22-4A63-A87A-B1CD0F827FAA}"/>
              </a:ext>
            </a:extLst>
          </p:cNvPr>
          <p:cNvSpPr>
            <a:spLocks noGrp="1"/>
          </p:cNvSpPr>
          <p:nvPr>
            <p:ph type="body" sz="quarter" idx="13" hasCustomPrompt="1"/>
          </p:nvPr>
        </p:nvSpPr>
        <p:spPr>
          <a:xfrm>
            <a:off x="2468960" y="4788693"/>
            <a:ext cx="7254081" cy="987425"/>
          </a:xfrm>
        </p:spPr>
        <p:txBody>
          <a:bodyPr>
            <a:norm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solidFill>
                  <a:schemeClr val="bg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da-DK" dirty="0">
                <a:solidFill>
                  <a:schemeClr val="bg1"/>
                </a:solidFill>
              </a:rPr>
              <a:t>Klik for at tilføje overskrift på maks. 2 linjer</a:t>
            </a:r>
          </a:p>
        </p:txBody>
      </p:sp>
      <p:pic>
        <p:nvPicPr>
          <p:cNvPr id="7" name="Picture 6" descr="Logo&#10;&#10;Description automatically generated">
            <a:extLst>
              <a:ext uri="{FF2B5EF4-FFF2-40B4-BE49-F238E27FC236}">
                <a16:creationId xmlns:a16="http://schemas.microsoft.com/office/drawing/2014/main" id="{280C3B7B-3D98-47DA-8B57-0E9E948F9940}"/>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446400" y="5875200"/>
            <a:ext cx="633370" cy="598230"/>
          </a:xfrm>
          <a:prstGeom prst="rect">
            <a:avLst/>
          </a:prstGeom>
        </p:spPr>
      </p:pic>
    </p:spTree>
    <p:extLst>
      <p:ext uri="{BB962C8B-B14F-4D97-AF65-F5344CB8AC3E}">
        <p14:creationId xmlns:p14="http://schemas.microsoft.com/office/powerpoint/2010/main" val="6007399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Afslutningsslide">
    <p:bg>
      <p:bgPr>
        <a:solidFill>
          <a:srgbClr val="041A3D"/>
        </a:solidFill>
        <a:effectLst/>
      </p:bgPr>
    </p:bg>
    <p:spTree>
      <p:nvGrpSpPr>
        <p:cNvPr id="1" name=""/>
        <p:cNvGrpSpPr/>
        <p:nvPr/>
      </p:nvGrpSpPr>
      <p:grpSpPr>
        <a:xfrm>
          <a:off x="0" y="0"/>
          <a:ext cx="0" cy="0"/>
          <a:chOff x="0" y="0"/>
          <a:chExt cx="0" cy="0"/>
        </a:xfrm>
      </p:grpSpPr>
      <p:pic>
        <p:nvPicPr>
          <p:cNvPr id="3" name="Picture 2" descr="Logo&#10;&#10;Description automatically generated">
            <a:extLst>
              <a:ext uri="{FF2B5EF4-FFF2-40B4-BE49-F238E27FC236}">
                <a16:creationId xmlns:a16="http://schemas.microsoft.com/office/drawing/2014/main" id="{D96344E7-378C-4058-B344-91C5BD27BCD2}"/>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800"/>
          <a:stretch/>
        </p:blipFill>
        <p:spPr>
          <a:xfrm>
            <a:off x="3806578" y="2647287"/>
            <a:ext cx="4578845" cy="1563426"/>
          </a:xfrm>
          <a:prstGeom prst="rect">
            <a:avLst/>
          </a:prstGeom>
        </p:spPr>
      </p:pic>
    </p:spTree>
    <p:extLst>
      <p:ext uri="{BB962C8B-B14F-4D97-AF65-F5344CB8AC3E}">
        <p14:creationId xmlns:p14="http://schemas.microsoft.com/office/powerpoint/2010/main" val="33456085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rugerguide">
    <p:spTree>
      <p:nvGrpSpPr>
        <p:cNvPr id="1" name=""/>
        <p:cNvGrpSpPr/>
        <p:nvPr/>
      </p:nvGrpSpPr>
      <p:grpSpPr>
        <a:xfrm>
          <a:off x="0" y="0"/>
          <a:ext cx="0" cy="0"/>
          <a:chOff x="0" y="0"/>
          <a:chExt cx="0" cy="0"/>
        </a:xfrm>
      </p:grpSpPr>
      <p:sp>
        <p:nvSpPr>
          <p:cNvPr id="3" name="Pladsholder til dato 2"/>
          <p:cNvSpPr>
            <a:spLocks noGrp="1"/>
          </p:cNvSpPr>
          <p:nvPr>
            <p:ph type="dt" sz="half" idx="10"/>
          </p:nvPr>
        </p:nvSpPr>
        <p:spPr/>
        <p:txBody>
          <a:bodyPr/>
          <a:lstStyle/>
          <a:p>
            <a:fld id="{C6EC0D30-E648-48B8-AFD6-AD4ADF5C9910}" type="datetime1">
              <a:rPr lang="da-DK" smtClean="0"/>
              <a:t>11-09-2023</a:t>
            </a:fld>
            <a:endParaRPr lang="da-DK"/>
          </a:p>
        </p:txBody>
      </p:sp>
      <p:sp>
        <p:nvSpPr>
          <p:cNvPr id="5" name="Pladsholder til slidenummer 4"/>
          <p:cNvSpPr>
            <a:spLocks noGrp="1"/>
          </p:cNvSpPr>
          <p:nvPr>
            <p:ph type="sldNum" sz="quarter" idx="12"/>
          </p:nvPr>
        </p:nvSpPr>
        <p:spPr/>
        <p:txBody>
          <a:bodyPr/>
          <a:lstStyle/>
          <a:p>
            <a:fld id="{5237226D-C2C2-4646-A0F4-1AFC7FE1B1AE}" type="slidenum">
              <a:rPr lang="da-DK" smtClean="0"/>
              <a:t>‹nr.›</a:t>
            </a:fld>
            <a:endParaRPr lang="da-DK"/>
          </a:p>
        </p:txBody>
      </p:sp>
      <p:sp>
        <p:nvSpPr>
          <p:cNvPr id="6" name="Text Box 2"/>
          <p:cNvSpPr txBox="1">
            <a:spLocks noChangeArrowheads="1"/>
          </p:cNvSpPr>
          <p:nvPr userDrawn="1"/>
        </p:nvSpPr>
        <p:spPr bwMode="auto">
          <a:xfrm>
            <a:off x="1070185" y="1716176"/>
            <a:ext cx="2280360" cy="3339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ts val="600"/>
              </a:spcAft>
              <a:defRPr/>
            </a:pPr>
            <a:r>
              <a:rPr lang="da-DK" sz="900" b="1" noProof="1">
                <a:latin typeface="Arial" panose="020B0604020202020204" pitchFamily="34" charset="0"/>
                <a:cs typeface="Arial" panose="020B0604020202020204" pitchFamily="34" charset="0"/>
              </a:rPr>
              <a:t>Gode råd</a:t>
            </a:r>
          </a:p>
          <a:p>
            <a:pPr marL="171450" indent="-171450" eaLnBrk="1" hangingPunct="1">
              <a:spcAft>
                <a:spcPts val="600"/>
              </a:spcAft>
              <a:buFont typeface="Arial" panose="020B0604020202020204" pitchFamily="34" charset="0"/>
              <a:buChar char="•"/>
              <a:defRPr/>
            </a:pPr>
            <a:r>
              <a:rPr lang="da-DK" sz="900" noProof="1">
                <a:latin typeface="Arial" panose="020B0604020202020204" pitchFamily="34" charset="0"/>
                <a:cs typeface="Arial" panose="020B0604020202020204" pitchFamily="34" charset="0"/>
              </a:rPr>
              <a:t>Vælg layout, der passer til dit budskab</a:t>
            </a:r>
          </a:p>
          <a:p>
            <a:pPr marL="360000" lvl="1" indent="-171450" algn="l" defTabSz="914400" rtl="0" eaLnBrk="1" latinLnBrk="0" hangingPunct="1">
              <a:spcAft>
                <a:spcPts val="600"/>
              </a:spcAft>
              <a:buFont typeface="Arial" panose="020B0604020202020204" pitchFamily="34" charset="0"/>
              <a:buChar char="−"/>
              <a:defRPr/>
            </a:pPr>
            <a:r>
              <a:rPr lang="da-DK" sz="900" kern="1200" noProof="1">
                <a:solidFill>
                  <a:schemeClr val="tx1"/>
                </a:solidFill>
                <a:latin typeface="Arial" panose="020B0604020202020204" pitchFamily="34" charset="0"/>
                <a:ea typeface="+mn-ea"/>
                <a:cs typeface="Arial" panose="020B0604020202020204" pitchFamily="34" charset="0"/>
              </a:rPr>
              <a:t>Kun titelslide har baggrund med mennesker</a:t>
            </a:r>
          </a:p>
          <a:p>
            <a:pPr marL="360000" lvl="1" indent="-171450" algn="l" defTabSz="914400" rtl="0" eaLnBrk="1" latinLnBrk="0" hangingPunct="1">
              <a:spcAft>
                <a:spcPts val="600"/>
              </a:spcAft>
              <a:buFont typeface="Arial" panose="020B0604020202020204" pitchFamily="34" charset="0"/>
              <a:buChar char="−"/>
              <a:defRPr/>
            </a:pPr>
            <a:r>
              <a:rPr lang="da-DK" sz="900" kern="1200" noProof="1">
                <a:solidFill>
                  <a:schemeClr val="tx1"/>
                </a:solidFill>
                <a:latin typeface="Arial" panose="020B0604020202020204" pitchFamily="34" charset="0"/>
                <a:ea typeface="+mn-ea"/>
                <a:cs typeface="Arial" panose="020B0604020202020204" pitchFamily="34" charset="0"/>
              </a:rPr>
              <a:t>Der</a:t>
            </a:r>
            <a:r>
              <a:rPr lang="da-DK" sz="900" kern="1200" baseline="0" noProof="1">
                <a:solidFill>
                  <a:schemeClr val="tx1"/>
                </a:solidFill>
                <a:latin typeface="Arial" panose="020B0604020202020204" pitchFamily="34" charset="0"/>
                <a:ea typeface="+mn-ea"/>
                <a:cs typeface="Arial" panose="020B0604020202020204" pitchFamily="34" charset="0"/>
              </a:rPr>
              <a:t> skal så vidt muligt være DA-logo på alle slides</a:t>
            </a:r>
          </a:p>
          <a:p>
            <a:pPr marL="360000" lvl="1" indent="-171450" algn="l" defTabSz="914400" rtl="0" eaLnBrk="1" latinLnBrk="0" hangingPunct="1">
              <a:spcAft>
                <a:spcPts val="600"/>
              </a:spcAft>
              <a:buFont typeface="Arial" panose="020B0604020202020204" pitchFamily="34" charset="0"/>
              <a:buChar char="−"/>
              <a:defRPr/>
            </a:pPr>
            <a:r>
              <a:rPr lang="da-DK" sz="900" kern="1200" baseline="0" noProof="1">
                <a:solidFill>
                  <a:schemeClr val="tx1"/>
                </a:solidFill>
                <a:latin typeface="Arial" panose="020B0604020202020204" pitchFamily="34" charset="0"/>
                <a:ea typeface="+mn-ea"/>
                <a:cs typeface="Arial" panose="020B0604020202020204" pitchFamily="34" charset="0"/>
              </a:rPr>
              <a:t>Tænk over læsbarheden, når du indsætter anm./kilde</a:t>
            </a:r>
            <a:endParaRPr lang="da-DK" sz="900" kern="1200" noProof="1">
              <a:solidFill>
                <a:schemeClr val="tx1"/>
              </a:solidFill>
              <a:latin typeface="Arial" panose="020B0604020202020204" pitchFamily="34" charset="0"/>
              <a:ea typeface="+mn-ea"/>
              <a:cs typeface="Arial" panose="020B0604020202020204" pitchFamily="34" charset="0"/>
            </a:endParaRPr>
          </a:p>
          <a:p>
            <a:pPr marL="171450" indent="-171450" eaLnBrk="1" hangingPunct="1">
              <a:spcAft>
                <a:spcPts val="600"/>
              </a:spcAft>
              <a:buFont typeface="Arial" panose="020B0604020202020204" pitchFamily="34" charset="0"/>
              <a:buChar char="•"/>
              <a:defRPr/>
            </a:pPr>
            <a:r>
              <a:rPr lang="da-DK" sz="900" noProof="1">
                <a:latin typeface="Arial" panose="020B0604020202020204" pitchFamily="34" charset="0"/>
                <a:cs typeface="Arial" panose="020B0604020202020204" pitchFamily="34" charset="0"/>
              </a:rPr>
              <a:t>Brug typografien ”Arial”</a:t>
            </a:r>
          </a:p>
          <a:p>
            <a:pPr marL="171450" indent="-171450" eaLnBrk="1" hangingPunct="1">
              <a:spcAft>
                <a:spcPts val="600"/>
              </a:spcAft>
              <a:buFont typeface="Arial" panose="020B0604020202020204" pitchFamily="34" charset="0"/>
              <a:buChar char="•"/>
              <a:defRPr/>
            </a:pPr>
            <a:r>
              <a:rPr lang="da-DK" sz="900" noProof="1">
                <a:latin typeface="Arial" panose="020B0604020202020204" pitchFamily="34" charset="0"/>
                <a:cs typeface="Arial" panose="020B0604020202020204" pitchFamily="34" charset="0"/>
              </a:rPr>
              <a:t>Undgå teksttunge slides</a:t>
            </a:r>
          </a:p>
          <a:p>
            <a:pPr marL="360000" lvl="1" indent="-171450" eaLnBrk="1" hangingPunct="1">
              <a:spcAft>
                <a:spcPts val="600"/>
              </a:spcAft>
              <a:buFont typeface="Arial" panose="020B0604020202020204" pitchFamily="34" charset="0"/>
              <a:buChar char="−"/>
              <a:defRPr/>
            </a:pPr>
            <a:r>
              <a:rPr lang="da-DK" sz="900" noProof="1">
                <a:latin typeface="Arial" panose="020B0604020202020204" pitchFamily="34" charset="0"/>
                <a:cs typeface="Arial" panose="020B0604020202020204" pitchFamily="34" charset="0"/>
              </a:rPr>
              <a:t>Maks. 5 bullets pr. slide</a:t>
            </a:r>
          </a:p>
          <a:p>
            <a:pPr marL="171450" indent="-171450" eaLnBrk="1" hangingPunct="1">
              <a:spcAft>
                <a:spcPts val="600"/>
              </a:spcAft>
              <a:buFont typeface="Arial" panose="020B0604020202020204" pitchFamily="34" charset="0"/>
              <a:buChar char="•"/>
              <a:defRPr/>
            </a:pPr>
            <a:r>
              <a:rPr lang="da-DK" sz="900" noProof="1">
                <a:latin typeface="Arial" panose="020B0604020202020204" pitchFamily="34" charset="0"/>
                <a:cs typeface="Arial" panose="020B0604020202020204" pitchFamily="34" charset="0"/>
              </a:rPr>
              <a:t>Brug ikoner (VIPS eller Office-pakken) eller billeder til at illustrere dit budskab (kontakt evt. en adm. koordinator)</a:t>
            </a:r>
          </a:p>
          <a:p>
            <a:pPr marL="171450" indent="-171450" eaLnBrk="1" hangingPunct="1">
              <a:spcAft>
                <a:spcPts val="600"/>
              </a:spcAft>
              <a:buFont typeface="Arial" panose="020B0604020202020204" pitchFamily="34" charset="0"/>
              <a:buChar char="•"/>
              <a:defRPr/>
            </a:pPr>
            <a:r>
              <a:rPr lang="da-DK" sz="900" noProof="1">
                <a:latin typeface="Arial" panose="020B0604020202020204" pitchFamily="34" charset="0"/>
                <a:cs typeface="Arial" panose="020B0604020202020204" pitchFamily="34" charset="0"/>
              </a:rPr>
              <a:t>Brug DA’s farver til illustrationer, jf. DA’s designmanual</a:t>
            </a:r>
          </a:p>
          <a:p>
            <a:pPr marL="171450" indent="-171450" eaLnBrk="1" hangingPunct="1">
              <a:spcAft>
                <a:spcPts val="600"/>
              </a:spcAft>
              <a:buFont typeface="Arial" panose="020B0604020202020204" pitchFamily="34" charset="0"/>
              <a:buChar char="•"/>
              <a:defRPr/>
            </a:pPr>
            <a:r>
              <a:rPr lang="da-DK" sz="900" noProof="1">
                <a:latin typeface="Arial" panose="020B0604020202020204" pitchFamily="34" charset="0"/>
                <a:cs typeface="Arial" panose="020B0604020202020204" pitchFamily="34" charset="0"/>
              </a:rPr>
              <a:t>Brug PowerPoints notefunktion</a:t>
            </a:r>
          </a:p>
          <a:p>
            <a:pPr eaLnBrk="1" hangingPunct="1">
              <a:spcAft>
                <a:spcPts val="600"/>
              </a:spcAft>
              <a:defRPr/>
            </a:pPr>
            <a:endParaRPr lang="da-DK" sz="900" b="1" noProof="1">
              <a:latin typeface="Arial" panose="020B0604020202020204" pitchFamily="34" charset="0"/>
              <a:cs typeface="Arial" panose="020B0604020202020204" pitchFamily="34" charset="0"/>
            </a:endParaRPr>
          </a:p>
        </p:txBody>
      </p:sp>
      <p:sp>
        <p:nvSpPr>
          <p:cNvPr id="7" name="Text Box 3"/>
          <p:cNvSpPr txBox="1">
            <a:spLocks noChangeArrowheads="1"/>
          </p:cNvSpPr>
          <p:nvPr userDrawn="1"/>
        </p:nvSpPr>
        <p:spPr bwMode="auto">
          <a:xfrm>
            <a:off x="4956600" y="1716176"/>
            <a:ext cx="2278800" cy="46935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ts val="600"/>
              </a:spcAft>
              <a:defRPr/>
            </a:pPr>
            <a:r>
              <a:rPr lang="da-DK" sz="900" b="1" noProof="1">
                <a:latin typeface="Arial" panose="020B0604020202020204" pitchFamily="34" charset="0"/>
                <a:cs typeface="Arial" panose="020B0604020202020204" pitchFamily="34" charset="0"/>
              </a:rPr>
              <a:t>Brug teksttypografier</a:t>
            </a:r>
          </a:p>
          <a:p>
            <a:pPr eaLnBrk="1" hangingPunct="1">
              <a:spcAft>
                <a:spcPts val="600"/>
              </a:spcAft>
              <a:defRPr/>
            </a:pPr>
            <a:r>
              <a:rPr lang="da-DK" altLang="da-DK" sz="900" noProof="1">
                <a:latin typeface="Arial" panose="020B0604020202020204" pitchFamily="34" charset="0"/>
                <a:cs typeface="Arial" panose="020B0604020202020204" pitchFamily="34" charset="0"/>
              </a:rPr>
              <a:t>Brug</a:t>
            </a:r>
            <a:r>
              <a:rPr lang="da-DK" altLang="da-DK" sz="900" b="1" noProof="1">
                <a:latin typeface="Arial" panose="020B0604020202020204" pitchFamily="34" charset="0"/>
                <a:cs typeface="Arial" panose="020B0604020202020204" pitchFamily="34" charset="0"/>
              </a:rPr>
              <a:t> TAB </a:t>
            </a:r>
            <a:r>
              <a:rPr lang="da-DK" altLang="da-DK" sz="900" noProof="1">
                <a:latin typeface="Arial" panose="020B0604020202020204" pitchFamily="34" charset="0"/>
                <a:cs typeface="Arial" panose="020B0604020202020204" pitchFamily="34" charset="0"/>
              </a:rPr>
              <a:t>for at gå frem i tekst-niveauer. Klik </a:t>
            </a:r>
            <a:r>
              <a:rPr lang="da-DK" altLang="da-DK" sz="900" b="1" noProof="1">
                <a:latin typeface="Arial" panose="020B0604020202020204" pitchFamily="34" charset="0"/>
                <a:cs typeface="Arial" panose="020B0604020202020204" pitchFamily="34" charset="0"/>
              </a:rPr>
              <a:t>ENTER</a:t>
            </a:r>
            <a:r>
              <a:rPr lang="da-DK" altLang="da-DK" sz="900" noProof="1">
                <a:latin typeface="Arial" panose="020B0604020202020204" pitchFamily="34" charset="0"/>
                <a:cs typeface="Arial" panose="020B0604020202020204" pitchFamily="34" charset="0"/>
              </a:rPr>
              <a:t>, derefter </a:t>
            </a:r>
            <a:r>
              <a:rPr lang="da-DK" altLang="da-DK" sz="900" b="1" noProof="1">
                <a:latin typeface="Arial" panose="020B0604020202020204" pitchFamily="34" charset="0"/>
                <a:cs typeface="Arial" panose="020B0604020202020204" pitchFamily="34" charset="0"/>
              </a:rPr>
              <a:t>TAB</a:t>
            </a:r>
            <a:r>
              <a:rPr lang="da-DK" altLang="da-DK" sz="900" noProof="1">
                <a:latin typeface="Arial" panose="020B0604020202020204" pitchFamily="34" charset="0"/>
                <a:cs typeface="Arial" panose="020B0604020202020204" pitchFamily="34" charset="0"/>
              </a:rPr>
              <a:t> for at skifte fra et niveau til et næste</a:t>
            </a:r>
          </a:p>
          <a:p>
            <a:pPr eaLnBrk="1" hangingPunct="1">
              <a:spcAft>
                <a:spcPts val="600"/>
              </a:spcAft>
              <a:defRPr/>
            </a:pPr>
            <a:r>
              <a:rPr lang="da-DK" altLang="da-DK" sz="900" noProof="1">
                <a:latin typeface="Arial" panose="020B0604020202020204" pitchFamily="34" charset="0"/>
                <a:cs typeface="Arial" panose="020B0604020202020204" pitchFamily="34" charset="0"/>
              </a:rPr>
              <a:t>For at gå tilbage i tekst-niveauer, </a:t>
            </a:r>
            <a:br>
              <a:rPr lang="da-DK" altLang="da-DK" sz="900" noProof="1">
                <a:latin typeface="Arial" panose="020B0604020202020204" pitchFamily="34" charset="0"/>
                <a:cs typeface="Arial" panose="020B0604020202020204" pitchFamily="34" charset="0"/>
              </a:rPr>
            </a:br>
            <a:r>
              <a:rPr lang="da-DK" altLang="da-DK" sz="900" noProof="1">
                <a:latin typeface="Arial" panose="020B0604020202020204" pitchFamily="34" charset="0"/>
                <a:cs typeface="Arial" panose="020B0604020202020204" pitchFamily="34" charset="0"/>
              </a:rPr>
              <a:t>brug </a:t>
            </a:r>
            <a:r>
              <a:rPr lang="da-DK" altLang="da-DK" sz="900" b="1" noProof="1">
                <a:latin typeface="Arial" panose="020B0604020202020204" pitchFamily="34" charset="0"/>
                <a:cs typeface="Arial" panose="020B0604020202020204" pitchFamily="34" charset="0"/>
              </a:rPr>
              <a:t>SHIFT+TAB</a:t>
            </a:r>
            <a:endParaRPr lang="da-DK" altLang="da-DK" sz="900" noProof="1">
              <a:latin typeface="Arial" panose="020B0604020202020204" pitchFamily="34" charset="0"/>
              <a:cs typeface="Arial" panose="020B0604020202020204" pitchFamily="34" charset="0"/>
            </a:endParaRPr>
          </a:p>
          <a:p>
            <a:pPr eaLnBrk="1" hangingPunct="1">
              <a:spcAft>
                <a:spcPts val="600"/>
              </a:spcAft>
              <a:defRPr/>
            </a:pPr>
            <a:r>
              <a:rPr lang="da-DK" altLang="da-DK" sz="900" noProof="1">
                <a:latin typeface="Arial" panose="020B0604020202020204" pitchFamily="34" charset="0"/>
                <a:cs typeface="Arial" panose="020B0604020202020204" pitchFamily="34" charset="0"/>
              </a:rPr>
              <a:t>Alternativt kan </a:t>
            </a:r>
            <a:r>
              <a:rPr lang="da-DK" altLang="da-DK" sz="900" b="1" noProof="1">
                <a:latin typeface="Arial" panose="020B0604020202020204" pitchFamily="34" charset="0"/>
                <a:cs typeface="Arial" panose="020B0604020202020204" pitchFamily="34" charset="0"/>
              </a:rPr>
              <a:t>Forøg</a:t>
            </a:r>
            <a:r>
              <a:rPr lang="da-DK" altLang="da-DK" sz="900" noProof="1">
                <a:latin typeface="Arial" panose="020B0604020202020204" pitchFamily="34" charset="0"/>
                <a:cs typeface="Arial" panose="020B0604020202020204" pitchFamily="34" charset="0"/>
              </a:rPr>
              <a:t> og </a:t>
            </a:r>
            <a:r>
              <a:rPr lang="da-DK" altLang="da-DK" sz="900" b="1" noProof="1">
                <a:latin typeface="Arial" panose="020B0604020202020204" pitchFamily="34" charset="0"/>
                <a:cs typeface="Arial" panose="020B0604020202020204" pitchFamily="34" charset="0"/>
              </a:rPr>
              <a:t>Formindsk</a:t>
            </a:r>
            <a:r>
              <a:rPr lang="da-DK" altLang="da-DK" sz="900" noProof="1">
                <a:latin typeface="Arial" panose="020B0604020202020204" pitchFamily="34" charset="0"/>
                <a:cs typeface="Arial" panose="020B0604020202020204" pitchFamily="34" charset="0"/>
              </a:rPr>
              <a:t> listeniveau bruges</a:t>
            </a:r>
            <a:endParaRPr lang="da-DK" altLang="da-DK" sz="900" b="1" noProof="1">
              <a:latin typeface="Arial" panose="020B0604020202020204" pitchFamily="34" charset="0"/>
              <a:cs typeface="Arial" panose="020B0604020202020204" pitchFamily="34" charset="0"/>
            </a:endParaRPr>
          </a:p>
          <a:p>
            <a:pPr eaLnBrk="1" hangingPunct="1">
              <a:spcAft>
                <a:spcPts val="600"/>
              </a:spcAft>
              <a:defRPr/>
            </a:pPr>
            <a:endParaRPr lang="da-DK" sz="900" b="1" noProof="1">
              <a:latin typeface="Arial" panose="020B0604020202020204" pitchFamily="34" charset="0"/>
              <a:cs typeface="Arial" panose="020B0604020202020204" pitchFamily="34" charset="0"/>
            </a:endParaRPr>
          </a:p>
          <a:p>
            <a:pPr eaLnBrk="1" hangingPunct="1">
              <a:spcAft>
                <a:spcPts val="600"/>
              </a:spcAft>
              <a:defRPr/>
            </a:pPr>
            <a:r>
              <a:rPr lang="da-DK" sz="900" b="1" noProof="1">
                <a:latin typeface="Arial" panose="020B0604020202020204" pitchFamily="34" charset="0"/>
                <a:cs typeface="Arial" panose="020B0604020202020204" pitchFamily="34" charset="0"/>
              </a:rPr>
              <a:t>Indsæt nyt slide</a:t>
            </a:r>
          </a:p>
          <a:p>
            <a:pPr eaLnBrk="1" hangingPunct="1">
              <a:spcAft>
                <a:spcPts val="600"/>
              </a:spcAft>
              <a:defRPr/>
            </a:pPr>
            <a:r>
              <a:rPr lang="da-DK" altLang="da-DK" sz="900" b="1" noProof="1">
                <a:latin typeface="Arial" panose="020B0604020202020204" pitchFamily="34" charset="0"/>
                <a:cs typeface="Arial" panose="020B0604020202020204" pitchFamily="34" charset="0"/>
              </a:rPr>
              <a:t>1. </a:t>
            </a:r>
            <a:r>
              <a:rPr lang="da-DK" altLang="da-DK" sz="900" noProof="1">
                <a:latin typeface="Arial" panose="020B0604020202020204" pitchFamily="34" charset="0"/>
                <a:cs typeface="Arial" panose="020B0604020202020204" pitchFamily="34" charset="0"/>
              </a:rPr>
              <a:t>Klik på fanen </a:t>
            </a:r>
            <a:r>
              <a:rPr lang="da-DK" altLang="da-DK" sz="900" b="1" noProof="1">
                <a:latin typeface="Arial" panose="020B0604020202020204" pitchFamily="34" charset="0"/>
                <a:cs typeface="Arial" panose="020B0604020202020204" pitchFamily="34" charset="0"/>
              </a:rPr>
              <a:t>Hjem</a:t>
            </a:r>
          </a:p>
          <a:p>
            <a:pPr eaLnBrk="1" hangingPunct="1">
              <a:spcAft>
                <a:spcPts val="600"/>
              </a:spcAft>
              <a:defRPr/>
            </a:pPr>
            <a:r>
              <a:rPr lang="da-DK" altLang="da-DK" sz="900" b="1" noProof="1">
                <a:latin typeface="Arial" panose="020B0604020202020204" pitchFamily="34" charset="0"/>
                <a:cs typeface="Arial" panose="020B0604020202020204" pitchFamily="34" charset="0"/>
              </a:rPr>
              <a:t>2. </a:t>
            </a:r>
            <a:r>
              <a:rPr lang="da-DK" altLang="da-DK" sz="900" noProof="1">
                <a:latin typeface="Arial" panose="020B0604020202020204" pitchFamily="34" charset="0"/>
                <a:cs typeface="Arial" panose="020B0604020202020204" pitchFamily="34" charset="0"/>
              </a:rPr>
              <a:t>Klik på menupunktet </a:t>
            </a:r>
            <a:r>
              <a:rPr lang="da-DK" altLang="da-DK" sz="900" b="1" noProof="1">
                <a:latin typeface="Arial" panose="020B0604020202020204" pitchFamily="34" charset="0"/>
                <a:cs typeface="Arial" panose="020B0604020202020204" pitchFamily="34" charset="0"/>
              </a:rPr>
              <a:t>Nyt Slide </a:t>
            </a:r>
            <a:r>
              <a:rPr lang="da-DK" altLang="da-DK" sz="900" noProof="1">
                <a:latin typeface="Arial" panose="020B0604020202020204" pitchFamily="34" charset="0"/>
                <a:cs typeface="Arial" panose="020B0604020202020204" pitchFamily="34" charset="0"/>
              </a:rPr>
              <a:t>for </a:t>
            </a:r>
            <a:br>
              <a:rPr lang="da-DK" altLang="da-DK" sz="900" noProof="1">
                <a:latin typeface="Arial" panose="020B0604020202020204" pitchFamily="34" charset="0"/>
                <a:cs typeface="Arial" panose="020B0604020202020204" pitchFamily="34" charset="0"/>
              </a:rPr>
            </a:br>
            <a:r>
              <a:rPr lang="da-DK" altLang="da-DK" sz="900" noProof="1">
                <a:latin typeface="Arial" panose="020B0604020202020204" pitchFamily="34" charset="0"/>
                <a:cs typeface="Arial" panose="020B0604020202020204" pitchFamily="34" charset="0"/>
              </a:rPr>
              <a:t>at indsætte et nyt slide</a:t>
            </a:r>
            <a:endParaRPr lang="da-DK" sz="900" b="1" noProof="1">
              <a:latin typeface="Arial" panose="020B0604020202020204" pitchFamily="34" charset="0"/>
              <a:cs typeface="Arial" panose="020B0604020202020204" pitchFamily="34" charset="0"/>
            </a:endParaRPr>
          </a:p>
          <a:p>
            <a:pPr eaLnBrk="1" hangingPunct="1">
              <a:spcBef>
                <a:spcPts val="1200"/>
              </a:spcBef>
              <a:spcAft>
                <a:spcPts val="600"/>
              </a:spcAft>
              <a:defRPr/>
            </a:pPr>
            <a:r>
              <a:rPr lang="da-DK" sz="900" b="1" noProof="1">
                <a:latin typeface="Arial" panose="020B0604020202020204" pitchFamily="34" charset="0"/>
                <a:cs typeface="Arial" panose="020B0604020202020204" pitchFamily="34" charset="0"/>
              </a:rPr>
              <a:t>Ændre slidelayout</a:t>
            </a:r>
            <a:endParaRPr lang="da-DK" altLang="da-DK" sz="900" noProof="1">
              <a:latin typeface="Arial" panose="020B0604020202020204" pitchFamily="34" charset="0"/>
              <a:cs typeface="Arial" panose="020B0604020202020204" pitchFamily="34" charset="0"/>
            </a:endParaRPr>
          </a:p>
          <a:p>
            <a:pPr eaLnBrk="1" hangingPunct="1">
              <a:spcAft>
                <a:spcPts val="600"/>
              </a:spcAft>
              <a:defRPr/>
            </a:pPr>
            <a:r>
              <a:rPr lang="da-DK" altLang="da-DK" sz="900" b="1" noProof="1">
                <a:latin typeface="Arial" panose="020B0604020202020204" pitchFamily="34" charset="0"/>
                <a:cs typeface="Arial" panose="020B0604020202020204" pitchFamily="34" charset="0"/>
              </a:rPr>
              <a:t>1. </a:t>
            </a:r>
            <a:r>
              <a:rPr lang="da-DK" altLang="da-DK" sz="900" noProof="1">
                <a:latin typeface="Arial" panose="020B0604020202020204" pitchFamily="34" charset="0"/>
                <a:cs typeface="Arial" panose="020B0604020202020204" pitchFamily="34" charset="0"/>
              </a:rPr>
              <a:t>Klik på pilen ved siden af </a:t>
            </a:r>
            <a:r>
              <a:rPr lang="da-DK" altLang="da-DK" sz="900" b="1" noProof="1">
                <a:latin typeface="Arial" panose="020B0604020202020204" pitchFamily="34" charset="0"/>
                <a:cs typeface="Arial" panose="020B0604020202020204" pitchFamily="34" charset="0"/>
              </a:rPr>
              <a:t>Layout</a:t>
            </a:r>
            <a:r>
              <a:rPr lang="da-DK" altLang="da-DK" sz="900" noProof="1">
                <a:latin typeface="Arial" panose="020B0604020202020204" pitchFamily="34" charset="0"/>
                <a:cs typeface="Arial" panose="020B0604020202020204" pitchFamily="34" charset="0"/>
              </a:rPr>
              <a:t> </a:t>
            </a:r>
            <a:br>
              <a:rPr lang="da-DK" altLang="da-DK" sz="900" noProof="1">
                <a:latin typeface="Arial" panose="020B0604020202020204" pitchFamily="34" charset="0"/>
                <a:cs typeface="Arial" panose="020B0604020202020204" pitchFamily="34" charset="0"/>
              </a:rPr>
            </a:br>
            <a:r>
              <a:rPr lang="da-DK" altLang="da-DK" sz="900" noProof="1">
                <a:latin typeface="Arial" panose="020B0604020202020204" pitchFamily="34" charset="0"/>
                <a:cs typeface="Arial" panose="020B0604020202020204" pitchFamily="34" charset="0"/>
              </a:rPr>
              <a:t>for at få vist en dropdown-menu af </a:t>
            </a:r>
            <a:br>
              <a:rPr lang="da-DK" altLang="da-DK" sz="900" noProof="1">
                <a:latin typeface="Arial" panose="020B0604020202020204" pitchFamily="34" charset="0"/>
                <a:cs typeface="Arial" panose="020B0604020202020204" pitchFamily="34" charset="0"/>
              </a:rPr>
            </a:br>
            <a:r>
              <a:rPr lang="da-DK" altLang="da-DK" sz="900" noProof="1">
                <a:latin typeface="Arial" panose="020B0604020202020204" pitchFamily="34" charset="0"/>
                <a:cs typeface="Arial" panose="020B0604020202020204" pitchFamily="34" charset="0"/>
              </a:rPr>
              <a:t>mulige layouts</a:t>
            </a:r>
          </a:p>
          <a:p>
            <a:pPr eaLnBrk="1" hangingPunct="1">
              <a:spcAft>
                <a:spcPts val="600"/>
              </a:spcAft>
              <a:defRPr/>
            </a:pPr>
            <a:r>
              <a:rPr lang="da-DK" altLang="da-DK" sz="900" b="1" noProof="1">
                <a:latin typeface="Arial" panose="020B0604020202020204" pitchFamily="34" charset="0"/>
                <a:cs typeface="Arial" panose="020B0604020202020204" pitchFamily="34" charset="0"/>
              </a:rPr>
              <a:t>2. </a:t>
            </a:r>
            <a:r>
              <a:rPr lang="da-DK" altLang="da-DK" sz="900" noProof="1">
                <a:latin typeface="Arial" panose="020B0604020202020204" pitchFamily="34" charset="0"/>
                <a:cs typeface="Arial" panose="020B0604020202020204" pitchFamily="34" charset="0"/>
              </a:rPr>
              <a:t>Vælg </a:t>
            </a:r>
            <a:r>
              <a:rPr lang="da-DK" altLang="da-DK" sz="900" b="1" noProof="1">
                <a:latin typeface="Arial" panose="020B0604020202020204" pitchFamily="34" charset="0"/>
                <a:cs typeface="Arial" panose="020B0604020202020204" pitchFamily="34" charset="0"/>
              </a:rPr>
              <a:t>Layout</a:t>
            </a:r>
            <a:r>
              <a:rPr lang="da-DK" altLang="da-DK" sz="900" noProof="1">
                <a:latin typeface="Arial" panose="020B0604020202020204" pitchFamily="34" charset="0"/>
                <a:cs typeface="Arial" panose="020B0604020202020204" pitchFamily="34" charset="0"/>
              </a:rPr>
              <a:t> for at ændre dit </a:t>
            </a:r>
            <a:br>
              <a:rPr lang="da-DK" altLang="da-DK" sz="900" noProof="1">
                <a:latin typeface="Arial" panose="020B0604020202020204" pitchFamily="34" charset="0"/>
                <a:cs typeface="Arial" panose="020B0604020202020204" pitchFamily="34" charset="0"/>
              </a:rPr>
            </a:br>
            <a:r>
              <a:rPr lang="da-DK" altLang="da-DK" sz="900" noProof="1">
                <a:latin typeface="Arial" panose="020B0604020202020204" pitchFamily="34" charset="0"/>
                <a:cs typeface="Arial" panose="020B0604020202020204" pitchFamily="34" charset="0"/>
              </a:rPr>
              <a:t>nuværende layout til et alternativt</a:t>
            </a:r>
          </a:p>
          <a:p>
            <a:pPr eaLnBrk="1" hangingPunct="1">
              <a:spcAft>
                <a:spcPts val="600"/>
              </a:spcAft>
              <a:defRPr/>
            </a:pPr>
            <a:endParaRPr lang="da-DK" sz="900" b="1" noProof="1">
              <a:latin typeface="Arial" panose="020B0604020202020204" pitchFamily="34" charset="0"/>
              <a:cs typeface="Arial" panose="020B0604020202020204" pitchFamily="34" charset="0"/>
            </a:endParaRPr>
          </a:p>
          <a:p>
            <a:pPr eaLnBrk="1" hangingPunct="1">
              <a:spcAft>
                <a:spcPts val="600"/>
              </a:spcAft>
              <a:defRPr/>
            </a:pPr>
            <a:r>
              <a:rPr lang="da-DK" sz="900" b="1" noProof="1">
                <a:latin typeface="Arial" panose="020B0604020202020204" pitchFamily="34" charset="0"/>
                <a:cs typeface="Arial" panose="020B0604020202020204" pitchFamily="34" charset="0"/>
              </a:rPr>
              <a:t>Nulstil slide</a:t>
            </a:r>
          </a:p>
          <a:p>
            <a:pPr eaLnBrk="1" hangingPunct="1">
              <a:spcAft>
                <a:spcPts val="600"/>
              </a:spcAft>
              <a:defRPr/>
            </a:pPr>
            <a:r>
              <a:rPr lang="da-DK" altLang="da-DK" sz="900" b="1" noProof="1">
                <a:latin typeface="Arial" panose="020B0604020202020204" pitchFamily="34" charset="0"/>
                <a:cs typeface="Arial" panose="020B0604020202020204" pitchFamily="34" charset="0"/>
              </a:rPr>
              <a:t>1. </a:t>
            </a:r>
            <a:r>
              <a:rPr lang="da-DK" altLang="da-DK" sz="900" noProof="1">
                <a:latin typeface="Arial" panose="020B0604020202020204" pitchFamily="34" charset="0"/>
                <a:cs typeface="Arial" panose="020B0604020202020204" pitchFamily="34" charset="0"/>
              </a:rPr>
              <a:t>Klik på fanen </a:t>
            </a:r>
            <a:r>
              <a:rPr lang="da-DK" altLang="da-DK" sz="900" b="1" noProof="1">
                <a:latin typeface="Arial" panose="020B0604020202020204" pitchFamily="34" charset="0"/>
                <a:cs typeface="Arial" panose="020B0604020202020204" pitchFamily="34" charset="0"/>
              </a:rPr>
              <a:t>Hjem</a:t>
            </a:r>
          </a:p>
          <a:p>
            <a:pPr eaLnBrk="1" hangingPunct="1">
              <a:spcAft>
                <a:spcPts val="600"/>
              </a:spcAft>
              <a:defRPr/>
            </a:pPr>
            <a:r>
              <a:rPr lang="da-DK" altLang="da-DK" sz="900" b="1" noProof="1">
                <a:latin typeface="Arial" panose="020B0604020202020204" pitchFamily="34" charset="0"/>
                <a:cs typeface="Arial" panose="020B0604020202020204" pitchFamily="34" charset="0"/>
              </a:rPr>
              <a:t>2. </a:t>
            </a:r>
            <a:r>
              <a:rPr lang="da-DK" altLang="da-DK" sz="900" noProof="1">
                <a:latin typeface="Arial" panose="020B0604020202020204" pitchFamily="34" charset="0"/>
                <a:cs typeface="Arial" panose="020B0604020202020204" pitchFamily="34" charset="0"/>
              </a:rPr>
              <a:t>Vælg </a:t>
            </a:r>
            <a:r>
              <a:rPr lang="da-DK" altLang="da-DK" sz="900" b="1" noProof="1">
                <a:latin typeface="Arial" panose="020B0604020202020204" pitchFamily="34" charset="0"/>
                <a:cs typeface="Arial" panose="020B0604020202020204" pitchFamily="34" charset="0"/>
              </a:rPr>
              <a:t>Nulstil</a:t>
            </a:r>
            <a:r>
              <a:rPr lang="da-DK" altLang="da-DK" sz="900" noProof="1">
                <a:latin typeface="Arial" panose="020B0604020202020204" pitchFamily="34" charset="0"/>
                <a:cs typeface="Arial" panose="020B0604020202020204" pitchFamily="34" charset="0"/>
              </a:rPr>
              <a:t> for at nulstille placering, størrelse og formatering af pladsholdere til layoutets oprindelige design</a:t>
            </a:r>
          </a:p>
        </p:txBody>
      </p:sp>
      <p:sp>
        <p:nvSpPr>
          <p:cNvPr id="8" name="Text Box 4"/>
          <p:cNvSpPr txBox="1">
            <a:spLocks noChangeArrowheads="1"/>
          </p:cNvSpPr>
          <p:nvPr userDrawn="1"/>
        </p:nvSpPr>
        <p:spPr bwMode="auto">
          <a:xfrm>
            <a:off x="8857759" y="1716176"/>
            <a:ext cx="2278800" cy="4108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ts val="600"/>
              </a:spcAft>
              <a:defRPr/>
            </a:pPr>
            <a:r>
              <a:rPr lang="da-DK" sz="900" b="1" noProof="1">
                <a:latin typeface="Arial" panose="020B0604020202020204" pitchFamily="34" charset="0"/>
                <a:cs typeface="Arial" panose="020B0604020202020204" pitchFamily="34" charset="0"/>
              </a:rPr>
              <a:t>Indsæt billede</a:t>
            </a:r>
          </a:p>
          <a:p>
            <a:pPr eaLnBrk="1" hangingPunct="1">
              <a:spcAft>
                <a:spcPts val="600"/>
              </a:spcAft>
              <a:defRPr/>
            </a:pPr>
            <a:r>
              <a:rPr lang="da-DK" altLang="da-DK" sz="900" noProof="1">
                <a:latin typeface="Arial" panose="020B0604020202020204" pitchFamily="34" charset="0"/>
                <a:cs typeface="Arial" panose="020B0604020202020204" pitchFamily="34" charset="0"/>
              </a:rPr>
              <a:t>På slides med billedpladsholder, </a:t>
            </a:r>
            <a:br>
              <a:rPr lang="da-DK" altLang="da-DK" sz="900" noProof="1">
                <a:latin typeface="Arial" panose="020B0604020202020204" pitchFamily="34" charset="0"/>
                <a:cs typeface="Arial" panose="020B0604020202020204" pitchFamily="34" charset="0"/>
              </a:rPr>
            </a:br>
            <a:r>
              <a:rPr lang="da-DK" altLang="da-DK" sz="900" noProof="1">
                <a:latin typeface="Arial" panose="020B0604020202020204" pitchFamily="34" charset="0"/>
                <a:cs typeface="Arial" panose="020B0604020202020204" pitchFamily="34" charset="0"/>
              </a:rPr>
              <a:t>klik på ikonet og vælg </a:t>
            </a:r>
            <a:r>
              <a:rPr lang="da-DK" altLang="da-DK" sz="900" b="1" noProof="1">
                <a:latin typeface="Arial" panose="020B0604020202020204" pitchFamily="34" charset="0"/>
                <a:cs typeface="Arial" panose="020B0604020202020204" pitchFamily="34" charset="0"/>
              </a:rPr>
              <a:t>Indsæt</a:t>
            </a:r>
          </a:p>
          <a:p>
            <a:pPr eaLnBrk="1" hangingPunct="1">
              <a:spcAft>
                <a:spcPts val="600"/>
              </a:spcAft>
              <a:defRPr/>
            </a:pPr>
            <a:endParaRPr lang="da-DK" sz="900" b="1" noProof="1">
              <a:latin typeface="Arial" panose="020B0604020202020204" pitchFamily="34" charset="0"/>
              <a:cs typeface="Arial" panose="020B0604020202020204" pitchFamily="34" charset="0"/>
            </a:endParaRPr>
          </a:p>
          <a:p>
            <a:pPr eaLnBrk="1" hangingPunct="1">
              <a:spcAft>
                <a:spcPts val="600"/>
              </a:spcAft>
              <a:defRPr/>
            </a:pPr>
            <a:r>
              <a:rPr lang="da-DK" sz="900" b="1" noProof="1">
                <a:latin typeface="Arial" panose="020B0604020202020204" pitchFamily="34" charset="0"/>
                <a:cs typeface="Arial" panose="020B0604020202020204" pitchFamily="34" charset="0"/>
              </a:rPr>
              <a:t>Beskær billede</a:t>
            </a:r>
          </a:p>
          <a:p>
            <a:pPr eaLnBrk="1" hangingPunct="1">
              <a:spcAft>
                <a:spcPts val="600"/>
              </a:spcAft>
              <a:defRPr/>
            </a:pPr>
            <a:r>
              <a:rPr lang="da-DK" altLang="da-DK" sz="900" b="1" noProof="1">
                <a:latin typeface="Arial" panose="020B0604020202020204" pitchFamily="34" charset="0"/>
                <a:cs typeface="Arial" panose="020B0604020202020204" pitchFamily="34" charset="0"/>
              </a:rPr>
              <a:t>1. </a:t>
            </a:r>
            <a:r>
              <a:rPr lang="da-DK" altLang="da-DK" sz="900" noProof="1">
                <a:latin typeface="Arial" panose="020B0604020202020204" pitchFamily="34" charset="0"/>
                <a:cs typeface="Arial" panose="020B0604020202020204" pitchFamily="34" charset="0"/>
              </a:rPr>
              <a:t>Klik </a:t>
            </a:r>
            <a:r>
              <a:rPr lang="da-DK" altLang="da-DK" sz="900" b="1" noProof="1">
                <a:latin typeface="Arial" panose="020B0604020202020204" pitchFamily="34" charset="0"/>
                <a:cs typeface="Arial" panose="020B0604020202020204" pitchFamily="34" charset="0"/>
              </a:rPr>
              <a:t>Beskær</a:t>
            </a:r>
            <a:r>
              <a:rPr lang="da-DK" altLang="da-DK" sz="900" noProof="1">
                <a:latin typeface="Arial" panose="020B0604020202020204" pitchFamily="34" charset="0"/>
                <a:cs typeface="Arial" panose="020B0604020202020204" pitchFamily="34" charset="0"/>
              </a:rPr>
              <a:t> for at ændre </a:t>
            </a:r>
            <a:br>
              <a:rPr lang="da-DK" altLang="da-DK" sz="900" noProof="1">
                <a:latin typeface="Arial" panose="020B0604020202020204" pitchFamily="34" charset="0"/>
                <a:cs typeface="Arial" panose="020B0604020202020204" pitchFamily="34" charset="0"/>
              </a:rPr>
            </a:br>
            <a:r>
              <a:rPr lang="da-DK" altLang="da-DK" sz="900" noProof="1">
                <a:latin typeface="Arial" panose="020B0604020202020204" pitchFamily="34" charset="0"/>
                <a:cs typeface="Arial" panose="020B0604020202020204" pitchFamily="34" charset="0"/>
              </a:rPr>
              <a:t>billedets fokus/størrelse</a:t>
            </a:r>
          </a:p>
          <a:p>
            <a:pPr eaLnBrk="1" hangingPunct="1">
              <a:spcAft>
                <a:spcPts val="600"/>
              </a:spcAft>
              <a:defRPr/>
            </a:pPr>
            <a:r>
              <a:rPr lang="da-DK" altLang="da-DK" sz="900" b="1" noProof="1">
                <a:latin typeface="Arial" panose="020B0604020202020204" pitchFamily="34" charset="0"/>
                <a:cs typeface="Arial" panose="020B0604020202020204" pitchFamily="34" charset="0"/>
              </a:rPr>
              <a:t>2. </a:t>
            </a:r>
            <a:r>
              <a:rPr lang="da-DK" altLang="da-DK" sz="900" noProof="1">
                <a:latin typeface="Arial" panose="020B0604020202020204" pitchFamily="34" charset="0"/>
                <a:cs typeface="Arial" panose="020B0604020202020204" pitchFamily="34" charset="0"/>
              </a:rPr>
              <a:t>Ønsker du at skalere billedet, så </a:t>
            </a:r>
            <a:br>
              <a:rPr lang="da-DK" altLang="da-DK" sz="900" noProof="1">
                <a:latin typeface="Arial" panose="020B0604020202020204" pitchFamily="34" charset="0"/>
                <a:cs typeface="Arial" panose="020B0604020202020204" pitchFamily="34" charset="0"/>
              </a:rPr>
            </a:br>
            <a:r>
              <a:rPr lang="da-DK" altLang="da-DK" sz="900" noProof="1">
                <a:latin typeface="Arial" panose="020B0604020202020204" pitchFamily="34" charset="0"/>
                <a:cs typeface="Arial" panose="020B0604020202020204" pitchFamily="34" charset="0"/>
              </a:rPr>
              <a:t>hold </a:t>
            </a:r>
            <a:r>
              <a:rPr lang="da-DK" altLang="da-DK" sz="900" b="1" noProof="1">
                <a:latin typeface="Arial" panose="020B0604020202020204" pitchFamily="34" charset="0"/>
                <a:cs typeface="Arial" panose="020B0604020202020204" pitchFamily="34" charset="0"/>
              </a:rPr>
              <a:t>SHIFT</a:t>
            </a:r>
            <a:r>
              <a:rPr lang="da-DK" altLang="da-DK" sz="900" noProof="1">
                <a:latin typeface="Arial" panose="020B0604020202020204" pitchFamily="34" charset="0"/>
                <a:cs typeface="Arial" panose="020B0604020202020204" pitchFamily="34" charset="0"/>
              </a:rPr>
              <a:t>-knappen nede, mens </a:t>
            </a:r>
            <a:br>
              <a:rPr lang="da-DK" altLang="da-DK" sz="900" noProof="1">
                <a:latin typeface="Arial" panose="020B0604020202020204" pitchFamily="34" charset="0"/>
                <a:cs typeface="Arial" panose="020B0604020202020204" pitchFamily="34" charset="0"/>
              </a:rPr>
            </a:br>
            <a:r>
              <a:rPr lang="da-DK" altLang="da-DK" sz="900" noProof="1">
                <a:latin typeface="Arial" panose="020B0604020202020204" pitchFamily="34" charset="0"/>
                <a:cs typeface="Arial" panose="020B0604020202020204" pitchFamily="34" charset="0"/>
              </a:rPr>
              <a:t>du trækker i billedets hjørner</a:t>
            </a:r>
          </a:p>
          <a:p>
            <a:pPr eaLnBrk="1" hangingPunct="1">
              <a:spcAft>
                <a:spcPts val="600"/>
              </a:spcAft>
              <a:defRPr/>
            </a:pPr>
            <a:r>
              <a:rPr lang="da-DK" altLang="da-DK" sz="900" b="1" noProof="1">
                <a:latin typeface="Arial" panose="020B0604020202020204" pitchFamily="34" charset="0"/>
                <a:cs typeface="Arial" panose="020B0604020202020204" pitchFamily="34" charset="0"/>
              </a:rPr>
              <a:t>TIP! </a:t>
            </a:r>
            <a:r>
              <a:rPr lang="da-DK" altLang="da-DK" sz="900" noProof="1">
                <a:latin typeface="Arial" panose="020B0604020202020204" pitchFamily="34" charset="0"/>
                <a:cs typeface="Arial" panose="020B0604020202020204" pitchFamily="34" charset="0"/>
              </a:rPr>
              <a:t>Hvis du sletter billedet og </a:t>
            </a:r>
            <a:br>
              <a:rPr lang="da-DK" altLang="da-DK" sz="900" noProof="1">
                <a:latin typeface="Arial" panose="020B0604020202020204" pitchFamily="34" charset="0"/>
                <a:cs typeface="Arial" panose="020B0604020202020204" pitchFamily="34" charset="0"/>
              </a:rPr>
            </a:br>
            <a:r>
              <a:rPr lang="da-DK" altLang="da-DK" sz="900" noProof="1">
                <a:latin typeface="Arial" panose="020B0604020202020204" pitchFamily="34" charset="0"/>
                <a:cs typeface="Arial" panose="020B0604020202020204" pitchFamily="34" charset="0"/>
              </a:rPr>
              <a:t>indsætter et nyt, kan billedet lægge </a:t>
            </a:r>
            <a:br>
              <a:rPr lang="da-DK" altLang="da-DK" sz="900" noProof="1">
                <a:latin typeface="Arial" panose="020B0604020202020204" pitchFamily="34" charset="0"/>
                <a:cs typeface="Arial" panose="020B0604020202020204" pitchFamily="34" charset="0"/>
              </a:rPr>
            </a:br>
            <a:r>
              <a:rPr lang="da-DK" altLang="da-DK" sz="900" noProof="1">
                <a:latin typeface="Arial" panose="020B0604020202020204" pitchFamily="34" charset="0"/>
                <a:cs typeface="Arial" panose="020B0604020202020204" pitchFamily="34" charset="0"/>
              </a:rPr>
              <a:t>sig foran tekst og grafik. Hvis dette sker, højreklik på billedet og vælg </a:t>
            </a:r>
            <a:r>
              <a:rPr lang="da-DK" altLang="da-DK" sz="900" b="1" noProof="1">
                <a:latin typeface="Arial" panose="020B0604020202020204" pitchFamily="34" charset="0"/>
                <a:cs typeface="Arial" panose="020B0604020202020204" pitchFamily="34" charset="0"/>
              </a:rPr>
              <a:t>Placer bagest</a:t>
            </a:r>
          </a:p>
          <a:p>
            <a:pPr eaLnBrk="1" hangingPunct="1">
              <a:spcAft>
                <a:spcPts val="600"/>
              </a:spcAft>
              <a:defRPr/>
            </a:pPr>
            <a:endParaRPr lang="da-DK" sz="900" b="1" noProof="1">
              <a:latin typeface="Arial" panose="020B0604020202020204" pitchFamily="34" charset="0"/>
              <a:cs typeface="Arial" panose="020B0604020202020204" pitchFamily="34" charset="0"/>
            </a:endParaRPr>
          </a:p>
          <a:p>
            <a:pPr eaLnBrk="1" hangingPunct="1">
              <a:spcAft>
                <a:spcPts val="600"/>
              </a:spcAft>
              <a:defRPr/>
            </a:pPr>
            <a:r>
              <a:rPr lang="da-DK" sz="900" b="1" noProof="1">
                <a:latin typeface="Arial" panose="020B0604020202020204" pitchFamily="34" charset="0"/>
                <a:cs typeface="Arial" panose="020B0604020202020204" pitchFamily="34" charset="0"/>
              </a:rPr>
              <a:t>Hjælpelinjer</a:t>
            </a:r>
          </a:p>
          <a:p>
            <a:pPr eaLnBrk="1" hangingPunct="1">
              <a:spcAft>
                <a:spcPts val="600"/>
              </a:spcAft>
              <a:defRPr/>
            </a:pPr>
            <a:r>
              <a:rPr lang="da-DK" altLang="da-DK" sz="900" b="0" noProof="1">
                <a:latin typeface="Arial" panose="020B0604020202020204" pitchFamily="34" charset="0"/>
                <a:cs typeface="Arial" panose="020B0604020202020204" pitchFamily="34" charset="0"/>
              </a:rPr>
              <a:t>For at se hjælpelinjer klik på fanen </a:t>
            </a:r>
            <a:r>
              <a:rPr lang="da-DK" altLang="da-DK" sz="900" b="1" noProof="1">
                <a:latin typeface="Arial" panose="020B0604020202020204" pitchFamily="34" charset="0"/>
                <a:cs typeface="Arial" panose="020B0604020202020204" pitchFamily="34" charset="0"/>
              </a:rPr>
              <a:t>Vis </a:t>
            </a:r>
            <a:r>
              <a:rPr lang="da-DK" altLang="da-DK" sz="900" b="0" noProof="1">
                <a:latin typeface="Arial" panose="020B0604020202020204" pitchFamily="34" charset="0"/>
                <a:cs typeface="Arial" panose="020B0604020202020204" pitchFamily="34" charset="0"/>
              </a:rPr>
              <a:t>og sæt hak ved </a:t>
            </a:r>
            <a:r>
              <a:rPr lang="da-DK" altLang="da-DK" sz="900" b="1" noProof="1">
                <a:latin typeface="Arial" panose="020B0604020202020204" pitchFamily="34" charset="0"/>
                <a:cs typeface="Arial" panose="020B0604020202020204" pitchFamily="34" charset="0"/>
              </a:rPr>
              <a:t>Hjælpelinjer</a:t>
            </a:r>
          </a:p>
          <a:p>
            <a:pPr eaLnBrk="1" hangingPunct="1">
              <a:spcAft>
                <a:spcPts val="600"/>
              </a:spcAft>
              <a:defRPr/>
            </a:pPr>
            <a:endParaRPr lang="da-DK" altLang="da-DK" sz="900" b="0" noProof="1">
              <a:latin typeface="Arial" panose="020B0604020202020204" pitchFamily="34" charset="0"/>
              <a:cs typeface="Arial" panose="020B0604020202020204" pitchFamily="34" charset="0"/>
            </a:endParaRPr>
          </a:p>
          <a:p>
            <a:pPr eaLnBrk="1" hangingPunct="1">
              <a:spcAft>
                <a:spcPts val="600"/>
              </a:spcAft>
              <a:defRPr/>
            </a:pPr>
            <a:r>
              <a:rPr lang="da-DK" altLang="da-DK" sz="900" b="1" noProof="1">
                <a:latin typeface="Arial" panose="020B0604020202020204" pitchFamily="34" charset="0"/>
                <a:cs typeface="Arial" panose="020B0604020202020204" pitchFamily="34" charset="0"/>
              </a:rPr>
              <a:t>TIP! Alt + F9 </a:t>
            </a:r>
            <a:r>
              <a:rPr lang="da-DK" altLang="da-DK" sz="900" b="0" noProof="1">
                <a:latin typeface="Arial" panose="020B0604020202020204" pitchFamily="34" charset="0"/>
                <a:cs typeface="Arial" panose="020B0604020202020204" pitchFamily="34" charset="0"/>
              </a:rPr>
              <a:t>for hurtig visning af hjælpelinjer</a:t>
            </a:r>
          </a:p>
          <a:p>
            <a:pPr eaLnBrk="1" hangingPunct="1">
              <a:spcAft>
                <a:spcPts val="600"/>
              </a:spcAft>
              <a:defRPr/>
            </a:pPr>
            <a:endParaRPr lang="da-DK" altLang="da-DK" sz="900" b="0" noProof="1">
              <a:latin typeface="Arial" panose="020B0604020202020204" pitchFamily="34" charset="0"/>
              <a:cs typeface="Arial" panose="020B0604020202020204" pitchFamily="34" charset="0"/>
            </a:endParaRPr>
          </a:p>
        </p:txBody>
      </p:sp>
      <p:pic>
        <p:nvPicPr>
          <p:cNvPr id="9" name="1 Forøg formindsk"/>
          <p:cNvPicPr>
            <a:picLocks noChangeAspect="1"/>
          </p:cNvPicPr>
          <p:nvPr userDrawn="1"/>
        </p:nvPicPr>
        <p:blipFill>
          <a:blip r:embed="rId2"/>
          <a:stretch>
            <a:fillRect/>
          </a:stretch>
        </p:blipFill>
        <p:spPr>
          <a:xfrm>
            <a:off x="7234357" y="2707755"/>
            <a:ext cx="549328" cy="285228"/>
          </a:xfrm>
          <a:prstGeom prst="rect">
            <a:avLst/>
          </a:prstGeom>
        </p:spPr>
      </p:pic>
      <p:pic>
        <p:nvPicPr>
          <p:cNvPr id="10" name="2 Ny slide"/>
          <p:cNvPicPr>
            <a:picLocks noChangeAspect="1"/>
          </p:cNvPicPr>
          <p:nvPr userDrawn="1"/>
        </p:nvPicPr>
        <p:blipFill rotWithShape="1">
          <a:blip r:embed="rId3"/>
          <a:srcRect l="2931" r="60888"/>
          <a:stretch/>
        </p:blipFill>
        <p:spPr>
          <a:xfrm>
            <a:off x="7235400" y="3475528"/>
            <a:ext cx="363713" cy="647461"/>
          </a:xfrm>
          <a:prstGeom prst="rect">
            <a:avLst/>
          </a:prstGeom>
        </p:spPr>
      </p:pic>
      <p:pic>
        <p:nvPicPr>
          <p:cNvPr id="11" name="3 Layout"/>
          <p:cNvPicPr>
            <a:picLocks noChangeAspect="1"/>
          </p:cNvPicPr>
          <p:nvPr userDrawn="1"/>
        </p:nvPicPr>
        <p:blipFill rotWithShape="1">
          <a:blip r:embed="rId3"/>
          <a:srcRect l="36944" r="2272" b="69429"/>
          <a:stretch/>
        </p:blipFill>
        <p:spPr>
          <a:xfrm>
            <a:off x="7235400" y="4801416"/>
            <a:ext cx="593368" cy="192211"/>
          </a:xfrm>
          <a:prstGeom prst="rect">
            <a:avLst/>
          </a:prstGeom>
        </p:spPr>
      </p:pic>
      <p:pic>
        <p:nvPicPr>
          <p:cNvPr id="12" name="5 Indsæt billede"/>
          <p:cNvPicPr>
            <a:picLocks noChangeAspect="1"/>
          </p:cNvPicPr>
          <p:nvPr userDrawn="1"/>
        </p:nvPicPr>
        <p:blipFill>
          <a:blip r:embed="rId4"/>
          <a:stretch>
            <a:fillRect/>
          </a:stretch>
        </p:blipFill>
        <p:spPr>
          <a:xfrm>
            <a:off x="11136559" y="1908240"/>
            <a:ext cx="262151" cy="256054"/>
          </a:xfrm>
          <a:prstGeom prst="rect">
            <a:avLst/>
          </a:prstGeom>
        </p:spPr>
      </p:pic>
      <p:pic>
        <p:nvPicPr>
          <p:cNvPr id="13" name="6 Beskær"/>
          <p:cNvPicPr>
            <a:picLocks noChangeAspect="1"/>
          </p:cNvPicPr>
          <p:nvPr userDrawn="1"/>
        </p:nvPicPr>
        <p:blipFill>
          <a:blip r:embed="rId5"/>
          <a:stretch>
            <a:fillRect/>
          </a:stretch>
        </p:blipFill>
        <p:spPr>
          <a:xfrm>
            <a:off x="11136559" y="2640586"/>
            <a:ext cx="337400" cy="321707"/>
          </a:xfrm>
          <a:prstGeom prst="rect">
            <a:avLst/>
          </a:prstGeom>
        </p:spPr>
      </p:pic>
      <p:pic>
        <p:nvPicPr>
          <p:cNvPr id="14" name="7 Skalér billede"/>
          <p:cNvPicPr>
            <a:picLocks noChangeAspect="1"/>
          </p:cNvPicPr>
          <p:nvPr userDrawn="1"/>
        </p:nvPicPr>
        <p:blipFill>
          <a:blip r:embed="rId6"/>
          <a:stretch>
            <a:fillRect/>
          </a:stretch>
        </p:blipFill>
        <p:spPr>
          <a:xfrm>
            <a:off x="11136559" y="3141640"/>
            <a:ext cx="359695" cy="335309"/>
          </a:xfrm>
          <a:prstGeom prst="rect">
            <a:avLst/>
          </a:prstGeom>
        </p:spPr>
      </p:pic>
      <p:pic>
        <p:nvPicPr>
          <p:cNvPr id="15" name="4 Nulstil"/>
          <p:cNvPicPr>
            <a:picLocks noChangeAspect="1"/>
          </p:cNvPicPr>
          <p:nvPr userDrawn="1"/>
        </p:nvPicPr>
        <p:blipFill>
          <a:blip r:embed="rId7"/>
          <a:stretch>
            <a:fillRect/>
          </a:stretch>
        </p:blipFill>
        <p:spPr>
          <a:xfrm>
            <a:off x="7235400" y="6026789"/>
            <a:ext cx="547241" cy="197798"/>
          </a:xfrm>
          <a:prstGeom prst="rect">
            <a:avLst/>
          </a:prstGeom>
        </p:spPr>
      </p:pic>
      <p:pic>
        <p:nvPicPr>
          <p:cNvPr id="16" name="Billede 15"/>
          <p:cNvPicPr>
            <a:picLocks noChangeAspect="1"/>
          </p:cNvPicPr>
          <p:nvPr userDrawn="1"/>
        </p:nvPicPr>
        <p:blipFill>
          <a:blip r:embed="rId8"/>
          <a:stretch>
            <a:fillRect/>
          </a:stretch>
        </p:blipFill>
        <p:spPr>
          <a:xfrm>
            <a:off x="3350545" y="4641039"/>
            <a:ext cx="561975" cy="209550"/>
          </a:xfrm>
          <a:prstGeom prst="rect">
            <a:avLst/>
          </a:prstGeom>
        </p:spPr>
      </p:pic>
      <p:sp>
        <p:nvSpPr>
          <p:cNvPr id="4" name="Tekstfelt 3"/>
          <p:cNvSpPr txBox="1"/>
          <p:nvPr userDrawn="1"/>
        </p:nvSpPr>
        <p:spPr>
          <a:xfrm>
            <a:off x="933635" y="497152"/>
            <a:ext cx="10324730" cy="646331"/>
          </a:xfrm>
          <a:prstGeom prst="rect">
            <a:avLst/>
          </a:prstGeom>
          <a:noFill/>
          <a:ln>
            <a:noFill/>
          </a:ln>
        </p:spPr>
        <p:txBody>
          <a:bodyPr wrap="square" rtlCol="0">
            <a:spAutoFit/>
          </a:bodyPr>
          <a:lstStyle/>
          <a:p>
            <a:pPr algn="ctr"/>
            <a:r>
              <a:rPr lang="da-DK" sz="3600" b="1" dirty="0">
                <a:latin typeface="Arial" panose="020B0604020202020204" pitchFamily="34" charset="0"/>
                <a:cs typeface="Arial" panose="020B0604020202020204" pitchFamily="34" charset="0"/>
              </a:rPr>
              <a:t>Brugerguide – Slet før anvendelse</a:t>
            </a:r>
          </a:p>
        </p:txBody>
      </p:sp>
    </p:spTree>
    <p:extLst>
      <p:ext uri="{BB962C8B-B14F-4D97-AF65-F5344CB8AC3E}">
        <p14:creationId xmlns:p14="http://schemas.microsoft.com/office/powerpoint/2010/main" val="3178686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Agenda">
    <p:spTree>
      <p:nvGrpSpPr>
        <p:cNvPr id="1" name=""/>
        <p:cNvGrpSpPr/>
        <p:nvPr/>
      </p:nvGrpSpPr>
      <p:grpSpPr>
        <a:xfrm>
          <a:off x="0" y="0"/>
          <a:ext cx="0" cy="0"/>
          <a:chOff x="0" y="0"/>
          <a:chExt cx="0" cy="0"/>
        </a:xfrm>
      </p:grpSpPr>
      <p:sp>
        <p:nvSpPr>
          <p:cNvPr id="4" name="Pladsholder til slidenummer 3"/>
          <p:cNvSpPr>
            <a:spLocks noGrp="1"/>
          </p:cNvSpPr>
          <p:nvPr>
            <p:ph type="sldNum" sz="quarter" idx="12"/>
          </p:nvPr>
        </p:nvSpPr>
        <p:spPr/>
        <p:txBody>
          <a:bodyPr/>
          <a:lstStyle>
            <a:lvl1pPr>
              <a:defRPr>
                <a:solidFill>
                  <a:schemeClr val="tx1"/>
                </a:solidFill>
              </a:defRPr>
            </a:lvl1pPr>
          </a:lstStyle>
          <a:p>
            <a:fld id="{5237226D-C2C2-4646-A0F4-1AFC7FE1B1AE}" type="slidenum">
              <a:rPr lang="da-DK" smtClean="0"/>
              <a:pPr/>
              <a:t>‹nr.›</a:t>
            </a:fld>
            <a:endParaRPr lang="da-DK"/>
          </a:p>
        </p:txBody>
      </p:sp>
      <p:sp>
        <p:nvSpPr>
          <p:cNvPr id="5" name="Title 1"/>
          <p:cNvSpPr>
            <a:spLocks noGrp="1"/>
          </p:cNvSpPr>
          <p:nvPr>
            <p:ph type="title" hasCustomPrompt="1"/>
          </p:nvPr>
        </p:nvSpPr>
        <p:spPr>
          <a:xfrm>
            <a:off x="3254188" y="878538"/>
            <a:ext cx="8394886" cy="928037"/>
          </a:xfrm>
        </p:spPr>
        <p:txBody>
          <a:bodyPr>
            <a:noAutofit/>
          </a:bodyPr>
          <a:lstStyle>
            <a:lvl1pPr algn="l">
              <a:defRPr sz="3600" baseline="0">
                <a:solidFill>
                  <a:schemeClr val="tx1"/>
                </a:solidFill>
              </a:defRPr>
            </a:lvl1pPr>
          </a:lstStyle>
          <a:p>
            <a:r>
              <a:rPr lang="da-DK" dirty="0"/>
              <a:t>Agenda [Kopiér </a:t>
            </a:r>
            <a:r>
              <a:rPr lang="da-DK" dirty="0" err="1"/>
              <a:t>slidet</a:t>
            </a:r>
            <a:r>
              <a:rPr lang="da-DK" dirty="0"/>
              <a:t> hvis mere end 6 punkter]</a:t>
            </a:r>
          </a:p>
        </p:txBody>
      </p:sp>
      <p:sp>
        <p:nvSpPr>
          <p:cNvPr id="6" name="Content Placeholder 16">
            <a:extLst>
              <a:ext uri="{FF2B5EF4-FFF2-40B4-BE49-F238E27FC236}">
                <a16:creationId xmlns:a16="http://schemas.microsoft.com/office/drawing/2014/main" id="{0FE561D6-CA92-4179-AC02-B3D7C288329C}"/>
              </a:ext>
            </a:extLst>
          </p:cNvPr>
          <p:cNvSpPr>
            <a:spLocks noGrp="1"/>
          </p:cNvSpPr>
          <p:nvPr>
            <p:ph sz="quarter" idx="16" hasCustomPrompt="1"/>
          </p:nvPr>
        </p:nvSpPr>
        <p:spPr>
          <a:xfrm>
            <a:off x="3254187" y="1806575"/>
            <a:ext cx="8394887" cy="4510088"/>
          </a:xfrm>
        </p:spPr>
        <p:txBody>
          <a:bodyPr>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da-DK" dirty="0"/>
              <a:t>Klik på tabelikon for at tilføje tabel</a:t>
            </a:r>
          </a:p>
        </p:txBody>
      </p:sp>
      <p:sp>
        <p:nvSpPr>
          <p:cNvPr id="7" name="Picture Placeholder 3">
            <a:extLst>
              <a:ext uri="{FF2B5EF4-FFF2-40B4-BE49-F238E27FC236}">
                <a16:creationId xmlns:a16="http://schemas.microsoft.com/office/drawing/2014/main" id="{BF6E33A9-E1E3-4F11-B8BF-B818270A887B}"/>
              </a:ext>
            </a:extLst>
          </p:cNvPr>
          <p:cNvSpPr>
            <a:spLocks noGrp="1"/>
          </p:cNvSpPr>
          <p:nvPr>
            <p:ph type="pic" sz="quarter" idx="15" hasCustomPrompt="1"/>
          </p:nvPr>
        </p:nvSpPr>
        <p:spPr>
          <a:xfrm>
            <a:off x="1" y="-1"/>
            <a:ext cx="2840038" cy="6861600"/>
          </a:xfrm>
          <a:solidFill>
            <a:srgbClr val="041A3D"/>
          </a:solidFill>
        </p:spPr>
        <p:txBody>
          <a:bodyPr tIns="972000" anchor="ctr" anchorCtr="0"/>
          <a:lstStyle>
            <a:lvl1pPr marL="0" indent="0" algn="ctr">
              <a:buNone/>
              <a:defRPr sz="1400">
                <a:solidFill>
                  <a:schemeClr val="bg1"/>
                </a:solidFill>
              </a:defRPr>
            </a:lvl1pPr>
          </a:lstStyle>
          <a:p>
            <a:r>
              <a:rPr lang="da-DK" noProof="0" dirty="0"/>
              <a:t>Indsæt billede
eller behold baggrundsfarve</a:t>
            </a:r>
          </a:p>
        </p:txBody>
      </p:sp>
    </p:spTree>
    <p:extLst>
      <p:ext uri="{BB962C8B-B14F-4D97-AF65-F5344CB8AC3E}">
        <p14:creationId xmlns:p14="http://schemas.microsoft.com/office/powerpoint/2010/main" val="7594856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da-DK"/>
          </a:p>
        </p:txBody>
      </p:sp>
      <p:sp>
        <p:nvSpPr>
          <p:cNvPr id="3" name="Pladsholder til lodret titel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4" name="Pladsholder til dato 3"/>
          <p:cNvSpPr>
            <a:spLocks noGrp="1"/>
          </p:cNvSpPr>
          <p:nvPr>
            <p:ph type="dt" sz="half" idx="10"/>
          </p:nvPr>
        </p:nvSpPr>
        <p:spPr/>
        <p:txBody>
          <a:bodyPr/>
          <a:lstStyle/>
          <a:p>
            <a:fld id="{1F239130-184E-4484-AB23-4040B39C71C5}" type="datetime1">
              <a:rPr lang="da-DK" smtClean="0"/>
              <a:t>11-09-2023</a:t>
            </a:fld>
            <a:endParaRPr lang="da-DK"/>
          </a:p>
        </p:txBody>
      </p:sp>
      <p:sp>
        <p:nvSpPr>
          <p:cNvPr id="6" name="Pladsholder til slidenummer 5"/>
          <p:cNvSpPr>
            <a:spLocks noGrp="1"/>
          </p:cNvSpPr>
          <p:nvPr>
            <p:ph type="sldNum" sz="quarter" idx="12"/>
          </p:nvPr>
        </p:nvSpPr>
        <p:spPr/>
        <p:txBody>
          <a:bodyPr/>
          <a:lstStyle/>
          <a:p>
            <a:fld id="{5237226D-C2C2-4646-A0F4-1AFC7FE1B1AE}" type="slidenum">
              <a:rPr lang="da-DK" smtClean="0"/>
              <a:t>‹nr.›</a:t>
            </a:fld>
            <a:endParaRPr lang="da-DK"/>
          </a:p>
        </p:txBody>
      </p:sp>
    </p:spTree>
    <p:extLst>
      <p:ext uri="{BB962C8B-B14F-4D97-AF65-F5344CB8AC3E}">
        <p14:creationId xmlns:p14="http://schemas.microsoft.com/office/powerpoint/2010/main" val="31257856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8724900" y="365125"/>
            <a:ext cx="2628900" cy="5811838"/>
          </a:xfrm>
        </p:spPr>
        <p:txBody>
          <a:bodyPr vert="eaVert"/>
          <a:lstStyle/>
          <a:p>
            <a:r>
              <a:rPr lang="en-US"/>
              <a:t>Click to edit Master title style</a:t>
            </a:r>
            <a:endParaRPr lang="da-DK"/>
          </a:p>
        </p:txBody>
      </p:sp>
      <p:sp>
        <p:nvSpPr>
          <p:cNvPr id="3" name="Pladsholder til lodret titel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4" name="Pladsholder til dato 3"/>
          <p:cNvSpPr>
            <a:spLocks noGrp="1"/>
          </p:cNvSpPr>
          <p:nvPr>
            <p:ph type="dt" sz="half" idx="10"/>
          </p:nvPr>
        </p:nvSpPr>
        <p:spPr/>
        <p:txBody>
          <a:bodyPr/>
          <a:lstStyle/>
          <a:p>
            <a:fld id="{D7231EC9-4CBB-471E-B2FF-551029AEC666}" type="datetime1">
              <a:rPr lang="da-DK" smtClean="0"/>
              <a:t>11-09-2023</a:t>
            </a:fld>
            <a:endParaRPr lang="da-DK"/>
          </a:p>
        </p:txBody>
      </p:sp>
      <p:sp>
        <p:nvSpPr>
          <p:cNvPr id="6" name="Pladsholder til slidenummer 5"/>
          <p:cNvSpPr>
            <a:spLocks noGrp="1"/>
          </p:cNvSpPr>
          <p:nvPr>
            <p:ph type="sldNum" sz="quarter" idx="12"/>
          </p:nvPr>
        </p:nvSpPr>
        <p:spPr/>
        <p:txBody>
          <a:bodyPr/>
          <a:lstStyle/>
          <a:p>
            <a:fld id="{5237226D-C2C2-4646-A0F4-1AFC7FE1B1AE}" type="slidenum">
              <a:rPr lang="da-DK" smtClean="0"/>
              <a:t>‹nr.›</a:t>
            </a:fld>
            <a:endParaRPr lang="da-DK"/>
          </a:p>
        </p:txBody>
      </p:sp>
    </p:spTree>
    <p:extLst>
      <p:ext uri="{BB962C8B-B14F-4D97-AF65-F5344CB8AC3E}">
        <p14:creationId xmlns:p14="http://schemas.microsoft.com/office/powerpoint/2010/main" val="878650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Afsnitsslide">
    <p:bg>
      <p:bgPr>
        <a:solidFill>
          <a:srgbClr val="041A3D"/>
        </a:solidFill>
        <a:effectLst/>
      </p:bgPr>
    </p:bg>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831850" y="1709738"/>
            <a:ext cx="10515600" cy="2852737"/>
          </a:xfrm>
        </p:spPr>
        <p:txBody>
          <a:bodyPr anchor="b">
            <a:noAutofit/>
          </a:bodyPr>
          <a:lstStyle>
            <a:lvl1pPr>
              <a:defRPr sz="6000">
                <a:solidFill>
                  <a:schemeClr val="bg1"/>
                </a:solidFill>
              </a:defRPr>
            </a:lvl1pPr>
          </a:lstStyle>
          <a:p>
            <a:r>
              <a:rPr lang="da-DK" dirty="0"/>
              <a:t>Klik for at tilføje afsnitsoverskrift</a:t>
            </a:r>
          </a:p>
        </p:txBody>
      </p:sp>
      <p:sp>
        <p:nvSpPr>
          <p:cNvPr id="8" name="Pladsholder til dato 1"/>
          <p:cNvSpPr>
            <a:spLocks noGrp="1"/>
          </p:cNvSpPr>
          <p:nvPr>
            <p:ph type="dt" sz="half" idx="10"/>
          </p:nvPr>
        </p:nvSpPr>
        <p:spPr>
          <a:xfrm>
            <a:off x="838200" y="6356350"/>
            <a:ext cx="2743200" cy="365125"/>
          </a:xfrm>
        </p:spPr>
        <p:txBody>
          <a:bodyPr/>
          <a:lstStyle>
            <a:lvl1pPr>
              <a:defRPr>
                <a:solidFill>
                  <a:schemeClr val="bg1"/>
                </a:solidFill>
              </a:defRPr>
            </a:lvl1pPr>
          </a:lstStyle>
          <a:p>
            <a:fld id="{4B0925AD-685C-4131-92F3-8199ABC1DBC6}" type="datetime1">
              <a:rPr lang="da-DK" smtClean="0"/>
              <a:t>11-09-2023</a:t>
            </a:fld>
            <a:endParaRPr lang="da-DK"/>
          </a:p>
        </p:txBody>
      </p:sp>
      <p:sp>
        <p:nvSpPr>
          <p:cNvPr id="9" name="Pladsholder til slidenummer 3"/>
          <p:cNvSpPr>
            <a:spLocks noGrp="1"/>
          </p:cNvSpPr>
          <p:nvPr>
            <p:ph type="sldNum" sz="quarter" idx="12"/>
          </p:nvPr>
        </p:nvSpPr>
        <p:spPr>
          <a:xfrm>
            <a:off x="8610600" y="6356350"/>
            <a:ext cx="2743200" cy="365125"/>
          </a:xfrm>
        </p:spPr>
        <p:txBody>
          <a:bodyPr/>
          <a:lstStyle>
            <a:lvl1pPr>
              <a:defRPr>
                <a:solidFill>
                  <a:schemeClr val="bg1"/>
                </a:solidFill>
              </a:defRPr>
            </a:lvl1pPr>
          </a:lstStyle>
          <a:p>
            <a:fld id="{5237226D-C2C2-4646-A0F4-1AFC7FE1B1AE}" type="slidenum">
              <a:rPr lang="da-DK" smtClean="0"/>
              <a:pPr/>
              <a:t>‹nr.›</a:t>
            </a:fld>
            <a:endParaRPr lang="da-DK"/>
          </a:p>
        </p:txBody>
      </p:sp>
      <p:pic>
        <p:nvPicPr>
          <p:cNvPr id="12" name="Picture 11" descr="Logo&#10;&#10;Description automatically generated">
            <a:extLst>
              <a:ext uri="{FF2B5EF4-FFF2-40B4-BE49-F238E27FC236}">
                <a16:creationId xmlns:a16="http://schemas.microsoft.com/office/drawing/2014/main" id="{2F41A969-A135-48B5-9EBF-B22AB603A6D4}"/>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446400" y="5875200"/>
            <a:ext cx="633370" cy="598230"/>
          </a:xfrm>
          <a:prstGeom prst="rect">
            <a:avLst/>
          </a:prstGeom>
        </p:spPr>
      </p:pic>
    </p:spTree>
    <p:extLst>
      <p:ext uri="{BB962C8B-B14F-4D97-AF65-F5344CB8AC3E}">
        <p14:creationId xmlns:p14="http://schemas.microsoft.com/office/powerpoint/2010/main" val="1275427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noAutofit/>
          </a:bodyPr>
          <a:lstStyle>
            <a:lvl1pPr>
              <a:defRPr baseline="0"/>
            </a:lvl1pPr>
          </a:lstStyle>
          <a:p>
            <a:r>
              <a:rPr lang="da-DK" dirty="0"/>
              <a:t>Klik for at tilføje overskrift</a:t>
            </a:r>
          </a:p>
        </p:txBody>
      </p:sp>
      <p:sp>
        <p:nvSpPr>
          <p:cNvPr id="3" name="Pladsholder til indhold 2"/>
          <p:cNvSpPr>
            <a:spLocks noGrp="1"/>
          </p:cNvSpPr>
          <p:nvPr>
            <p:ph idx="1" hasCustomPrompt="1"/>
          </p:nvPr>
        </p:nvSpPr>
        <p:spPr/>
        <p:txBody>
          <a:bodyPr>
            <a:noAutofit/>
          </a:bodyPr>
          <a:lstStyle>
            <a:lvl1pPr>
              <a:defRPr baseline="0"/>
            </a:lvl1pPr>
          </a:lstStyle>
          <a:p>
            <a:pPr lvl="0"/>
            <a:r>
              <a:rPr lang="da-DK" dirty="0"/>
              <a:t>Klik på ikon eller skriv tekst </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Pladsholder til dato 3"/>
          <p:cNvSpPr>
            <a:spLocks noGrp="1"/>
          </p:cNvSpPr>
          <p:nvPr>
            <p:ph type="dt" sz="half" idx="10"/>
          </p:nvPr>
        </p:nvSpPr>
        <p:spPr/>
        <p:txBody>
          <a:bodyPr/>
          <a:lstStyle/>
          <a:p>
            <a:fld id="{B88D1960-5868-48D9-9356-DC09BD5C5FB7}" type="datetime1">
              <a:rPr lang="da-DK" smtClean="0"/>
              <a:t>11-09-2023</a:t>
            </a:fld>
            <a:endParaRPr lang="da-DK"/>
          </a:p>
        </p:txBody>
      </p:sp>
      <p:sp>
        <p:nvSpPr>
          <p:cNvPr id="6" name="Pladsholder til slidenummer 5"/>
          <p:cNvSpPr>
            <a:spLocks noGrp="1"/>
          </p:cNvSpPr>
          <p:nvPr>
            <p:ph type="sldNum" sz="quarter" idx="12"/>
          </p:nvPr>
        </p:nvSpPr>
        <p:spPr/>
        <p:txBody>
          <a:bodyPr/>
          <a:lstStyle/>
          <a:p>
            <a:fld id="{5237226D-C2C2-4646-A0F4-1AFC7FE1B1AE}" type="slidenum">
              <a:rPr lang="da-DK" smtClean="0"/>
              <a:t>‹nr.›</a:t>
            </a:fld>
            <a:endParaRPr lang="da-DK"/>
          </a:p>
        </p:txBody>
      </p:sp>
    </p:spTree>
    <p:extLst>
      <p:ext uri="{BB962C8B-B14F-4D97-AF65-F5344CB8AC3E}">
        <p14:creationId xmlns:p14="http://schemas.microsoft.com/office/powerpoint/2010/main" val="3807160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el med logo">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noAutofit/>
          </a:bodyPr>
          <a:lstStyle>
            <a:lvl1pPr>
              <a:defRPr baseline="0"/>
            </a:lvl1pPr>
          </a:lstStyle>
          <a:p>
            <a:r>
              <a:rPr lang="da-DK" dirty="0"/>
              <a:t>Klik for at tilføje overskrift</a:t>
            </a:r>
          </a:p>
        </p:txBody>
      </p:sp>
      <p:sp>
        <p:nvSpPr>
          <p:cNvPr id="3" name="Pladsholder til dato 2"/>
          <p:cNvSpPr>
            <a:spLocks noGrp="1"/>
          </p:cNvSpPr>
          <p:nvPr>
            <p:ph type="dt" sz="half" idx="10"/>
          </p:nvPr>
        </p:nvSpPr>
        <p:spPr/>
        <p:txBody>
          <a:bodyPr/>
          <a:lstStyle/>
          <a:p>
            <a:fld id="{C6EC0D30-E648-48B8-AFD6-AD4ADF5C9910}" type="datetime1">
              <a:rPr lang="da-DK" smtClean="0"/>
              <a:t>11-09-2023</a:t>
            </a:fld>
            <a:endParaRPr lang="da-DK"/>
          </a:p>
        </p:txBody>
      </p:sp>
      <p:sp>
        <p:nvSpPr>
          <p:cNvPr id="5" name="Pladsholder til slidenummer 4"/>
          <p:cNvSpPr>
            <a:spLocks noGrp="1"/>
          </p:cNvSpPr>
          <p:nvPr>
            <p:ph type="sldNum" sz="quarter" idx="12"/>
          </p:nvPr>
        </p:nvSpPr>
        <p:spPr/>
        <p:txBody>
          <a:bodyPr/>
          <a:lstStyle/>
          <a:p>
            <a:fld id="{5237226D-C2C2-4646-A0F4-1AFC7FE1B1AE}" type="slidenum">
              <a:rPr lang="da-DK" smtClean="0"/>
              <a:t>‹nr.›</a:t>
            </a:fld>
            <a:endParaRPr lang="da-DK"/>
          </a:p>
        </p:txBody>
      </p:sp>
    </p:spTree>
    <p:extLst>
      <p:ext uri="{BB962C8B-B14F-4D97-AF65-F5344CB8AC3E}">
        <p14:creationId xmlns:p14="http://schemas.microsoft.com/office/powerpoint/2010/main" val="1163641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el uden logo">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noAutofit/>
          </a:bodyPr>
          <a:lstStyle>
            <a:lvl1pPr>
              <a:defRPr baseline="0"/>
            </a:lvl1pPr>
          </a:lstStyle>
          <a:p>
            <a:r>
              <a:rPr lang="da-DK" dirty="0"/>
              <a:t>Klik for at tilføje overskrift</a:t>
            </a:r>
          </a:p>
        </p:txBody>
      </p:sp>
      <p:sp>
        <p:nvSpPr>
          <p:cNvPr id="3" name="Pladsholder til dato 2"/>
          <p:cNvSpPr>
            <a:spLocks noGrp="1"/>
          </p:cNvSpPr>
          <p:nvPr>
            <p:ph type="dt" sz="half" idx="10"/>
          </p:nvPr>
        </p:nvSpPr>
        <p:spPr/>
        <p:txBody>
          <a:bodyPr/>
          <a:lstStyle/>
          <a:p>
            <a:fld id="{C6EC0D30-E648-48B8-AFD6-AD4ADF5C9910}" type="datetime1">
              <a:rPr lang="da-DK" smtClean="0"/>
              <a:t>11-09-2023</a:t>
            </a:fld>
            <a:endParaRPr lang="da-DK"/>
          </a:p>
        </p:txBody>
      </p:sp>
      <p:sp>
        <p:nvSpPr>
          <p:cNvPr id="5" name="Pladsholder til slidenummer 4"/>
          <p:cNvSpPr>
            <a:spLocks noGrp="1"/>
          </p:cNvSpPr>
          <p:nvPr>
            <p:ph type="sldNum" sz="quarter" idx="12"/>
          </p:nvPr>
        </p:nvSpPr>
        <p:spPr/>
        <p:txBody>
          <a:bodyPr/>
          <a:lstStyle/>
          <a:p>
            <a:fld id="{5237226D-C2C2-4646-A0F4-1AFC7FE1B1AE}" type="slidenum">
              <a:rPr lang="da-DK" smtClean="0"/>
              <a:t>‹nr.›</a:t>
            </a:fld>
            <a:endParaRPr lang="da-DK"/>
          </a:p>
        </p:txBody>
      </p:sp>
    </p:spTree>
    <p:extLst>
      <p:ext uri="{BB962C8B-B14F-4D97-AF65-F5344CB8AC3E}">
        <p14:creationId xmlns:p14="http://schemas.microsoft.com/office/powerpoint/2010/main" val="3794180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igur fra Excel">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noAutofit/>
          </a:bodyPr>
          <a:lstStyle>
            <a:lvl1pPr>
              <a:defRPr baseline="0"/>
            </a:lvl1pPr>
          </a:lstStyle>
          <a:p>
            <a:r>
              <a:rPr lang="da-DK" dirty="0"/>
              <a:t>Klik for at tilføje overskrift på figur</a:t>
            </a:r>
          </a:p>
        </p:txBody>
      </p:sp>
      <p:sp>
        <p:nvSpPr>
          <p:cNvPr id="3" name="Pladsholder til dato 2"/>
          <p:cNvSpPr>
            <a:spLocks noGrp="1"/>
          </p:cNvSpPr>
          <p:nvPr>
            <p:ph type="dt" sz="half" idx="10"/>
          </p:nvPr>
        </p:nvSpPr>
        <p:spPr/>
        <p:txBody>
          <a:bodyPr/>
          <a:lstStyle/>
          <a:p>
            <a:fld id="{E694E189-0493-476B-B44B-F3E0CF19B5B0}" type="datetime1">
              <a:rPr lang="da-DK" smtClean="0"/>
              <a:t>11-09-2023</a:t>
            </a:fld>
            <a:endParaRPr lang="da-DK"/>
          </a:p>
        </p:txBody>
      </p:sp>
      <p:sp>
        <p:nvSpPr>
          <p:cNvPr id="5" name="Pladsholder til slidenummer 4"/>
          <p:cNvSpPr>
            <a:spLocks noGrp="1"/>
          </p:cNvSpPr>
          <p:nvPr>
            <p:ph type="sldNum" sz="quarter" idx="12"/>
          </p:nvPr>
        </p:nvSpPr>
        <p:spPr/>
        <p:txBody>
          <a:bodyPr/>
          <a:lstStyle/>
          <a:p>
            <a:fld id="{5237226D-C2C2-4646-A0F4-1AFC7FE1B1AE}" type="slidenum">
              <a:rPr lang="da-DK" smtClean="0"/>
              <a:t>‹nr.›</a:t>
            </a:fld>
            <a:endParaRPr lang="da-DK"/>
          </a:p>
        </p:txBody>
      </p:sp>
      <p:sp>
        <p:nvSpPr>
          <p:cNvPr id="10" name="Pladsholder til billede 7"/>
          <p:cNvSpPr>
            <a:spLocks noGrp="1"/>
          </p:cNvSpPr>
          <p:nvPr>
            <p:ph type="pic" sz="quarter" idx="15"/>
          </p:nvPr>
        </p:nvSpPr>
        <p:spPr>
          <a:xfrm>
            <a:off x="1151400" y="1712802"/>
            <a:ext cx="9889200" cy="3960000"/>
          </a:xfrm>
        </p:spPr>
        <p:txBody>
          <a:bodyPr>
            <a:normAutofit/>
          </a:bodyPr>
          <a:lstStyle>
            <a:lvl1pPr marL="0" indent="0">
              <a:buNone/>
              <a:defRPr/>
            </a:lvl1pPr>
          </a:lstStyle>
          <a:p>
            <a:r>
              <a:rPr lang="en-US"/>
              <a:t>Click icon to add picture</a:t>
            </a:r>
            <a:endParaRPr lang="da-DK" dirty="0"/>
          </a:p>
        </p:txBody>
      </p:sp>
      <p:sp>
        <p:nvSpPr>
          <p:cNvPr id="12" name="Pladsholder til tekst 5">
            <a:extLst>
              <a:ext uri="{FF2B5EF4-FFF2-40B4-BE49-F238E27FC236}">
                <a16:creationId xmlns:a16="http://schemas.microsoft.com/office/drawing/2014/main" id="{8E0A1F50-D558-4B8A-B9FE-33D9EF3294BF}"/>
              </a:ext>
            </a:extLst>
          </p:cNvPr>
          <p:cNvSpPr>
            <a:spLocks noGrp="1" noChangeAspect="1"/>
          </p:cNvSpPr>
          <p:nvPr>
            <p:ph type="body" sz="quarter" idx="14" hasCustomPrompt="1"/>
          </p:nvPr>
        </p:nvSpPr>
        <p:spPr>
          <a:xfrm>
            <a:off x="1151455" y="5694915"/>
            <a:ext cx="9889091" cy="902665"/>
          </a:xfrm>
          <a:noFill/>
        </p:spPr>
        <p:txBody>
          <a:bodyPr lIns="72000" tIns="72000" rIns="72000" bIns="72000" anchor="ctr">
            <a:normAutofit/>
          </a:bodyPr>
          <a:lstStyle>
            <a:lvl1pPr marL="0" indent="0" algn="just">
              <a:lnSpc>
                <a:spcPct val="100000"/>
              </a:lnSpc>
              <a:spcBef>
                <a:spcPts val="0"/>
              </a:spcBef>
              <a:spcAft>
                <a:spcPts val="800"/>
              </a:spcAft>
              <a:buNone/>
              <a:defRPr sz="1000"/>
            </a:lvl1pPr>
          </a:lstStyle>
          <a:p>
            <a:pPr lvl="0"/>
            <a:r>
              <a:rPr lang="da-DK" dirty="0" err="1"/>
              <a:t>Anm</a:t>
            </a:r>
            <a:r>
              <a:rPr lang="da-DK" dirty="0"/>
              <a:t>.:/Kilde:</a:t>
            </a:r>
          </a:p>
        </p:txBody>
      </p:sp>
    </p:spTree>
    <p:extLst>
      <p:ext uri="{BB962C8B-B14F-4D97-AF65-F5344CB8AC3E}">
        <p14:creationId xmlns:p14="http://schemas.microsoft.com/office/powerpoint/2010/main" val="1793615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kst og billede med kilde, mørkeblå">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F03718F-CE61-4F7E-871F-F55F90BB03FE}" type="datetime1">
              <a:rPr lang="da-DK" smtClean="0"/>
              <a:t>11-09-2023</a:t>
            </a:fld>
            <a:endParaRPr lang="da-DK"/>
          </a:p>
        </p:txBody>
      </p:sp>
      <p:sp>
        <p:nvSpPr>
          <p:cNvPr id="5" name="Baggrund">
            <a:extLst>
              <a:ext uri="{FF2B5EF4-FFF2-40B4-BE49-F238E27FC236}">
                <a16:creationId xmlns:a16="http://schemas.microsoft.com/office/drawing/2014/main" id="{3B8486FE-9AB8-4924-BA8D-94CA5169BED2}"/>
              </a:ext>
            </a:extLst>
          </p:cNvPr>
          <p:cNvSpPr/>
          <p:nvPr userDrawn="1"/>
        </p:nvSpPr>
        <p:spPr>
          <a:xfrm>
            <a:off x="6031148" y="0"/>
            <a:ext cx="6160852" cy="6861600"/>
          </a:xfrm>
          <a:prstGeom prst="rect">
            <a:avLst/>
          </a:prstGeom>
          <a:solidFill>
            <a:srgbClr val="041A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latin typeface="Arial" panose="020B0604020202020204" pitchFamily="34" charset="0"/>
              <a:cs typeface="Arial" panose="020B0604020202020204" pitchFamily="34" charset="0"/>
            </a:endParaRPr>
          </a:p>
        </p:txBody>
      </p:sp>
      <p:sp>
        <p:nvSpPr>
          <p:cNvPr id="4" name="Pladsholder til slidenummer 3"/>
          <p:cNvSpPr>
            <a:spLocks noGrp="1"/>
          </p:cNvSpPr>
          <p:nvPr>
            <p:ph type="sldNum" sz="quarter" idx="12"/>
          </p:nvPr>
        </p:nvSpPr>
        <p:spPr/>
        <p:txBody>
          <a:bodyPr/>
          <a:lstStyle>
            <a:lvl1pPr>
              <a:defRPr>
                <a:solidFill>
                  <a:schemeClr val="bg1"/>
                </a:solidFill>
                <a:latin typeface="Arial" panose="020B0604020202020204" pitchFamily="34" charset="0"/>
                <a:cs typeface="Arial" panose="020B0604020202020204" pitchFamily="34" charset="0"/>
              </a:defRPr>
            </a:lvl1pPr>
          </a:lstStyle>
          <a:p>
            <a:fld id="{5237226D-C2C2-4646-A0F4-1AFC7FE1B1AE}" type="slidenum">
              <a:rPr lang="da-DK" smtClean="0"/>
              <a:pPr/>
              <a:t>‹nr.›</a:t>
            </a:fld>
            <a:endParaRPr lang="da-DK" dirty="0"/>
          </a:p>
        </p:txBody>
      </p:sp>
      <p:sp>
        <p:nvSpPr>
          <p:cNvPr id="6" name="Title 1"/>
          <p:cNvSpPr>
            <a:spLocks noGrp="1"/>
          </p:cNvSpPr>
          <p:nvPr>
            <p:ph type="title" hasCustomPrompt="1"/>
          </p:nvPr>
        </p:nvSpPr>
        <p:spPr>
          <a:xfrm>
            <a:off x="539749" y="878538"/>
            <a:ext cx="4600575" cy="928037"/>
          </a:xfrm>
        </p:spPr>
        <p:txBody>
          <a:bodyPr>
            <a:noAutofit/>
          </a:bodyPr>
          <a:lstStyle>
            <a:lvl1pPr>
              <a:defRPr sz="2800">
                <a:latin typeface="Arial" panose="020B0604020202020204" pitchFamily="34" charset="0"/>
                <a:cs typeface="Arial" panose="020B0604020202020204" pitchFamily="34" charset="0"/>
              </a:defRPr>
            </a:lvl1pPr>
          </a:lstStyle>
          <a:p>
            <a:r>
              <a:rPr lang="da-DK" dirty="0"/>
              <a:t>Klik for at tilføje overskrift på maks. 2 linjer</a:t>
            </a:r>
          </a:p>
        </p:txBody>
      </p:sp>
      <p:sp>
        <p:nvSpPr>
          <p:cNvPr id="7" name="Content Placeholder 2">
            <a:extLst>
              <a:ext uri="{FF2B5EF4-FFF2-40B4-BE49-F238E27FC236}">
                <a16:creationId xmlns:a16="http://schemas.microsoft.com/office/drawing/2014/main" id="{802EAADA-4DCA-4F1A-85EF-D2AB2EC083CC}"/>
              </a:ext>
            </a:extLst>
          </p:cNvPr>
          <p:cNvSpPr>
            <a:spLocks noGrp="1"/>
          </p:cNvSpPr>
          <p:nvPr>
            <p:ph sz="quarter" idx="14" hasCustomPrompt="1"/>
          </p:nvPr>
        </p:nvSpPr>
        <p:spPr>
          <a:xfrm>
            <a:off x="539749" y="2008189"/>
            <a:ext cx="4600576" cy="3589306"/>
          </a:xfrm>
        </p:spPr>
        <p:txBody>
          <a:bodyPr>
            <a:noAutofit/>
          </a:bodyPr>
          <a:lstStyle>
            <a:lvl1pPr>
              <a:defRPr sz="1800">
                <a:latin typeface="Arial" panose="020B0604020202020204" pitchFamily="34" charset="0"/>
                <a:cs typeface="Arial" panose="020B0604020202020204" pitchFamily="34" charset="0"/>
              </a:defRPr>
            </a:lvl1pPr>
            <a:lvl2pPr>
              <a:defRPr sz="16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200">
                <a:latin typeface="Arial" panose="020B0604020202020204" pitchFamily="34" charset="0"/>
                <a:cs typeface="Arial" panose="020B0604020202020204" pitchFamily="34" charset="0"/>
              </a:defRPr>
            </a:lvl4pPr>
            <a:lvl5pPr>
              <a:defRPr sz="1200">
                <a:latin typeface="Arial" panose="020B0604020202020204" pitchFamily="34" charset="0"/>
                <a:cs typeface="Arial" panose="020B0604020202020204" pitchFamily="34" charset="0"/>
              </a:defRPr>
            </a:lvl5pPr>
          </a:lstStyle>
          <a:p>
            <a:pPr lvl="0"/>
            <a:r>
              <a:rPr lang="da-DK" noProof="0" dirty="0"/>
              <a:t>Klik for at tilføje tekst eller indsæt tabel, diagram eller </a:t>
            </a:r>
            <a:r>
              <a:rPr lang="da-DK" noProof="0" dirty="0" err="1"/>
              <a:t>SmartArt</a:t>
            </a:r>
            <a:r>
              <a:rPr lang="da-DK" noProof="0" dirty="0"/>
              <a:t> via ikonerne</a:t>
            </a:r>
          </a:p>
          <a:p>
            <a:pPr lvl="1"/>
            <a:r>
              <a:rPr lang="da-DK" noProof="0" dirty="0"/>
              <a:t>Second </a:t>
            </a:r>
            <a:r>
              <a:rPr lang="da-DK" noProof="0" dirty="0" err="1"/>
              <a:t>level</a:t>
            </a:r>
            <a:endParaRPr lang="da-DK" noProof="0" dirty="0"/>
          </a:p>
          <a:p>
            <a:pPr lvl="2"/>
            <a:r>
              <a:rPr lang="da-DK" noProof="0" dirty="0"/>
              <a:t>Third </a:t>
            </a:r>
            <a:r>
              <a:rPr lang="da-DK" noProof="0" dirty="0" err="1"/>
              <a:t>level</a:t>
            </a:r>
            <a:endParaRPr lang="da-DK" noProof="0" dirty="0"/>
          </a:p>
          <a:p>
            <a:pPr lvl="3"/>
            <a:r>
              <a:rPr lang="da-DK" noProof="0" dirty="0" err="1"/>
              <a:t>Fourth</a:t>
            </a:r>
            <a:r>
              <a:rPr lang="da-DK" noProof="0" dirty="0"/>
              <a:t> </a:t>
            </a:r>
            <a:r>
              <a:rPr lang="da-DK" noProof="0" dirty="0" err="1"/>
              <a:t>level</a:t>
            </a:r>
            <a:endParaRPr lang="da-DK" noProof="0" dirty="0"/>
          </a:p>
          <a:p>
            <a:pPr lvl="4"/>
            <a:r>
              <a:rPr lang="da-DK" noProof="0" dirty="0"/>
              <a:t>Fifth </a:t>
            </a:r>
            <a:r>
              <a:rPr lang="da-DK" noProof="0" dirty="0" err="1"/>
              <a:t>level</a:t>
            </a:r>
            <a:endParaRPr lang="da-DK" noProof="0" dirty="0"/>
          </a:p>
        </p:txBody>
      </p:sp>
      <p:sp>
        <p:nvSpPr>
          <p:cNvPr id="8" name="Text Placeholder 7">
            <a:extLst>
              <a:ext uri="{FF2B5EF4-FFF2-40B4-BE49-F238E27FC236}">
                <a16:creationId xmlns:a16="http://schemas.microsoft.com/office/drawing/2014/main" id="{72068CD1-B926-4A17-95CA-20963BC84833}"/>
              </a:ext>
            </a:extLst>
          </p:cNvPr>
          <p:cNvSpPr>
            <a:spLocks noGrp="1"/>
          </p:cNvSpPr>
          <p:nvPr>
            <p:ph type="body" sz="quarter" idx="13" hasCustomPrompt="1"/>
          </p:nvPr>
        </p:nvSpPr>
        <p:spPr>
          <a:xfrm>
            <a:off x="7037401" y="5421719"/>
            <a:ext cx="4067999" cy="690158"/>
          </a:xfrm>
        </p:spPr>
        <p:txBody>
          <a:bodyPr>
            <a:noAutofit/>
          </a:bodyPr>
          <a:lstStyle>
            <a:lvl1pPr marL="72000" indent="-72000">
              <a:buFont typeface="Corbel" panose="020B0503020204020204" pitchFamily="34" charset="0"/>
              <a:buChar char="-"/>
              <a:defRPr sz="1100" i="1" baseline="0">
                <a:solidFill>
                  <a:schemeClr val="bg1"/>
                </a:solidFill>
                <a:latin typeface="Arial" panose="020B0604020202020204" pitchFamily="34" charset="0"/>
                <a:cs typeface="Arial" panose="020B0604020202020204" pitchFamily="34" charset="0"/>
              </a:defRPr>
            </a:lvl1pPr>
            <a:lvl2pPr>
              <a:defRPr sz="100"/>
            </a:lvl2pPr>
          </a:lstStyle>
          <a:p>
            <a:pPr lvl="0"/>
            <a:r>
              <a:rPr lang="da-DK" dirty="0"/>
              <a:t>Klik for at tilføje tekst</a:t>
            </a:r>
          </a:p>
        </p:txBody>
      </p:sp>
      <p:sp>
        <p:nvSpPr>
          <p:cNvPr id="9" name="Picture Placeholder 8">
            <a:extLst>
              <a:ext uri="{FF2B5EF4-FFF2-40B4-BE49-F238E27FC236}">
                <a16:creationId xmlns:a16="http://schemas.microsoft.com/office/drawing/2014/main" id="{4835375F-9269-40DB-9AFD-E7384221993F}"/>
              </a:ext>
            </a:extLst>
          </p:cNvPr>
          <p:cNvSpPr>
            <a:spLocks noGrp="1"/>
          </p:cNvSpPr>
          <p:nvPr>
            <p:ph type="pic" sz="quarter" idx="15" hasCustomPrompt="1"/>
          </p:nvPr>
        </p:nvSpPr>
        <p:spPr>
          <a:xfrm>
            <a:off x="7037400" y="1255362"/>
            <a:ext cx="4068000" cy="4068000"/>
          </a:xfrm>
        </p:spPr>
        <p:txBody>
          <a:bodyPr tIns="720000" anchor="ctr" anchorCtr="0">
            <a:normAutofit/>
          </a:bodyPr>
          <a:lstStyle>
            <a:lvl1pPr marL="0" indent="0" algn="ctr">
              <a:buNone/>
              <a:defRPr sz="2000">
                <a:solidFill>
                  <a:schemeClr val="bg1"/>
                </a:solidFill>
                <a:latin typeface="Arial" panose="020B0604020202020204" pitchFamily="34" charset="0"/>
                <a:cs typeface="Arial" panose="020B0604020202020204" pitchFamily="34" charset="0"/>
              </a:defRPr>
            </a:lvl1pPr>
          </a:lstStyle>
          <a:p>
            <a:r>
              <a:rPr lang="da-DK" noProof="0" dirty="0"/>
              <a:t>Klik på ikonet for at tilføje billede</a:t>
            </a:r>
          </a:p>
        </p:txBody>
      </p:sp>
    </p:spTree>
    <p:extLst>
      <p:ext uri="{BB962C8B-B14F-4D97-AF65-F5344CB8AC3E}">
        <p14:creationId xmlns:p14="http://schemas.microsoft.com/office/powerpoint/2010/main" val="3365638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kst og billede">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CA79003C-98B4-424F-9B66-9236C128F04D}" type="datetime1">
              <a:rPr lang="da-DK" smtClean="0"/>
              <a:t>11-09-2023</a:t>
            </a:fld>
            <a:endParaRPr lang="da-DK"/>
          </a:p>
        </p:txBody>
      </p:sp>
      <p:sp>
        <p:nvSpPr>
          <p:cNvPr id="4" name="Pladsholder til slidenummer 3"/>
          <p:cNvSpPr>
            <a:spLocks noGrp="1"/>
          </p:cNvSpPr>
          <p:nvPr>
            <p:ph type="sldNum" sz="quarter" idx="12"/>
          </p:nvPr>
        </p:nvSpPr>
        <p:spPr/>
        <p:txBody>
          <a:bodyPr/>
          <a:lstStyle/>
          <a:p>
            <a:fld id="{5237226D-C2C2-4646-A0F4-1AFC7FE1B1AE}" type="slidenum">
              <a:rPr lang="da-DK" smtClean="0"/>
              <a:t>‹nr.›</a:t>
            </a:fld>
            <a:endParaRPr lang="da-DK"/>
          </a:p>
        </p:txBody>
      </p:sp>
      <p:sp>
        <p:nvSpPr>
          <p:cNvPr id="5" name="Title 1"/>
          <p:cNvSpPr>
            <a:spLocks noGrp="1"/>
          </p:cNvSpPr>
          <p:nvPr>
            <p:ph type="title" hasCustomPrompt="1"/>
          </p:nvPr>
        </p:nvSpPr>
        <p:spPr>
          <a:xfrm>
            <a:off x="539749" y="878538"/>
            <a:ext cx="4600575" cy="928037"/>
          </a:xfrm>
        </p:spPr>
        <p:txBody>
          <a:bodyPr>
            <a:noAutofit/>
          </a:bodyPr>
          <a:lstStyle>
            <a:lvl1pPr>
              <a:defRPr sz="2800"/>
            </a:lvl1pPr>
          </a:lstStyle>
          <a:p>
            <a:r>
              <a:rPr lang="da-DK" dirty="0"/>
              <a:t>Klik for at tilføje overskrift på maks. 2 linjer</a:t>
            </a:r>
          </a:p>
        </p:txBody>
      </p:sp>
      <p:sp>
        <p:nvSpPr>
          <p:cNvPr id="7" name="Picture Placeholder 3"/>
          <p:cNvSpPr>
            <a:spLocks noGrp="1"/>
          </p:cNvSpPr>
          <p:nvPr>
            <p:ph type="pic" sz="quarter" idx="14" hasCustomPrompt="1"/>
          </p:nvPr>
        </p:nvSpPr>
        <p:spPr>
          <a:xfrm>
            <a:off x="5950634" y="-1"/>
            <a:ext cx="6241366" cy="6858000"/>
          </a:xfrm>
        </p:spPr>
        <p:txBody>
          <a:bodyPr tIns="720000" anchor="ctr" anchorCtr="0"/>
          <a:lstStyle>
            <a:lvl1pPr marL="0" indent="0" algn="ctr">
              <a:buNone/>
              <a:defRPr sz="1600"/>
            </a:lvl1pPr>
          </a:lstStyle>
          <a:p>
            <a:r>
              <a:rPr lang="da-DK" noProof="0"/>
              <a:t>Klik på ikonet for at tilføje billede</a:t>
            </a:r>
            <a:endParaRPr lang="da-DK" noProof="0" dirty="0"/>
          </a:p>
        </p:txBody>
      </p:sp>
      <p:sp>
        <p:nvSpPr>
          <p:cNvPr id="8" name="Content Placeholder 2">
            <a:extLst>
              <a:ext uri="{FF2B5EF4-FFF2-40B4-BE49-F238E27FC236}">
                <a16:creationId xmlns:a16="http://schemas.microsoft.com/office/drawing/2014/main" id="{802EAADA-4DCA-4F1A-85EF-D2AB2EC083CC}"/>
              </a:ext>
            </a:extLst>
          </p:cNvPr>
          <p:cNvSpPr>
            <a:spLocks noGrp="1"/>
          </p:cNvSpPr>
          <p:nvPr>
            <p:ph sz="quarter" idx="15" hasCustomPrompt="1"/>
          </p:nvPr>
        </p:nvSpPr>
        <p:spPr>
          <a:xfrm>
            <a:off x="539749" y="2008189"/>
            <a:ext cx="4600576" cy="3589306"/>
          </a:xfrm>
        </p:spPr>
        <p:txBody>
          <a:bodyPr>
            <a:noAutofit/>
          </a:bodyPr>
          <a:lstStyle>
            <a:lvl1pPr>
              <a:defRPr sz="1800">
                <a:latin typeface="Arial" panose="020B0604020202020204" pitchFamily="34" charset="0"/>
                <a:cs typeface="Arial" panose="020B0604020202020204" pitchFamily="34" charset="0"/>
              </a:defRPr>
            </a:lvl1pPr>
            <a:lvl2pPr>
              <a:defRPr sz="16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200">
                <a:latin typeface="Arial" panose="020B0604020202020204" pitchFamily="34" charset="0"/>
                <a:cs typeface="Arial" panose="020B0604020202020204" pitchFamily="34" charset="0"/>
              </a:defRPr>
            </a:lvl4pPr>
            <a:lvl5pPr>
              <a:defRPr sz="1200">
                <a:latin typeface="Arial" panose="020B0604020202020204" pitchFamily="34" charset="0"/>
                <a:cs typeface="Arial" panose="020B0604020202020204" pitchFamily="34" charset="0"/>
              </a:defRPr>
            </a:lvl5pPr>
          </a:lstStyle>
          <a:p>
            <a:pPr lvl="0"/>
            <a:r>
              <a:rPr lang="da-DK" noProof="0" dirty="0"/>
              <a:t>Klik for at tilføje tekst eller indsæt tabel, diagram eller </a:t>
            </a:r>
            <a:r>
              <a:rPr lang="da-DK" noProof="0" dirty="0" err="1"/>
              <a:t>SmartArt</a:t>
            </a:r>
            <a:r>
              <a:rPr lang="da-DK" noProof="0" dirty="0"/>
              <a:t> via ikonerne</a:t>
            </a:r>
          </a:p>
          <a:p>
            <a:pPr lvl="1"/>
            <a:r>
              <a:rPr lang="da-DK" noProof="0" dirty="0"/>
              <a:t>Second </a:t>
            </a:r>
            <a:r>
              <a:rPr lang="da-DK" noProof="0" dirty="0" err="1"/>
              <a:t>level</a:t>
            </a:r>
            <a:endParaRPr lang="da-DK" noProof="0" dirty="0"/>
          </a:p>
          <a:p>
            <a:pPr lvl="2"/>
            <a:r>
              <a:rPr lang="da-DK" noProof="0" dirty="0"/>
              <a:t>Third </a:t>
            </a:r>
            <a:r>
              <a:rPr lang="da-DK" noProof="0" dirty="0" err="1"/>
              <a:t>level</a:t>
            </a:r>
            <a:endParaRPr lang="da-DK" noProof="0" dirty="0"/>
          </a:p>
          <a:p>
            <a:pPr lvl="3"/>
            <a:r>
              <a:rPr lang="da-DK" noProof="0" dirty="0" err="1"/>
              <a:t>Fourth</a:t>
            </a:r>
            <a:r>
              <a:rPr lang="da-DK" noProof="0" dirty="0"/>
              <a:t> </a:t>
            </a:r>
            <a:r>
              <a:rPr lang="da-DK" noProof="0" dirty="0" err="1"/>
              <a:t>level</a:t>
            </a:r>
            <a:endParaRPr lang="da-DK" noProof="0" dirty="0"/>
          </a:p>
          <a:p>
            <a:pPr lvl="4"/>
            <a:r>
              <a:rPr lang="da-DK" noProof="0" dirty="0"/>
              <a:t>Fifth </a:t>
            </a:r>
            <a:r>
              <a:rPr lang="da-DK" noProof="0" dirty="0" err="1"/>
              <a:t>level</a:t>
            </a:r>
            <a:endParaRPr lang="da-DK" noProof="0" dirty="0"/>
          </a:p>
        </p:txBody>
      </p:sp>
    </p:spTree>
    <p:extLst>
      <p:ext uri="{BB962C8B-B14F-4D97-AF65-F5344CB8AC3E}">
        <p14:creationId xmlns:p14="http://schemas.microsoft.com/office/powerpoint/2010/main" val="2351529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dirty="0"/>
              <a:t>Klik for at redigere i master</a:t>
            </a:r>
          </a:p>
        </p:txBody>
      </p:sp>
      <p:sp>
        <p:nvSpPr>
          <p:cNvPr id="3" name="Pladsholder til tekst 2"/>
          <p:cNvSpPr>
            <a:spLocks noGrp="1"/>
          </p:cNvSpPr>
          <p:nvPr>
            <p:ph type="body" idx="1"/>
          </p:nvPr>
        </p:nvSpPr>
        <p:spPr>
          <a:xfrm>
            <a:off x="838200" y="1825625"/>
            <a:ext cx="10515600" cy="3754375"/>
          </a:xfrm>
          <a:prstGeom prst="rect">
            <a:avLst/>
          </a:prstGeom>
        </p:spPr>
        <p:txBody>
          <a:bodyPr vert="horz" lIns="91440" tIns="45720" rIns="91440" bIns="45720" rtlCol="0">
            <a:normAutofit/>
          </a:bodyPr>
          <a:lstStyle/>
          <a:p>
            <a:pPr lvl="0"/>
            <a:r>
              <a:rPr lang="da-DK" dirty="0"/>
              <a:t>Rediger typografien i masterens</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Pladsholder til dato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solidFill>
                <a:latin typeface="Arial" panose="020B0604020202020204" pitchFamily="34" charset="0"/>
                <a:cs typeface="Arial" panose="020B0604020202020204" pitchFamily="34" charset="0"/>
              </a:defRPr>
            </a:lvl1pPr>
          </a:lstStyle>
          <a:p>
            <a:fld id="{9AF7A9CA-FF6D-4D20-9A8A-B28212CF2365}" type="datetime1">
              <a:rPr lang="da-DK" smtClean="0"/>
              <a:pPr/>
              <a:t>11-09-2023</a:t>
            </a:fld>
            <a:endParaRPr lang="da-DK"/>
          </a:p>
        </p:txBody>
      </p:sp>
      <p:sp>
        <p:nvSpPr>
          <p:cNvPr id="6" name="Pladsholder til slidenummer 5"/>
          <p:cNvSpPr>
            <a:spLocks noGrp="1"/>
          </p:cNvSpPr>
          <p:nvPr>
            <p:ph type="sldNum" sz="quarter" idx="4"/>
          </p:nvPr>
        </p:nvSpPr>
        <p:spPr>
          <a:xfrm>
            <a:off x="9106257" y="6356350"/>
            <a:ext cx="2743200" cy="365125"/>
          </a:xfrm>
          <a:prstGeom prst="rect">
            <a:avLst/>
          </a:prstGeom>
        </p:spPr>
        <p:txBody>
          <a:bodyPr vert="horz" lIns="91440" tIns="45720" rIns="91440" bIns="45720" rtlCol="0" anchor="ctr"/>
          <a:lstStyle>
            <a:lvl1pPr algn="r">
              <a:defRPr sz="1200">
                <a:solidFill>
                  <a:schemeClr val="tx1"/>
                </a:solidFill>
                <a:latin typeface="Arial" panose="020B0604020202020204" pitchFamily="34" charset="0"/>
                <a:cs typeface="Arial" panose="020B0604020202020204" pitchFamily="34" charset="0"/>
              </a:defRPr>
            </a:lvl1pPr>
          </a:lstStyle>
          <a:p>
            <a:fld id="{5237226D-C2C2-4646-A0F4-1AFC7FE1B1AE}" type="slidenum">
              <a:rPr lang="da-DK" smtClean="0"/>
              <a:pPr/>
              <a:t>‹nr.›</a:t>
            </a:fld>
            <a:endParaRPr lang="da-DK"/>
          </a:p>
        </p:txBody>
      </p:sp>
      <p:pic>
        <p:nvPicPr>
          <p:cNvPr id="9" name="Picture 8" descr="Shape&#10;&#10;Description automatically generated with low confidence">
            <a:extLst>
              <a:ext uri="{FF2B5EF4-FFF2-40B4-BE49-F238E27FC236}">
                <a16:creationId xmlns:a16="http://schemas.microsoft.com/office/drawing/2014/main" id="{4493FCAC-8676-4D2C-AD86-EC3AB8E8A0E7}"/>
              </a:ext>
            </a:extLst>
          </p:cNvPr>
          <p:cNvPicPr>
            <a:picLocks noChangeAspect="1"/>
          </p:cNvPicPr>
          <p:nvPr userDrawn="1"/>
        </p:nvPicPr>
        <p:blipFill rotWithShape="1">
          <a:blip r:embed="rId23" cstate="print">
            <a:extLst>
              <a:ext uri="{28A0092B-C50C-407E-A947-70E740481C1C}">
                <a14:useLocalDpi xmlns:a14="http://schemas.microsoft.com/office/drawing/2010/main" val="0"/>
              </a:ext>
            </a:extLst>
          </a:blip>
          <a:srcRect/>
          <a:stretch/>
        </p:blipFill>
        <p:spPr>
          <a:xfrm>
            <a:off x="447663" y="5876024"/>
            <a:ext cx="609612" cy="598230"/>
          </a:xfrm>
          <a:prstGeom prst="rect">
            <a:avLst/>
          </a:prstGeom>
        </p:spPr>
      </p:pic>
    </p:spTree>
    <p:extLst>
      <p:ext uri="{BB962C8B-B14F-4D97-AF65-F5344CB8AC3E}">
        <p14:creationId xmlns:p14="http://schemas.microsoft.com/office/powerpoint/2010/main" val="3560040568"/>
      </p:ext>
    </p:extLst>
  </p:cSld>
  <p:clrMap bg1="lt1" tx1="dk1" bg2="lt2" tx2="dk2" accent1="accent1" accent2="accent2" accent3="accent3" accent4="accent4" accent5="accent5" accent6="accent6" hlink="hlink" folHlink="folHlink"/>
  <p:sldLayoutIdLst>
    <p:sldLayoutId id="2147483649" r:id="rId1"/>
    <p:sldLayoutId id="2147483655" r:id="rId2"/>
    <p:sldLayoutId id="2147483663" r:id="rId3"/>
    <p:sldLayoutId id="2147483650" r:id="rId4"/>
    <p:sldLayoutId id="2147483654" r:id="rId5"/>
    <p:sldLayoutId id="2147483683" r:id="rId6"/>
    <p:sldLayoutId id="2147483678" r:id="rId7"/>
    <p:sldLayoutId id="2147483664" r:id="rId8"/>
    <p:sldLayoutId id="2147483666" r:id="rId9"/>
    <p:sldLayoutId id="2147483656" r:id="rId10"/>
    <p:sldLayoutId id="2147483682" r:id="rId11"/>
    <p:sldLayoutId id="2147483665" r:id="rId12"/>
    <p:sldLayoutId id="2147483668" r:id="rId13"/>
    <p:sldLayoutId id="2147483669" r:id="rId14"/>
    <p:sldLayoutId id="2147483671" r:id="rId15"/>
    <p:sldLayoutId id="2147483672" r:id="rId16"/>
    <p:sldLayoutId id="2147483675" r:id="rId17"/>
    <p:sldLayoutId id="2147483685" r:id="rId18"/>
    <p:sldLayoutId id="2147483684" r:id="rId19"/>
    <p:sldLayoutId id="2147483658" r:id="rId20"/>
    <p:sldLayoutId id="2147483659" r:id="rId21"/>
  </p:sldLayoutIdLst>
  <p:hf hdr="0" ftr="0" dt="0"/>
  <p:txStyles>
    <p:titleStyle>
      <a:lvl1pPr algn="l" defTabSz="914400" rtl="0" eaLnBrk="1" latinLnBrk="0" hangingPunct="1">
        <a:lnSpc>
          <a:spcPct val="90000"/>
        </a:lnSpc>
        <a:spcBef>
          <a:spcPct val="0"/>
        </a:spcBef>
        <a:buNone/>
        <a:defRPr sz="38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dirty="0"/>
              <a:t>Højesterets afgørelse af 26. maj 2021</a:t>
            </a:r>
            <a:br>
              <a:rPr lang="da-DK" dirty="0"/>
            </a:br>
            <a:r>
              <a:rPr lang="da-DK" dirty="0"/>
              <a:t> </a:t>
            </a:r>
          </a:p>
        </p:txBody>
      </p:sp>
      <p:sp>
        <p:nvSpPr>
          <p:cNvPr id="3" name="Undertitel 2"/>
          <p:cNvSpPr>
            <a:spLocks noGrp="1"/>
          </p:cNvSpPr>
          <p:nvPr>
            <p:ph type="subTitle" idx="1"/>
          </p:nvPr>
        </p:nvSpPr>
        <p:spPr/>
        <p:txBody>
          <a:bodyPr/>
          <a:lstStyle/>
          <a:p>
            <a:r>
              <a:rPr lang="da-DK" dirty="0"/>
              <a:t>Thomas Nielsen, Arbejdsretschef, advokat (H) </a:t>
            </a:r>
          </a:p>
          <a:p>
            <a:r>
              <a:rPr lang="da-DK" dirty="0"/>
              <a:t>Christian </a:t>
            </a:r>
            <a:r>
              <a:rPr lang="da-DK" dirty="0" err="1"/>
              <a:t>Riewe</a:t>
            </a:r>
            <a:r>
              <a:rPr lang="da-DK" dirty="0"/>
              <a:t>, advokat (H)</a:t>
            </a:r>
          </a:p>
        </p:txBody>
      </p:sp>
      <p:sp>
        <p:nvSpPr>
          <p:cNvPr id="4" name="Pladsholder til tekst 3"/>
          <p:cNvSpPr>
            <a:spLocks noGrp="1"/>
          </p:cNvSpPr>
          <p:nvPr>
            <p:ph type="body" sz="quarter" idx="15"/>
          </p:nvPr>
        </p:nvSpPr>
        <p:spPr/>
        <p:txBody>
          <a:bodyPr/>
          <a:lstStyle/>
          <a:p>
            <a:r>
              <a:rPr lang="da-DK" dirty="0"/>
              <a:t>Dansk Forening for Arbejdsret</a:t>
            </a:r>
          </a:p>
        </p:txBody>
      </p:sp>
      <p:sp>
        <p:nvSpPr>
          <p:cNvPr id="5" name="Pladsholder til tekst 4"/>
          <p:cNvSpPr>
            <a:spLocks noGrp="1"/>
          </p:cNvSpPr>
          <p:nvPr>
            <p:ph type="body" sz="quarter" idx="16"/>
          </p:nvPr>
        </p:nvSpPr>
        <p:spPr/>
        <p:txBody>
          <a:bodyPr/>
          <a:lstStyle/>
          <a:p>
            <a:r>
              <a:rPr lang="da-DK" dirty="0"/>
              <a:t>12. September 2023</a:t>
            </a:r>
          </a:p>
        </p:txBody>
      </p:sp>
    </p:spTree>
    <p:extLst>
      <p:ext uri="{BB962C8B-B14F-4D97-AF65-F5344CB8AC3E}">
        <p14:creationId xmlns:p14="http://schemas.microsoft.com/office/powerpoint/2010/main" val="20941589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0CE403-2E17-C8AF-2627-05C7D33A90E9}"/>
              </a:ext>
            </a:extLst>
          </p:cNvPr>
          <p:cNvSpPr>
            <a:spLocks noGrp="1"/>
          </p:cNvSpPr>
          <p:nvPr>
            <p:ph type="title"/>
          </p:nvPr>
        </p:nvSpPr>
        <p:spPr/>
        <p:txBody>
          <a:bodyPr/>
          <a:lstStyle/>
          <a:p>
            <a:r>
              <a:rPr lang="da-DK" dirty="0"/>
              <a:t>Hovedaftalens procedureregler</a:t>
            </a:r>
          </a:p>
        </p:txBody>
      </p:sp>
      <p:sp>
        <p:nvSpPr>
          <p:cNvPr id="3" name="Pladsholder til indhold 2">
            <a:extLst>
              <a:ext uri="{FF2B5EF4-FFF2-40B4-BE49-F238E27FC236}">
                <a16:creationId xmlns:a16="http://schemas.microsoft.com/office/drawing/2014/main" id="{480F13E8-E91E-3123-DD19-D71635FFA770}"/>
              </a:ext>
            </a:extLst>
          </p:cNvPr>
          <p:cNvSpPr>
            <a:spLocks noGrp="1"/>
          </p:cNvSpPr>
          <p:nvPr>
            <p:ph idx="1"/>
          </p:nvPr>
        </p:nvSpPr>
        <p:spPr/>
        <p:txBody>
          <a:bodyPr/>
          <a:lstStyle/>
          <a:p>
            <a:r>
              <a:rPr lang="da-DK" dirty="0"/>
              <a:t>Lokalforhandling – Individuelt anliggende</a:t>
            </a:r>
          </a:p>
          <a:p>
            <a:endParaRPr lang="da-DK" dirty="0"/>
          </a:p>
          <a:p>
            <a:r>
              <a:rPr lang="da-DK" dirty="0"/>
              <a:t>Forhandling mellem organisationerne - organisationsanliggende</a:t>
            </a:r>
          </a:p>
          <a:p>
            <a:endParaRPr lang="da-DK" dirty="0"/>
          </a:p>
          <a:p>
            <a:r>
              <a:rPr lang="da-DK" dirty="0"/>
              <a:t>Klage til Afskedigelsesnævnet (7 dages frist) - organisationsanliggende</a:t>
            </a:r>
          </a:p>
          <a:p>
            <a:endParaRPr lang="da-DK" dirty="0"/>
          </a:p>
        </p:txBody>
      </p:sp>
      <p:sp>
        <p:nvSpPr>
          <p:cNvPr id="4" name="Pladsholder til slidenummer 3">
            <a:extLst>
              <a:ext uri="{FF2B5EF4-FFF2-40B4-BE49-F238E27FC236}">
                <a16:creationId xmlns:a16="http://schemas.microsoft.com/office/drawing/2014/main" id="{782D2877-A131-A669-B2CC-7E11E481AF24}"/>
              </a:ext>
            </a:extLst>
          </p:cNvPr>
          <p:cNvSpPr>
            <a:spLocks noGrp="1"/>
          </p:cNvSpPr>
          <p:nvPr>
            <p:ph type="sldNum" sz="quarter" idx="12"/>
          </p:nvPr>
        </p:nvSpPr>
        <p:spPr/>
        <p:txBody>
          <a:bodyPr/>
          <a:lstStyle/>
          <a:p>
            <a:fld id="{5237226D-C2C2-4646-A0F4-1AFC7FE1B1AE}" type="slidenum">
              <a:rPr lang="da-DK" smtClean="0"/>
              <a:t>10</a:t>
            </a:fld>
            <a:endParaRPr lang="da-DK"/>
          </a:p>
        </p:txBody>
      </p:sp>
    </p:spTree>
    <p:extLst>
      <p:ext uri="{BB962C8B-B14F-4D97-AF65-F5344CB8AC3E}">
        <p14:creationId xmlns:p14="http://schemas.microsoft.com/office/powerpoint/2010/main" val="16518842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DA34E2-DBFA-80B2-FC0C-80AB125FF384}"/>
              </a:ext>
            </a:extLst>
          </p:cNvPr>
          <p:cNvSpPr>
            <a:spLocks noGrp="1"/>
          </p:cNvSpPr>
          <p:nvPr>
            <p:ph type="title"/>
          </p:nvPr>
        </p:nvSpPr>
        <p:spPr/>
        <p:txBody>
          <a:bodyPr/>
          <a:lstStyle/>
          <a:p>
            <a:r>
              <a:rPr lang="da-DK" sz="3200" dirty="0"/>
              <a:t>UfR 2009.1845 H - Ruben Andersen-sagen</a:t>
            </a:r>
          </a:p>
        </p:txBody>
      </p:sp>
      <p:sp>
        <p:nvSpPr>
          <p:cNvPr id="3" name="Pladsholder til indhold 2">
            <a:extLst>
              <a:ext uri="{FF2B5EF4-FFF2-40B4-BE49-F238E27FC236}">
                <a16:creationId xmlns:a16="http://schemas.microsoft.com/office/drawing/2014/main" id="{2DE8EE4D-B299-F304-7AA5-F0AA306D85A7}"/>
              </a:ext>
            </a:extLst>
          </p:cNvPr>
          <p:cNvSpPr>
            <a:spLocks noGrp="1"/>
          </p:cNvSpPr>
          <p:nvPr>
            <p:ph idx="1"/>
          </p:nvPr>
        </p:nvSpPr>
        <p:spPr>
          <a:xfrm>
            <a:off x="838200" y="1548063"/>
            <a:ext cx="10515600" cy="4031937"/>
          </a:xfrm>
        </p:spPr>
        <p:txBody>
          <a:bodyPr/>
          <a:lstStyle/>
          <a:p>
            <a:r>
              <a:rPr lang="da-DK" sz="2000" dirty="0"/>
              <a:t>Mangelfuldt ansættelsesbevis for en uorganiseret medarbejder</a:t>
            </a:r>
          </a:p>
          <a:p>
            <a:r>
              <a:rPr lang="da-DK" sz="2000" dirty="0"/>
              <a:t>Ansættelsesbevisdirektivet var aftaleimplementeret i overenskomsten</a:t>
            </a:r>
          </a:p>
          <a:p>
            <a:r>
              <a:rPr lang="da-DK" sz="2000" dirty="0"/>
              <a:t>Kunne virksomheden støtte ret på (område)overenskomstens </a:t>
            </a:r>
            <a:r>
              <a:rPr lang="da-DK" sz="2000" dirty="0" err="1"/>
              <a:t>nachfrist</a:t>
            </a:r>
            <a:r>
              <a:rPr lang="da-DK" sz="2000" dirty="0"/>
              <a:t>?</a:t>
            </a:r>
          </a:p>
          <a:p>
            <a:r>
              <a:rPr lang="da-DK" sz="2000" dirty="0"/>
              <a:t>Eller havde medarbejderen krav på godtgørelse efter ansættelsesbevisloven?</a:t>
            </a:r>
          </a:p>
          <a:p>
            <a:r>
              <a:rPr lang="da-DK" sz="2000" b="1" dirty="0"/>
              <a:t>Højesteret: </a:t>
            </a:r>
          </a:p>
          <a:p>
            <a:r>
              <a:rPr lang="da-DK" sz="2000" dirty="0"/>
              <a:t>Lagde 1) vægt på, at der var tale om en områdeoverenskomst, og </a:t>
            </a:r>
          </a:p>
          <a:p>
            <a:endParaRPr lang="da-DK" sz="2000" dirty="0"/>
          </a:p>
          <a:p>
            <a:r>
              <a:rPr lang="da-DK" sz="2000" i="1" dirty="0"/>
              <a:t>2)”..og da det ikke kan anses for tilsigtet, at ansatte, som ikke er medlem af en overenskomstbærende organisation, </a:t>
            </a:r>
            <a:r>
              <a:rPr lang="da-DK" sz="2000" b="1" i="1" dirty="0"/>
              <a:t>skal stilles bedre </a:t>
            </a:r>
            <a:r>
              <a:rPr lang="da-DK" sz="2000" i="1" dirty="0"/>
              <a:t>end ansatte, som er medlem, tiltræder Højesteret, at loven ikke finder anvendelse, selvom ansættelsesbeviset ikke indeholdt oplysning om den for ansættelsen gældende overenskomst.”</a:t>
            </a:r>
          </a:p>
        </p:txBody>
      </p:sp>
      <p:sp>
        <p:nvSpPr>
          <p:cNvPr id="4" name="Pladsholder til slidenummer 3">
            <a:extLst>
              <a:ext uri="{FF2B5EF4-FFF2-40B4-BE49-F238E27FC236}">
                <a16:creationId xmlns:a16="http://schemas.microsoft.com/office/drawing/2014/main" id="{D1CD9BDB-D8C3-FD4F-CB20-C5997C31CAF7}"/>
              </a:ext>
            </a:extLst>
          </p:cNvPr>
          <p:cNvSpPr>
            <a:spLocks noGrp="1"/>
          </p:cNvSpPr>
          <p:nvPr>
            <p:ph type="sldNum" sz="quarter" idx="12"/>
          </p:nvPr>
        </p:nvSpPr>
        <p:spPr/>
        <p:txBody>
          <a:bodyPr/>
          <a:lstStyle/>
          <a:p>
            <a:fld id="{5237226D-C2C2-4646-A0F4-1AFC7FE1B1AE}" type="slidenum">
              <a:rPr lang="da-DK" smtClean="0"/>
              <a:t>11</a:t>
            </a:fld>
            <a:endParaRPr lang="da-DK"/>
          </a:p>
        </p:txBody>
      </p:sp>
    </p:spTree>
    <p:extLst>
      <p:ext uri="{BB962C8B-B14F-4D97-AF65-F5344CB8AC3E}">
        <p14:creationId xmlns:p14="http://schemas.microsoft.com/office/powerpoint/2010/main" val="35432066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DA34E2-DBFA-80B2-FC0C-80AB125FF384}"/>
              </a:ext>
            </a:extLst>
          </p:cNvPr>
          <p:cNvSpPr>
            <a:spLocks noGrp="1"/>
          </p:cNvSpPr>
          <p:nvPr>
            <p:ph type="title"/>
          </p:nvPr>
        </p:nvSpPr>
        <p:spPr/>
        <p:txBody>
          <a:bodyPr/>
          <a:lstStyle/>
          <a:p>
            <a:r>
              <a:rPr lang="da-DK" sz="3200" dirty="0"/>
              <a:t>Arbejdsrettens dom af 19. maj 2009</a:t>
            </a:r>
          </a:p>
        </p:txBody>
      </p:sp>
      <p:sp>
        <p:nvSpPr>
          <p:cNvPr id="3" name="Pladsholder til indhold 2">
            <a:extLst>
              <a:ext uri="{FF2B5EF4-FFF2-40B4-BE49-F238E27FC236}">
                <a16:creationId xmlns:a16="http://schemas.microsoft.com/office/drawing/2014/main" id="{2DE8EE4D-B299-F304-7AA5-F0AA306D85A7}"/>
              </a:ext>
            </a:extLst>
          </p:cNvPr>
          <p:cNvSpPr>
            <a:spLocks noGrp="1"/>
          </p:cNvSpPr>
          <p:nvPr>
            <p:ph idx="1"/>
          </p:nvPr>
        </p:nvSpPr>
        <p:spPr/>
        <p:txBody>
          <a:bodyPr/>
          <a:lstStyle/>
          <a:p>
            <a:endParaRPr lang="da-DK" sz="1600" dirty="0"/>
          </a:p>
          <a:p>
            <a:r>
              <a:rPr lang="da-DK" sz="1600" dirty="0"/>
              <a:t>Fælles forståelse mellem DA og LO om valgfrihed ved lovbaserede krav</a:t>
            </a:r>
          </a:p>
          <a:p>
            <a:r>
              <a:rPr lang="da-DK" sz="1600" dirty="0"/>
              <a:t>Uenighed om hvornår indbringelse for de almindelige domstole afskæres ved, at kravets forfølgelse er indledt i det fagretlige spor – spørgsmålet om hvorvidt fristerne var præklusive indgik også</a:t>
            </a:r>
          </a:p>
          <a:p>
            <a:r>
              <a:rPr lang="da-DK" sz="1600" dirty="0"/>
              <a:t>Arbejdsretten blev sat med udvidet formandskab</a:t>
            </a:r>
          </a:p>
          <a:p>
            <a:pPr marL="0" indent="0">
              <a:buNone/>
            </a:pPr>
            <a:endParaRPr lang="da-DK" sz="1600" dirty="0"/>
          </a:p>
          <a:p>
            <a:r>
              <a:rPr lang="da-DK" sz="1600" dirty="0"/>
              <a:t>DA gjorde bl.a. følgende anbringende gældende:</a:t>
            </a:r>
          </a:p>
          <a:p>
            <a:endParaRPr lang="da-DK" sz="1600" dirty="0"/>
          </a:p>
          <a:p>
            <a:pPr marL="457200" lvl="1" indent="0">
              <a:buNone/>
            </a:pPr>
            <a:r>
              <a:rPr lang="da-DK" sz="1400" i="1" dirty="0">
                <a:effectLst/>
                <a:latin typeface="Source Sans Pro" panose="020B0503030403020204" pitchFamily="34" charset="0"/>
                <a:ea typeface="Calibri" panose="020F0502020204030204" pitchFamily="34" charset="0"/>
                <a:cs typeface="Arial" panose="020B0604020202020204" pitchFamily="34" charset="0"/>
              </a:rPr>
              <a:t>LO-forbund der er omfattet af Hovedaftalen, har imidlertid både ret og pligt til at iagttage den procedure, der er fastlagt i Hovedaftalens § 4 stk. 3, litra </a:t>
            </a:r>
            <a:r>
              <a:rPr lang="da-DK" sz="1400" i="1" dirty="0" err="1">
                <a:effectLst/>
                <a:latin typeface="Source Sans Pro" panose="020B0503030403020204" pitchFamily="34" charset="0"/>
                <a:ea typeface="Calibri" panose="020F0502020204030204" pitchFamily="34" charset="0"/>
                <a:cs typeface="Arial" panose="020B0604020202020204" pitchFamily="34" charset="0"/>
              </a:rPr>
              <a:t>b-d</a:t>
            </a:r>
            <a:r>
              <a:rPr lang="da-DK" sz="1400" i="1" dirty="0">
                <a:effectLst/>
                <a:latin typeface="Source Sans Pro" panose="020B0503030403020204" pitchFamily="34" charset="0"/>
                <a:ea typeface="Calibri" panose="020F0502020204030204" pitchFamily="34" charset="0"/>
                <a:cs typeface="Arial" panose="020B0604020202020204" pitchFamily="34" charset="0"/>
              </a:rPr>
              <a:t>, også i tilfælde, hvor der i anledning af en påstået urimelig afskedigelse rejses et lovbaseret krav.</a:t>
            </a:r>
            <a:endParaRPr lang="da-DK" sz="1200" dirty="0"/>
          </a:p>
          <a:p>
            <a:pPr marL="0" indent="0">
              <a:buNone/>
            </a:pPr>
            <a:endParaRPr lang="da-DK" sz="1600" dirty="0"/>
          </a:p>
          <a:p>
            <a:pPr marL="0" indent="0">
              <a:buNone/>
            </a:pPr>
            <a:endParaRPr lang="da-DK" dirty="0"/>
          </a:p>
        </p:txBody>
      </p:sp>
      <p:sp>
        <p:nvSpPr>
          <p:cNvPr id="4" name="Pladsholder til slidenummer 3">
            <a:extLst>
              <a:ext uri="{FF2B5EF4-FFF2-40B4-BE49-F238E27FC236}">
                <a16:creationId xmlns:a16="http://schemas.microsoft.com/office/drawing/2014/main" id="{D1CD9BDB-D8C3-FD4F-CB20-C5997C31CAF7}"/>
              </a:ext>
            </a:extLst>
          </p:cNvPr>
          <p:cNvSpPr>
            <a:spLocks noGrp="1"/>
          </p:cNvSpPr>
          <p:nvPr>
            <p:ph type="sldNum" sz="quarter" idx="12"/>
          </p:nvPr>
        </p:nvSpPr>
        <p:spPr/>
        <p:txBody>
          <a:bodyPr/>
          <a:lstStyle/>
          <a:p>
            <a:fld id="{5237226D-C2C2-4646-A0F4-1AFC7FE1B1AE}" type="slidenum">
              <a:rPr lang="da-DK" smtClean="0"/>
              <a:t>12</a:t>
            </a:fld>
            <a:endParaRPr lang="da-DK"/>
          </a:p>
        </p:txBody>
      </p:sp>
    </p:spTree>
    <p:extLst>
      <p:ext uri="{BB962C8B-B14F-4D97-AF65-F5344CB8AC3E}">
        <p14:creationId xmlns:p14="http://schemas.microsoft.com/office/powerpoint/2010/main" val="23384927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28AFA3C-ADA7-A58D-866A-49402AC94863}"/>
              </a:ext>
            </a:extLst>
          </p:cNvPr>
          <p:cNvSpPr>
            <a:spLocks noGrp="1"/>
          </p:cNvSpPr>
          <p:nvPr>
            <p:ph type="title"/>
          </p:nvPr>
        </p:nvSpPr>
        <p:spPr/>
        <p:txBody>
          <a:bodyPr/>
          <a:lstStyle/>
          <a:p>
            <a:r>
              <a:rPr lang="da-DK" sz="3200" dirty="0"/>
              <a:t>Arbejdsrettens dom af 19. maj 2009</a:t>
            </a:r>
          </a:p>
        </p:txBody>
      </p:sp>
      <p:sp>
        <p:nvSpPr>
          <p:cNvPr id="3" name="Pladsholder til slidenummer 2">
            <a:extLst>
              <a:ext uri="{FF2B5EF4-FFF2-40B4-BE49-F238E27FC236}">
                <a16:creationId xmlns:a16="http://schemas.microsoft.com/office/drawing/2014/main" id="{BF20CFBE-DDC0-17EA-22EB-FDB1D8208712}"/>
              </a:ext>
            </a:extLst>
          </p:cNvPr>
          <p:cNvSpPr>
            <a:spLocks noGrp="1"/>
          </p:cNvSpPr>
          <p:nvPr>
            <p:ph type="sldNum" sz="quarter" idx="12"/>
          </p:nvPr>
        </p:nvSpPr>
        <p:spPr/>
        <p:txBody>
          <a:bodyPr/>
          <a:lstStyle/>
          <a:p>
            <a:fld id="{5237226D-C2C2-4646-A0F4-1AFC7FE1B1AE}" type="slidenum">
              <a:rPr lang="da-DK" smtClean="0"/>
              <a:t>13</a:t>
            </a:fld>
            <a:endParaRPr lang="da-DK"/>
          </a:p>
        </p:txBody>
      </p:sp>
      <p:sp>
        <p:nvSpPr>
          <p:cNvPr id="5" name="Pladsholder til indhold 2">
            <a:extLst>
              <a:ext uri="{FF2B5EF4-FFF2-40B4-BE49-F238E27FC236}">
                <a16:creationId xmlns:a16="http://schemas.microsoft.com/office/drawing/2014/main" id="{0D4B6823-DDC6-8F93-4708-5C835E618EDD}"/>
              </a:ext>
            </a:extLst>
          </p:cNvPr>
          <p:cNvSpPr txBox="1">
            <a:spLocks/>
          </p:cNvSpPr>
          <p:nvPr/>
        </p:nvSpPr>
        <p:spPr>
          <a:xfrm>
            <a:off x="838200" y="1825625"/>
            <a:ext cx="10515600" cy="375437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da-DK" sz="1600" dirty="0"/>
          </a:p>
          <a:p>
            <a:r>
              <a:rPr lang="da-DK" sz="1600" dirty="0"/>
              <a:t>Af Arbejdsrettens præmisser fremgår bl.a. følgende: </a:t>
            </a:r>
          </a:p>
          <a:p>
            <a:pPr marL="1427480" indent="0" algn="just">
              <a:lnSpc>
                <a:spcPct val="115000"/>
              </a:lnSpc>
              <a:buNone/>
            </a:pPr>
            <a:r>
              <a:rPr lang="da-DK" sz="1600" b="1" dirty="0">
                <a:effectLst/>
                <a:latin typeface="Source Sans Pro" panose="020B0503030403020204" pitchFamily="34" charset="0"/>
                <a:ea typeface="Calibri" panose="020F0502020204030204" pitchFamily="34" charset="0"/>
                <a:cs typeface="Arial" panose="020B0604020202020204" pitchFamily="34" charset="0"/>
              </a:rPr>
              <a:t>”</a:t>
            </a:r>
            <a:r>
              <a:rPr lang="da-DK" sz="1600" dirty="0">
                <a:effectLst/>
                <a:latin typeface="Source Sans Pro" panose="020B0503030403020204" pitchFamily="34" charset="0"/>
                <a:ea typeface="Calibri" panose="020F0502020204030204" pitchFamily="34" charset="0"/>
                <a:cs typeface="Arial" panose="020B0604020202020204" pitchFamily="34" charset="0"/>
              </a:rPr>
              <a:t>Behandling ved Afskedigelsesnævnet er betinget af, at sagen forfølges lokalt og på organisationsniveau inden for de frister, der er angivet i Hovedaftalens § 4 stk. 3, litra b, c og d. Indbringelse for domstolene er derimod ikke begrænset af særlige søgsmålsfrister.”</a:t>
            </a:r>
          </a:p>
          <a:p>
            <a:pPr marL="1427480" indent="0" algn="just">
              <a:lnSpc>
                <a:spcPct val="115000"/>
              </a:lnSpc>
              <a:buNone/>
            </a:pPr>
            <a:r>
              <a:rPr lang="da-DK" sz="1600" dirty="0">
                <a:latin typeface="Source Sans Pro" panose="020B0503030403020204" pitchFamily="34" charset="0"/>
                <a:ea typeface="Calibri" panose="020F0502020204030204" pitchFamily="34" charset="0"/>
              </a:rPr>
              <a:t>…</a:t>
            </a:r>
            <a:endParaRPr lang="da-DK" sz="1600" dirty="0">
              <a:effectLst/>
              <a:latin typeface="Source Sans Pro" panose="020B0503030403020204" pitchFamily="34" charset="0"/>
              <a:ea typeface="Calibri" panose="020F0502020204030204" pitchFamily="34" charset="0"/>
              <a:cs typeface="Arial" panose="020B0604020202020204" pitchFamily="34" charset="0"/>
            </a:endParaRPr>
          </a:p>
          <a:p>
            <a:pPr marL="1427480" indent="0" algn="just">
              <a:lnSpc>
                <a:spcPct val="115000"/>
              </a:lnSpc>
              <a:buNone/>
            </a:pPr>
            <a:r>
              <a:rPr lang="da-DK" sz="1600" dirty="0">
                <a:effectLst/>
                <a:latin typeface="Source Sans Pro" panose="020B0503030403020204" pitchFamily="34" charset="0"/>
                <a:ea typeface="Calibri" panose="020F0502020204030204" pitchFamily="34" charset="0"/>
                <a:cs typeface="Arial" panose="020B0604020202020204" pitchFamily="34" charset="0"/>
              </a:rPr>
              <a:t>”Arbejdsretten finder endvidere på den angivne baggrund og med henvisning til Arbejdsrettens kendelse af 26. februar 2009 i A.2007.885, at de frister, der i  Hovedaftalens § 4 stk. 3, er fastsat for behandling af en afskedigelsessag i Afskedigelsesnævnet, ikke kan tillægges præklusiv virkning i forhold til LO´s forbunds mulighed for at indbringe sagen for de almindelige domstole.”</a:t>
            </a:r>
          </a:p>
          <a:p>
            <a:pPr marL="0" indent="0">
              <a:buFont typeface="Arial" panose="020B0604020202020204" pitchFamily="34" charset="0"/>
              <a:buNone/>
            </a:pPr>
            <a:endParaRPr lang="da-DK" sz="1600" dirty="0"/>
          </a:p>
          <a:p>
            <a:pPr marL="0" indent="0">
              <a:buFont typeface="Arial" panose="020B0604020202020204" pitchFamily="34" charset="0"/>
              <a:buNone/>
            </a:pPr>
            <a:endParaRPr lang="da-DK" dirty="0"/>
          </a:p>
        </p:txBody>
      </p:sp>
    </p:spTree>
    <p:extLst>
      <p:ext uri="{BB962C8B-B14F-4D97-AF65-F5344CB8AC3E}">
        <p14:creationId xmlns:p14="http://schemas.microsoft.com/office/powerpoint/2010/main" val="3101357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DA34E2-DBFA-80B2-FC0C-80AB125FF384}"/>
              </a:ext>
            </a:extLst>
          </p:cNvPr>
          <p:cNvSpPr>
            <a:spLocks noGrp="1"/>
          </p:cNvSpPr>
          <p:nvPr>
            <p:ph type="title"/>
          </p:nvPr>
        </p:nvSpPr>
        <p:spPr/>
        <p:txBody>
          <a:bodyPr/>
          <a:lstStyle/>
          <a:p>
            <a:r>
              <a:rPr lang="da-DK" sz="3600" dirty="0"/>
              <a:t>UfR 2009.2387 H - Efterskoledommen</a:t>
            </a:r>
          </a:p>
        </p:txBody>
      </p:sp>
      <p:sp>
        <p:nvSpPr>
          <p:cNvPr id="3" name="Pladsholder til indhold 2">
            <a:extLst>
              <a:ext uri="{FF2B5EF4-FFF2-40B4-BE49-F238E27FC236}">
                <a16:creationId xmlns:a16="http://schemas.microsoft.com/office/drawing/2014/main" id="{2DE8EE4D-B299-F304-7AA5-F0AA306D85A7}"/>
              </a:ext>
            </a:extLst>
          </p:cNvPr>
          <p:cNvSpPr>
            <a:spLocks noGrp="1"/>
          </p:cNvSpPr>
          <p:nvPr>
            <p:ph idx="1"/>
          </p:nvPr>
        </p:nvSpPr>
        <p:spPr/>
        <p:txBody>
          <a:bodyPr/>
          <a:lstStyle/>
          <a:p>
            <a:pPr marL="342900" lvl="0" indent="-342900">
              <a:lnSpc>
                <a:spcPct val="107000"/>
              </a:lnSpc>
              <a:buFont typeface="Symbol" panose="05050102010706020507" pitchFamily="18" charset="2"/>
              <a:buChar char=""/>
            </a:pPr>
            <a:r>
              <a:rPr lang="da-DK" sz="2000" dirty="0">
                <a:effectLst/>
                <a:latin typeface="+mn-lt"/>
                <a:ea typeface="Calibri" panose="020F0502020204030204" pitchFamily="34" charset="0"/>
                <a:cs typeface="Times New Roman" panose="02020603050405020304" pitchFamily="18" charset="0"/>
              </a:rPr>
              <a:t>En lærer, der var medlem af Krifa, blev opsagt</a:t>
            </a:r>
          </a:p>
          <a:p>
            <a:pPr marL="342900" lvl="0" indent="-342900">
              <a:lnSpc>
                <a:spcPct val="107000"/>
              </a:lnSpc>
              <a:buFont typeface="Symbol" panose="05050102010706020507" pitchFamily="18" charset="2"/>
              <a:buChar char=""/>
            </a:pPr>
            <a:endParaRPr lang="da-DK" sz="2000" dirty="0">
              <a:latin typeface="+mn-lt"/>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da-DK" sz="2000" dirty="0">
                <a:latin typeface="+mn-lt"/>
                <a:ea typeface="Calibri" panose="020F0502020204030204" pitchFamily="34" charset="0"/>
                <a:cs typeface="Times New Roman" panose="02020603050405020304" pitchFamily="18" charset="0"/>
              </a:rPr>
              <a:t>Han støttede sit krav om godtgørelse for usaglig opsigelse på en organisationsaftale mellem de overenskomstbærende organisationer</a:t>
            </a:r>
            <a:endParaRPr lang="da-DK" sz="2000" dirty="0">
              <a:effectLst/>
              <a:latin typeface="+mn-lt"/>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endParaRPr lang="da-DK" sz="2000" dirty="0">
              <a:effectLst/>
              <a:latin typeface="+mn-lt"/>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da-DK" sz="2000" dirty="0">
                <a:effectLst/>
                <a:latin typeface="+mn-lt"/>
                <a:ea typeface="Calibri" panose="020F0502020204030204" pitchFamily="34" charset="0"/>
                <a:cs typeface="Times New Roman" panose="02020603050405020304" pitchFamily="18" charset="0"/>
              </a:rPr>
              <a:t>Efter organisationsaftalen var det en betingelse for at rejse godtgørelseskravet, at sagen først var blevet forligsforhandlet i et forligsnævn senest en måned efter opsigelsen – men det gjorde Krifa eller medarbejderen ikke </a:t>
            </a:r>
          </a:p>
        </p:txBody>
      </p:sp>
      <p:sp>
        <p:nvSpPr>
          <p:cNvPr id="4" name="Pladsholder til slidenummer 3">
            <a:extLst>
              <a:ext uri="{FF2B5EF4-FFF2-40B4-BE49-F238E27FC236}">
                <a16:creationId xmlns:a16="http://schemas.microsoft.com/office/drawing/2014/main" id="{D1CD9BDB-D8C3-FD4F-CB20-C5997C31CAF7}"/>
              </a:ext>
            </a:extLst>
          </p:cNvPr>
          <p:cNvSpPr>
            <a:spLocks noGrp="1"/>
          </p:cNvSpPr>
          <p:nvPr>
            <p:ph type="sldNum" sz="quarter" idx="12"/>
          </p:nvPr>
        </p:nvSpPr>
        <p:spPr/>
        <p:txBody>
          <a:bodyPr/>
          <a:lstStyle/>
          <a:p>
            <a:fld id="{5237226D-C2C2-4646-A0F4-1AFC7FE1B1AE}" type="slidenum">
              <a:rPr lang="da-DK" smtClean="0"/>
              <a:t>14</a:t>
            </a:fld>
            <a:endParaRPr lang="da-DK"/>
          </a:p>
        </p:txBody>
      </p:sp>
    </p:spTree>
    <p:extLst>
      <p:ext uri="{BB962C8B-B14F-4D97-AF65-F5344CB8AC3E}">
        <p14:creationId xmlns:p14="http://schemas.microsoft.com/office/powerpoint/2010/main" val="39307644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DA34E2-DBFA-80B2-FC0C-80AB125FF384}"/>
              </a:ext>
            </a:extLst>
          </p:cNvPr>
          <p:cNvSpPr>
            <a:spLocks noGrp="1"/>
          </p:cNvSpPr>
          <p:nvPr>
            <p:ph type="title"/>
          </p:nvPr>
        </p:nvSpPr>
        <p:spPr/>
        <p:txBody>
          <a:bodyPr/>
          <a:lstStyle/>
          <a:p>
            <a:r>
              <a:rPr lang="da-DK" sz="3600" dirty="0"/>
              <a:t>UfR 2009.2387 H - Efterskoledommen</a:t>
            </a:r>
          </a:p>
        </p:txBody>
      </p:sp>
      <p:sp>
        <p:nvSpPr>
          <p:cNvPr id="3" name="Pladsholder til indhold 2">
            <a:extLst>
              <a:ext uri="{FF2B5EF4-FFF2-40B4-BE49-F238E27FC236}">
                <a16:creationId xmlns:a16="http://schemas.microsoft.com/office/drawing/2014/main" id="{2DE8EE4D-B299-F304-7AA5-F0AA306D85A7}"/>
              </a:ext>
            </a:extLst>
          </p:cNvPr>
          <p:cNvSpPr>
            <a:spLocks noGrp="1"/>
          </p:cNvSpPr>
          <p:nvPr>
            <p:ph idx="1"/>
          </p:nvPr>
        </p:nvSpPr>
        <p:spPr/>
        <p:txBody>
          <a:bodyPr/>
          <a:lstStyle/>
          <a:p>
            <a:pPr marL="342900" lvl="0" indent="-342900">
              <a:lnSpc>
                <a:spcPct val="107000"/>
              </a:lnSpc>
              <a:buFont typeface="Symbol" panose="05050102010706020507" pitchFamily="18" charset="2"/>
              <a:buChar char=""/>
            </a:pPr>
            <a:r>
              <a:rPr lang="da-DK" sz="2000" dirty="0">
                <a:effectLst/>
                <a:latin typeface="+mn-lt"/>
                <a:ea typeface="Calibri" panose="020F0502020204030204" pitchFamily="34" charset="0"/>
                <a:cs typeface="Times New Roman" panose="02020603050405020304" pitchFamily="18" charset="0"/>
              </a:rPr>
              <a:t>Landsretten:</a:t>
            </a:r>
          </a:p>
          <a:p>
            <a:pPr marL="0" lvl="0" indent="0">
              <a:lnSpc>
                <a:spcPct val="107000"/>
              </a:lnSpc>
              <a:buNone/>
            </a:pPr>
            <a:r>
              <a:rPr lang="da-DK" sz="2000" dirty="0">
                <a:latin typeface="+mn-lt"/>
                <a:ea typeface="Calibri" panose="020F0502020204030204" pitchFamily="34" charset="0"/>
                <a:cs typeface="Times New Roman" panose="02020603050405020304" pitchFamily="18" charset="0"/>
              </a:rPr>
              <a:t>	”</a:t>
            </a:r>
            <a:r>
              <a:rPr lang="da-DK" sz="2000" i="1" dirty="0">
                <a:latin typeface="+mn-lt"/>
                <a:ea typeface="Calibri" panose="020F0502020204030204" pitchFamily="34" charset="0"/>
                <a:cs typeface="Times New Roman" panose="02020603050405020304" pitchFamily="18" charset="0"/>
              </a:rPr>
              <a:t>Bestemmelserne i organisationsaftalen finder dermed anvendelse på 	ansættelsesforholdet, i det omfang de efter deres karakter er egnede hertil.”</a:t>
            </a:r>
          </a:p>
          <a:p>
            <a:pPr marL="0" lvl="0" indent="0">
              <a:lnSpc>
                <a:spcPct val="107000"/>
              </a:lnSpc>
              <a:buNone/>
            </a:pPr>
            <a:endParaRPr lang="da-DK" sz="2000" dirty="0">
              <a:effectLst/>
              <a:latin typeface="+mn-lt"/>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da-DK" sz="2000" dirty="0">
                <a:effectLst/>
                <a:latin typeface="+mn-lt"/>
                <a:ea typeface="Calibri" panose="020F0502020204030204" pitchFamily="34" charset="0"/>
                <a:cs typeface="Times New Roman" panose="02020603050405020304" pitchFamily="18" charset="0"/>
              </a:rPr>
              <a:t>Om Forligsnævnet:	Den ansatt</a:t>
            </a:r>
            <a:r>
              <a:rPr lang="da-DK" sz="2000" dirty="0">
                <a:latin typeface="+mn-lt"/>
                <a:ea typeface="Calibri" panose="020F0502020204030204" pitchFamily="34" charset="0"/>
                <a:cs typeface="Times New Roman" panose="02020603050405020304" pitchFamily="18" charset="0"/>
              </a:rPr>
              <a:t>e kan selv indbringe sagen for nævnet og gerne med en 			repræsentant efter eget valg, herunder egen advokat</a:t>
            </a:r>
          </a:p>
          <a:p>
            <a:pPr marL="0" lvl="0" indent="0">
              <a:lnSpc>
                <a:spcPct val="107000"/>
              </a:lnSpc>
              <a:buNone/>
            </a:pPr>
            <a:r>
              <a:rPr lang="da-DK" sz="2000" dirty="0">
                <a:latin typeface="+mn-lt"/>
                <a:ea typeface="Calibri" panose="020F0502020204030204" pitchFamily="34" charset="0"/>
                <a:cs typeface="Times New Roman" panose="02020603050405020304" pitchFamily="18" charset="0"/>
              </a:rPr>
              <a:t>			Nævnet er alene til brug for mægling</a:t>
            </a:r>
          </a:p>
          <a:p>
            <a:pPr marL="0" lvl="0" indent="0">
              <a:lnSpc>
                <a:spcPct val="107000"/>
              </a:lnSpc>
              <a:buNone/>
            </a:pPr>
            <a:r>
              <a:rPr lang="da-DK" sz="2000" dirty="0">
                <a:latin typeface="+mn-lt"/>
                <a:ea typeface="Calibri" panose="020F0502020204030204" pitchFamily="34" charset="0"/>
                <a:cs typeface="Times New Roman" panose="02020603050405020304" pitchFamily="18" charset="0"/>
              </a:rPr>
              <a:t>			Ved manglende enighed kan sagen frit indbringes for domstolene</a:t>
            </a:r>
          </a:p>
          <a:p>
            <a:pPr marL="0" lvl="0" indent="0">
              <a:lnSpc>
                <a:spcPct val="107000"/>
              </a:lnSpc>
              <a:buNone/>
            </a:pPr>
            <a:endParaRPr lang="da-DK" sz="1800" dirty="0">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buNone/>
            </a:pPr>
            <a:endParaRPr lang="da-DK" sz="1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Pladsholder til slidenummer 3">
            <a:extLst>
              <a:ext uri="{FF2B5EF4-FFF2-40B4-BE49-F238E27FC236}">
                <a16:creationId xmlns:a16="http://schemas.microsoft.com/office/drawing/2014/main" id="{D1CD9BDB-D8C3-FD4F-CB20-C5997C31CAF7}"/>
              </a:ext>
            </a:extLst>
          </p:cNvPr>
          <p:cNvSpPr>
            <a:spLocks noGrp="1"/>
          </p:cNvSpPr>
          <p:nvPr>
            <p:ph type="sldNum" sz="quarter" idx="12"/>
          </p:nvPr>
        </p:nvSpPr>
        <p:spPr/>
        <p:txBody>
          <a:bodyPr/>
          <a:lstStyle/>
          <a:p>
            <a:fld id="{5237226D-C2C2-4646-A0F4-1AFC7FE1B1AE}" type="slidenum">
              <a:rPr lang="da-DK" smtClean="0"/>
              <a:t>15</a:t>
            </a:fld>
            <a:endParaRPr lang="da-DK"/>
          </a:p>
        </p:txBody>
      </p:sp>
    </p:spTree>
    <p:extLst>
      <p:ext uri="{BB962C8B-B14F-4D97-AF65-F5344CB8AC3E}">
        <p14:creationId xmlns:p14="http://schemas.microsoft.com/office/powerpoint/2010/main" val="869808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11BB68-3D75-7FF6-2859-F9EF36EDB37D}"/>
              </a:ext>
            </a:extLst>
          </p:cNvPr>
          <p:cNvSpPr>
            <a:spLocks noGrp="1"/>
          </p:cNvSpPr>
          <p:nvPr>
            <p:ph type="title"/>
          </p:nvPr>
        </p:nvSpPr>
        <p:spPr/>
        <p:txBody>
          <a:bodyPr/>
          <a:lstStyle/>
          <a:p>
            <a:r>
              <a:rPr lang="da-DK" sz="3600" dirty="0" err="1"/>
              <a:t>UfR</a:t>
            </a:r>
            <a:r>
              <a:rPr lang="da-DK" sz="3600" dirty="0"/>
              <a:t> 2009.2387 H - Efterskoledommen</a:t>
            </a:r>
          </a:p>
        </p:txBody>
      </p:sp>
      <p:sp>
        <p:nvSpPr>
          <p:cNvPr id="3" name="Pladsholder til indhold 2">
            <a:extLst>
              <a:ext uri="{FF2B5EF4-FFF2-40B4-BE49-F238E27FC236}">
                <a16:creationId xmlns:a16="http://schemas.microsoft.com/office/drawing/2014/main" id="{608B6AD2-929C-B7D2-0D3F-A68E83E0DF96}"/>
              </a:ext>
            </a:extLst>
          </p:cNvPr>
          <p:cNvSpPr>
            <a:spLocks noGrp="1"/>
          </p:cNvSpPr>
          <p:nvPr>
            <p:ph idx="1"/>
          </p:nvPr>
        </p:nvSpPr>
        <p:spPr/>
        <p:txBody>
          <a:bodyPr/>
          <a:lstStyle/>
          <a:p>
            <a:r>
              <a:rPr lang="da-DK" sz="2000" dirty="0"/>
              <a:t>Ordningen med Forligsnævnet ”</a:t>
            </a:r>
            <a:r>
              <a:rPr lang="da-DK" sz="2000" i="1" dirty="0"/>
              <a:t>må anses for retssikkerhedsmæssigt betryggende.”</a:t>
            </a:r>
          </a:p>
          <a:p>
            <a:endParaRPr lang="da-DK" sz="2000" i="1" dirty="0"/>
          </a:p>
          <a:p>
            <a:r>
              <a:rPr lang="da-DK" sz="2000" dirty="0"/>
              <a:t>Højesteret stadfæstede landsrettens dom om afvisning af sagen fra de almindelige domstole</a:t>
            </a:r>
          </a:p>
          <a:p>
            <a:endParaRPr lang="da-DK" sz="2000" dirty="0"/>
          </a:p>
          <a:p>
            <a:r>
              <a:rPr lang="da-DK" sz="2000" dirty="0"/>
              <a:t>Betryggende proces: 		</a:t>
            </a:r>
            <a:r>
              <a:rPr lang="da-DK" sz="2000" dirty="0" err="1">
                <a:effectLst/>
                <a:latin typeface="+mj-lt"/>
                <a:ea typeface="Calibri" panose="020F0502020204030204" pitchFamily="34" charset="0"/>
                <a:cs typeface="Times New Roman" panose="02020603050405020304" pitchFamily="18" charset="0"/>
              </a:rPr>
              <a:t>UfR</a:t>
            </a:r>
            <a:r>
              <a:rPr lang="da-DK" sz="2000" dirty="0">
                <a:effectLst/>
                <a:latin typeface="+mj-lt"/>
                <a:ea typeface="Calibri" panose="020F0502020204030204" pitchFamily="34" charset="0"/>
                <a:cs typeface="Times New Roman" panose="02020603050405020304" pitchFamily="18" charset="0"/>
              </a:rPr>
              <a:t> 2007.612 V - lærersag</a:t>
            </a:r>
            <a:endParaRPr lang="da-DK" sz="2000" dirty="0">
              <a:latin typeface="+mj-lt"/>
            </a:endParaRPr>
          </a:p>
          <a:p>
            <a:pPr marL="0" indent="0">
              <a:buNone/>
            </a:pPr>
            <a:r>
              <a:rPr lang="da-DK" sz="2000" dirty="0">
                <a:effectLst/>
                <a:latin typeface="+mj-lt"/>
                <a:ea typeface="Calibri" panose="020F0502020204030204" pitchFamily="34" charset="0"/>
                <a:cs typeface="Times New Roman" panose="02020603050405020304" pitchFamily="18" charset="0"/>
              </a:rPr>
              <a:t>				</a:t>
            </a:r>
            <a:r>
              <a:rPr lang="da-DK" sz="2000" dirty="0" err="1">
                <a:effectLst/>
                <a:latin typeface="+mj-lt"/>
                <a:ea typeface="Calibri" panose="020F0502020204030204" pitchFamily="34" charset="0"/>
                <a:cs typeface="Times New Roman" panose="02020603050405020304" pitchFamily="18" charset="0"/>
              </a:rPr>
              <a:t>UfR</a:t>
            </a:r>
            <a:r>
              <a:rPr lang="da-DK" sz="2000" dirty="0">
                <a:effectLst/>
                <a:latin typeface="+mj-lt"/>
                <a:ea typeface="Calibri" panose="020F0502020204030204" pitchFamily="34" charset="0"/>
                <a:cs typeface="Times New Roman" panose="02020603050405020304" pitchFamily="18" charset="0"/>
              </a:rPr>
              <a:t> 2008.1348 V – IT Folkehøjskolen Snoghøj</a:t>
            </a:r>
          </a:p>
          <a:p>
            <a:endParaRPr lang="da-DK" sz="2000" dirty="0"/>
          </a:p>
          <a:p>
            <a:r>
              <a:rPr lang="da-DK" sz="2000" dirty="0"/>
              <a:t>Ikke betryggende proces:	</a:t>
            </a:r>
            <a:r>
              <a:rPr lang="da-DK" sz="2000" dirty="0" err="1"/>
              <a:t>UfR</a:t>
            </a:r>
            <a:r>
              <a:rPr lang="da-DK" sz="2000" dirty="0"/>
              <a:t> </a:t>
            </a:r>
            <a:r>
              <a:rPr lang="da-DK" sz="2000" dirty="0">
                <a:latin typeface="+mj-lt"/>
              </a:rPr>
              <a:t>1983.</a:t>
            </a:r>
            <a:r>
              <a:rPr lang="da-DK" sz="2000" dirty="0">
                <a:effectLst/>
                <a:latin typeface="+mj-lt"/>
                <a:ea typeface="Calibri" panose="020F0502020204030204" pitchFamily="34" charset="0"/>
                <a:cs typeface="Times New Roman" panose="02020603050405020304" pitchFamily="18" charset="0"/>
              </a:rPr>
              <a:t>730 H</a:t>
            </a:r>
            <a:endParaRPr lang="da-DK" sz="2000" dirty="0">
              <a:latin typeface="+mj-lt"/>
            </a:endParaRPr>
          </a:p>
        </p:txBody>
      </p:sp>
      <p:sp>
        <p:nvSpPr>
          <p:cNvPr id="4" name="Pladsholder til slidenummer 3">
            <a:extLst>
              <a:ext uri="{FF2B5EF4-FFF2-40B4-BE49-F238E27FC236}">
                <a16:creationId xmlns:a16="http://schemas.microsoft.com/office/drawing/2014/main" id="{976DA655-2D95-2ED9-ED59-2E50200E58E5}"/>
              </a:ext>
            </a:extLst>
          </p:cNvPr>
          <p:cNvSpPr>
            <a:spLocks noGrp="1"/>
          </p:cNvSpPr>
          <p:nvPr>
            <p:ph type="sldNum" sz="quarter" idx="12"/>
          </p:nvPr>
        </p:nvSpPr>
        <p:spPr/>
        <p:txBody>
          <a:bodyPr/>
          <a:lstStyle/>
          <a:p>
            <a:fld id="{5237226D-C2C2-4646-A0F4-1AFC7FE1B1AE}" type="slidenum">
              <a:rPr lang="da-DK" smtClean="0"/>
              <a:t>16</a:t>
            </a:fld>
            <a:endParaRPr lang="da-DK"/>
          </a:p>
        </p:txBody>
      </p:sp>
    </p:spTree>
    <p:extLst>
      <p:ext uri="{BB962C8B-B14F-4D97-AF65-F5344CB8AC3E}">
        <p14:creationId xmlns:p14="http://schemas.microsoft.com/office/powerpoint/2010/main" val="40241320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F1A495B-06E9-26C3-B07D-8FACCF0643D7}"/>
              </a:ext>
            </a:extLst>
          </p:cNvPr>
          <p:cNvSpPr>
            <a:spLocks noGrp="1"/>
          </p:cNvSpPr>
          <p:nvPr>
            <p:ph type="title"/>
          </p:nvPr>
        </p:nvSpPr>
        <p:spPr/>
        <p:txBody>
          <a:bodyPr/>
          <a:lstStyle/>
          <a:p>
            <a:r>
              <a:rPr lang="da-DK" sz="3200" dirty="0"/>
              <a:t>UfR 2021.3721 H - Højesteret</a:t>
            </a:r>
          </a:p>
        </p:txBody>
      </p:sp>
      <p:sp>
        <p:nvSpPr>
          <p:cNvPr id="3" name="Pladsholder til indhold 2">
            <a:extLst>
              <a:ext uri="{FF2B5EF4-FFF2-40B4-BE49-F238E27FC236}">
                <a16:creationId xmlns:a16="http://schemas.microsoft.com/office/drawing/2014/main" id="{777FCA23-66A1-7F38-94A1-7F1BAC252749}"/>
              </a:ext>
            </a:extLst>
          </p:cNvPr>
          <p:cNvSpPr>
            <a:spLocks noGrp="1"/>
          </p:cNvSpPr>
          <p:nvPr>
            <p:ph idx="1"/>
          </p:nvPr>
        </p:nvSpPr>
        <p:spPr/>
        <p:txBody>
          <a:bodyPr/>
          <a:lstStyle/>
          <a:p>
            <a:pPr marL="0" indent="0">
              <a:buNone/>
            </a:pPr>
            <a:r>
              <a:rPr lang="da-DK" sz="1800" dirty="0">
                <a:latin typeface="+mj-lt"/>
              </a:rPr>
              <a:t>Kravet støttet på Hovedaftalens § 4, stk. 3, er et aftalebaseret – og ikke et lovbaseret - krav</a:t>
            </a:r>
          </a:p>
          <a:p>
            <a:pPr marL="0" indent="0">
              <a:buNone/>
            </a:pPr>
            <a:endParaRPr lang="da-DK" sz="1800" dirty="0">
              <a:latin typeface="+mj-lt"/>
            </a:endParaRPr>
          </a:p>
          <a:p>
            <a:pPr marL="0" indent="0">
              <a:buNone/>
            </a:pPr>
            <a:r>
              <a:rPr lang="da-DK" sz="1800" b="0" i="0" dirty="0">
                <a:solidFill>
                  <a:srgbClr val="2F2F2B"/>
                </a:solidFill>
                <a:effectLst/>
                <a:latin typeface="+mj-lt"/>
              </a:rPr>
              <a:t>Om 14-dages fristen udtalte Højesteret: </a:t>
            </a:r>
          </a:p>
          <a:p>
            <a:pPr marL="0" indent="0">
              <a:buNone/>
            </a:pPr>
            <a:endParaRPr lang="da-DK" sz="1800" b="0" i="0" dirty="0">
              <a:solidFill>
                <a:srgbClr val="2F2F2B"/>
              </a:solidFill>
              <a:effectLst/>
              <a:latin typeface="+mj-lt"/>
            </a:endParaRPr>
          </a:p>
          <a:p>
            <a:pPr marL="0" indent="0">
              <a:buNone/>
            </a:pPr>
            <a:r>
              <a:rPr lang="da-DK" sz="1800" b="0" i="1" dirty="0">
                <a:solidFill>
                  <a:srgbClr val="2F2F2B"/>
                </a:solidFill>
                <a:effectLst/>
                <a:latin typeface="+mj-lt"/>
              </a:rPr>
              <a:t>”I Afskedigelsesnævnets praksis stilles der ikke store krav til opfyldelse af denne pligt. Det er f.eks. tilstrækkeligt, at den opsagte inden for fristen har gjort indsigelse mod opsigelsen over for arbejdsgiveren”</a:t>
            </a:r>
          </a:p>
          <a:p>
            <a:pPr marL="0" indent="0">
              <a:buNone/>
            </a:pPr>
            <a:endParaRPr lang="da-DK" sz="1800" i="1" dirty="0">
              <a:latin typeface="+mj-lt"/>
            </a:endParaRPr>
          </a:p>
          <a:p>
            <a:pPr marL="0" indent="0">
              <a:buNone/>
            </a:pPr>
            <a:r>
              <a:rPr lang="da-DK" sz="1800" b="0" i="1" dirty="0">
                <a:solidFill>
                  <a:srgbClr val="2F2F2B"/>
                </a:solidFill>
                <a:effectLst/>
                <a:latin typeface="+mj-lt"/>
              </a:rPr>
              <a:t>”Bestemmelsen indeholder således en reklamationspligt, som skal opfyldes af den opsagte medarbejder eller på dennes vegne som betingelse for, at der kan kræves godtgørelse med hjemmel i Hovedaftalen.”</a:t>
            </a:r>
            <a:endParaRPr lang="da-DK" sz="1800" i="1" dirty="0">
              <a:latin typeface="+mj-lt"/>
            </a:endParaRPr>
          </a:p>
        </p:txBody>
      </p:sp>
      <p:sp>
        <p:nvSpPr>
          <p:cNvPr id="4" name="Pladsholder til slidenummer 3">
            <a:extLst>
              <a:ext uri="{FF2B5EF4-FFF2-40B4-BE49-F238E27FC236}">
                <a16:creationId xmlns:a16="http://schemas.microsoft.com/office/drawing/2014/main" id="{F2016F5D-2533-E724-B844-B72F6D6EDE7F}"/>
              </a:ext>
            </a:extLst>
          </p:cNvPr>
          <p:cNvSpPr>
            <a:spLocks noGrp="1"/>
          </p:cNvSpPr>
          <p:nvPr>
            <p:ph type="sldNum" sz="quarter" idx="12"/>
          </p:nvPr>
        </p:nvSpPr>
        <p:spPr/>
        <p:txBody>
          <a:bodyPr/>
          <a:lstStyle/>
          <a:p>
            <a:fld id="{5237226D-C2C2-4646-A0F4-1AFC7FE1B1AE}" type="slidenum">
              <a:rPr lang="da-DK" smtClean="0"/>
              <a:t>17</a:t>
            </a:fld>
            <a:endParaRPr lang="da-DK"/>
          </a:p>
        </p:txBody>
      </p:sp>
    </p:spTree>
    <p:extLst>
      <p:ext uri="{BB962C8B-B14F-4D97-AF65-F5344CB8AC3E}">
        <p14:creationId xmlns:p14="http://schemas.microsoft.com/office/powerpoint/2010/main" val="19461468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F1A495B-06E9-26C3-B07D-8FACCF0643D7}"/>
              </a:ext>
            </a:extLst>
          </p:cNvPr>
          <p:cNvSpPr>
            <a:spLocks noGrp="1"/>
          </p:cNvSpPr>
          <p:nvPr>
            <p:ph type="title"/>
          </p:nvPr>
        </p:nvSpPr>
        <p:spPr/>
        <p:txBody>
          <a:bodyPr/>
          <a:lstStyle/>
          <a:p>
            <a:r>
              <a:rPr lang="da-DK" sz="3200" dirty="0"/>
              <a:t>UfR 2021.3721 H - Højesteret</a:t>
            </a:r>
          </a:p>
        </p:txBody>
      </p:sp>
      <p:sp>
        <p:nvSpPr>
          <p:cNvPr id="3" name="Pladsholder til indhold 2">
            <a:extLst>
              <a:ext uri="{FF2B5EF4-FFF2-40B4-BE49-F238E27FC236}">
                <a16:creationId xmlns:a16="http://schemas.microsoft.com/office/drawing/2014/main" id="{777FCA23-66A1-7F38-94A1-7F1BAC252749}"/>
              </a:ext>
            </a:extLst>
          </p:cNvPr>
          <p:cNvSpPr>
            <a:spLocks noGrp="1"/>
          </p:cNvSpPr>
          <p:nvPr>
            <p:ph idx="1"/>
          </p:nvPr>
        </p:nvSpPr>
        <p:spPr/>
        <p:txBody>
          <a:bodyPr/>
          <a:lstStyle/>
          <a:p>
            <a:pPr algn="l"/>
            <a:r>
              <a:rPr lang="da-DK" sz="2000" b="0" i="1" dirty="0">
                <a:solidFill>
                  <a:srgbClr val="2F2F2B"/>
                </a:solidFill>
                <a:effectLst/>
                <a:latin typeface="+mj-lt"/>
              </a:rPr>
              <a:t>”Denne pligt til at gøre indsigelse inden for en kort frist gælder, uanset om kravet på godtgørelse for usaglig opsigelse efterfølgende forfølges fagretligt ved Afskedigelsesnævnet af den opsagte medarbejders faglige organisation, eller om kravet forfølges af den opsagte selv ved de almindelige domstole.” </a:t>
            </a:r>
          </a:p>
          <a:p>
            <a:pPr algn="l"/>
            <a:endParaRPr lang="da-DK" sz="2000" b="0" i="1" dirty="0">
              <a:solidFill>
                <a:srgbClr val="2F2F2B"/>
              </a:solidFill>
              <a:effectLst/>
              <a:latin typeface="+mj-lt"/>
            </a:endParaRPr>
          </a:p>
          <a:p>
            <a:pPr algn="l"/>
            <a:r>
              <a:rPr lang="da-DK" sz="2000" i="1" dirty="0">
                <a:solidFill>
                  <a:srgbClr val="2F2F2B"/>
                </a:solidFill>
                <a:latin typeface="+mj-lt"/>
              </a:rPr>
              <a:t>”</a:t>
            </a:r>
            <a:r>
              <a:rPr lang="da-DK" sz="2000" b="0" i="1" dirty="0">
                <a:solidFill>
                  <a:srgbClr val="2F2F2B"/>
                </a:solidFill>
                <a:effectLst/>
                <a:latin typeface="+mj-lt"/>
              </a:rPr>
              <a:t>Dette indebærer også, at betingelserne for at opnå godtgørelse efter Hovedaftalen på dette punkt er de samme for organiserede som for uorganiserede arbejdstagere”</a:t>
            </a:r>
          </a:p>
          <a:p>
            <a:pPr algn="l"/>
            <a:endParaRPr lang="da-DK" sz="2000" i="1" dirty="0">
              <a:solidFill>
                <a:srgbClr val="2F2F2B"/>
              </a:solidFill>
              <a:latin typeface="+mn-lt"/>
            </a:endParaRPr>
          </a:p>
          <a:p>
            <a:pPr algn="l"/>
            <a:r>
              <a:rPr lang="da-DK" sz="2000" b="0" i="1" dirty="0">
                <a:solidFill>
                  <a:srgbClr val="2F2F2B"/>
                </a:solidFill>
                <a:effectLst/>
                <a:latin typeface="+mn-lt"/>
              </a:rPr>
              <a:t>”Da A som nævnt ikke har overholdt fremgangsmåden i § 4, stk. 3, litra b, finder Højesteret, at han heller ikke ved de almindelige domstole kan kræve godtgørelse efter Hovedaftalen”</a:t>
            </a:r>
          </a:p>
          <a:p>
            <a:pPr marL="0" indent="0">
              <a:buNone/>
            </a:pPr>
            <a:endParaRPr lang="da-DK" sz="2000" dirty="0"/>
          </a:p>
        </p:txBody>
      </p:sp>
      <p:sp>
        <p:nvSpPr>
          <p:cNvPr id="4" name="Pladsholder til slidenummer 3">
            <a:extLst>
              <a:ext uri="{FF2B5EF4-FFF2-40B4-BE49-F238E27FC236}">
                <a16:creationId xmlns:a16="http://schemas.microsoft.com/office/drawing/2014/main" id="{F2016F5D-2533-E724-B844-B72F6D6EDE7F}"/>
              </a:ext>
            </a:extLst>
          </p:cNvPr>
          <p:cNvSpPr>
            <a:spLocks noGrp="1"/>
          </p:cNvSpPr>
          <p:nvPr>
            <p:ph type="sldNum" sz="quarter" idx="12"/>
          </p:nvPr>
        </p:nvSpPr>
        <p:spPr/>
        <p:txBody>
          <a:bodyPr/>
          <a:lstStyle/>
          <a:p>
            <a:fld id="{5237226D-C2C2-4646-A0F4-1AFC7FE1B1AE}" type="slidenum">
              <a:rPr lang="da-DK" smtClean="0"/>
              <a:t>18</a:t>
            </a:fld>
            <a:endParaRPr lang="da-DK"/>
          </a:p>
        </p:txBody>
      </p:sp>
    </p:spTree>
    <p:extLst>
      <p:ext uri="{BB962C8B-B14F-4D97-AF65-F5344CB8AC3E}">
        <p14:creationId xmlns:p14="http://schemas.microsoft.com/office/powerpoint/2010/main" val="124414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FC51964C-6534-B316-F1AB-1933C1C49204}"/>
              </a:ext>
            </a:extLst>
          </p:cNvPr>
          <p:cNvSpPr>
            <a:spLocks noGrp="1"/>
          </p:cNvSpPr>
          <p:nvPr>
            <p:ph type="title"/>
          </p:nvPr>
        </p:nvSpPr>
        <p:spPr>
          <a:xfrm>
            <a:off x="838200" y="365125"/>
            <a:ext cx="10515600" cy="912875"/>
          </a:xfrm>
        </p:spPr>
        <p:txBody>
          <a:bodyPr/>
          <a:lstStyle/>
          <a:p>
            <a:r>
              <a:rPr lang="da-DK" dirty="0"/>
              <a:t>Afskedigelsesbeskyttelse generelt</a:t>
            </a:r>
          </a:p>
        </p:txBody>
      </p:sp>
      <p:sp>
        <p:nvSpPr>
          <p:cNvPr id="7" name="Pladsholder til indhold 6">
            <a:extLst>
              <a:ext uri="{FF2B5EF4-FFF2-40B4-BE49-F238E27FC236}">
                <a16:creationId xmlns:a16="http://schemas.microsoft.com/office/drawing/2014/main" id="{D5615540-043F-C532-6D9E-B5C81F5D0009}"/>
              </a:ext>
            </a:extLst>
          </p:cNvPr>
          <p:cNvSpPr>
            <a:spLocks noGrp="1"/>
          </p:cNvSpPr>
          <p:nvPr>
            <p:ph idx="1"/>
          </p:nvPr>
        </p:nvSpPr>
        <p:spPr/>
        <p:txBody>
          <a:bodyPr/>
          <a:lstStyle/>
          <a:p>
            <a:pPr marL="0" indent="0">
              <a:buNone/>
            </a:pPr>
            <a:r>
              <a:rPr lang="da-DK" sz="1600" i="1" dirty="0"/>
              <a:t>Hovedaftalen af 18. november 1960</a:t>
            </a:r>
          </a:p>
          <a:p>
            <a:pPr marL="0" indent="0">
              <a:buNone/>
            </a:pPr>
            <a:r>
              <a:rPr lang="da-DK" sz="1200" i="1" dirty="0"/>
              <a:t>§ 4 stk. 3 	Ved udøvelsen af retten til at foretage enkeltmandsafskedigelser må vilkårligheder ikke finde sted…</a:t>
            </a:r>
          </a:p>
          <a:p>
            <a:pPr marL="0" indent="0">
              <a:buNone/>
            </a:pPr>
            <a:r>
              <a:rPr lang="da-DK" sz="1600" i="1" dirty="0"/>
              <a:t>Funktionærloven - ændring i 1964</a:t>
            </a:r>
          </a:p>
          <a:p>
            <a:pPr marL="0" indent="0">
              <a:buNone/>
            </a:pPr>
            <a:r>
              <a:rPr lang="da-DK" sz="1200" i="1" dirty="0"/>
              <a:t>§ 2 a stk. 1	Såfremt opsigelse af en funktionær, der er fyldt 20 år, og som har været uafbrudt beskæftiget i den pågældende virksomhed i mindst 1 år 	før opsigelsen, ikke kan anses for rimeligt begrundet i funktionærens eller virksomhedens forhold, skal arbejdsgiveren udrede en 	godtgørelse…</a:t>
            </a:r>
          </a:p>
          <a:p>
            <a:pPr marL="0" indent="0" algn="just">
              <a:lnSpc>
                <a:spcPct val="115000"/>
              </a:lnSpc>
              <a:buNone/>
            </a:pPr>
            <a:r>
              <a:rPr lang="da-DK" sz="1200" i="1" dirty="0">
                <a:effectLst/>
                <a:latin typeface="Source Sans Pro" panose="020B0503030403020204" pitchFamily="34" charset="0"/>
                <a:ea typeface="Calibri" panose="020F0502020204030204" pitchFamily="34" charset="0"/>
                <a:cs typeface="Arial" panose="020B0604020202020204" pitchFamily="34" charset="0"/>
              </a:rPr>
              <a:t>Lovforarbejder til 1964-ændringen:</a:t>
            </a:r>
          </a:p>
          <a:p>
            <a:pPr marL="0" indent="0" algn="just">
              <a:lnSpc>
                <a:spcPct val="115000"/>
              </a:lnSpc>
              <a:buNone/>
            </a:pPr>
            <a:r>
              <a:rPr lang="da-DK" sz="1200" i="1" dirty="0">
                <a:effectLst/>
                <a:latin typeface="Source Sans Pro" panose="020B0503030403020204" pitchFamily="34" charset="0"/>
                <a:ea typeface="Calibri" panose="020F0502020204030204" pitchFamily="34" charset="0"/>
                <a:cs typeface="Arial" panose="020B0604020202020204" pitchFamily="34" charset="0"/>
              </a:rPr>
              <a:t>	I overensstemmelse med den udvikling der har fundet sted på arbejdsmarkedet, og hvorefter der for stor overenskomstområder er indgået aftaler om 	værn for funktionærer mod usaglige opsigelser, foreslås der i funktionærloven indføjet en bestemmelse om pligt for arbejdsgiveren til at yde 	funktionæren godtgørelse i sådanne tilfælde</a:t>
            </a:r>
            <a:endParaRPr lang="da-DK" sz="1200" dirty="0">
              <a:latin typeface="Source Sans Pro" panose="020B0503030403020204" pitchFamily="34" charset="0"/>
              <a:ea typeface="Calibri" panose="020F0502020204030204" pitchFamily="34" charset="0"/>
            </a:endParaRPr>
          </a:p>
          <a:p>
            <a:pPr marL="0" indent="0" algn="just">
              <a:lnSpc>
                <a:spcPct val="115000"/>
              </a:lnSpc>
              <a:buNone/>
            </a:pPr>
            <a:r>
              <a:rPr lang="da-DK" sz="1200" i="1" dirty="0">
                <a:effectLst/>
                <a:latin typeface="Source Sans Pro" panose="020B0503030403020204" pitchFamily="34" charset="0"/>
                <a:ea typeface="Calibri" panose="020F0502020204030204" pitchFamily="34" charset="0"/>
                <a:cs typeface="Arial" panose="020B0604020202020204" pitchFamily="34" charset="0"/>
              </a:rPr>
              <a:t>	Afgørelsen af de </a:t>
            </a:r>
            <a:r>
              <a:rPr lang="da-DK" sz="1200" i="1" dirty="0" err="1">
                <a:effectLst/>
                <a:latin typeface="Source Sans Pro" panose="020B0503030403020204" pitchFamily="34" charset="0"/>
                <a:ea typeface="Calibri" panose="020F0502020204030204" pitchFamily="34" charset="0"/>
                <a:cs typeface="Arial" panose="020B0604020202020204" pitchFamily="34" charset="0"/>
              </a:rPr>
              <a:t>heromhandlede</a:t>
            </a:r>
            <a:r>
              <a:rPr lang="da-DK" sz="1200" i="1" dirty="0">
                <a:effectLst/>
                <a:latin typeface="Source Sans Pro" panose="020B0503030403020204" pitchFamily="34" charset="0"/>
                <a:ea typeface="Calibri" panose="020F0502020204030204" pitchFamily="34" charset="0"/>
                <a:cs typeface="Arial" panose="020B0604020202020204" pitchFamily="34" charset="0"/>
              </a:rPr>
              <a:t> sager forudsættes truffet af de almindelige domstole i lighed med øvrige spørgsmål vedrørende funktionærloven. I de 	tilfælde, hvor arbejdsforholdet omfattes af en kollektiv overenskomst, i hvilken der er fastsat regler om godtgørelse for uberettiget opsigelse, vil det dog 	følge af de almindelige processuelle regler, at sager herom vil være at indbringe for de overenskomstmæssigt instituerede organer. Det bemærkes 	herved, at det følger af funktionærlovens § 21, at funktionæren ikke i henhold til overenskomsten kan stilles ringere med hensyn til opnåelse af 	godtgørelse for usaglig opsigelse end efter forslagets bestemmelser.”</a:t>
            </a:r>
            <a:endParaRPr lang="da-DK" sz="1200" dirty="0">
              <a:effectLst/>
              <a:latin typeface="Source Sans Pro" panose="020B0503030403020204" pitchFamily="34" charset="0"/>
              <a:ea typeface="Calibri" panose="020F0502020204030204" pitchFamily="34" charset="0"/>
              <a:cs typeface="Arial" panose="020B0604020202020204" pitchFamily="34" charset="0"/>
            </a:endParaRPr>
          </a:p>
          <a:p>
            <a:pPr marL="0" indent="0">
              <a:buNone/>
            </a:pPr>
            <a:r>
              <a:rPr lang="da-DK" sz="2000" i="1" dirty="0"/>
              <a:t>		</a:t>
            </a:r>
            <a:endParaRPr lang="da-DK" sz="2000" dirty="0"/>
          </a:p>
          <a:p>
            <a:pPr marL="0" indent="0">
              <a:buNone/>
            </a:pPr>
            <a:endParaRPr lang="da-DK" sz="2000" dirty="0"/>
          </a:p>
          <a:p>
            <a:pPr marL="0" indent="0">
              <a:buNone/>
            </a:pPr>
            <a:endParaRPr lang="da-DK" sz="2000" dirty="0"/>
          </a:p>
        </p:txBody>
      </p:sp>
      <p:sp>
        <p:nvSpPr>
          <p:cNvPr id="3" name="Pladsholder til slidenummer 2">
            <a:extLst>
              <a:ext uri="{FF2B5EF4-FFF2-40B4-BE49-F238E27FC236}">
                <a16:creationId xmlns:a16="http://schemas.microsoft.com/office/drawing/2014/main" id="{C6B4D77D-8EDC-0320-2DB8-A3C6919D44B0}"/>
              </a:ext>
            </a:extLst>
          </p:cNvPr>
          <p:cNvSpPr>
            <a:spLocks noGrp="1"/>
          </p:cNvSpPr>
          <p:nvPr>
            <p:ph type="sldNum" sz="quarter" idx="12"/>
          </p:nvPr>
        </p:nvSpPr>
        <p:spPr/>
        <p:txBody>
          <a:bodyPr/>
          <a:lstStyle/>
          <a:p>
            <a:fld id="{5237226D-C2C2-4646-A0F4-1AFC7FE1B1AE}" type="slidenum">
              <a:rPr lang="da-DK" smtClean="0"/>
              <a:t>2</a:t>
            </a:fld>
            <a:endParaRPr lang="da-DK"/>
          </a:p>
        </p:txBody>
      </p:sp>
    </p:spTree>
    <p:extLst>
      <p:ext uri="{BB962C8B-B14F-4D97-AF65-F5344CB8AC3E}">
        <p14:creationId xmlns:p14="http://schemas.microsoft.com/office/powerpoint/2010/main" val="1999003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26E85A-F377-87B9-0E88-74483E716D73}"/>
              </a:ext>
            </a:extLst>
          </p:cNvPr>
          <p:cNvSpPr>
            <a:spLocks noGrp="1"/>
          </p:cNvSpPr>
          <p:nvPr>
            <p:ph type="title"/>
          </p:nvPr>
        </p:nvSpPr>
        <p:spPr/>
        <p:txBody>
          <a:bodyPr/>
          <a:lstStyle/>
          <a:p>
            <a:r>
              <a:rPr lang="da-DK" dirty="0"/>
              <a:t>Særlig afskedigelsesbeskyttelse - eksempler</a:t>
            </a:r>
          </a:p>
        </p:txBody>
      </p:sp>
      <p:sp>
        <p:nvSpPr>
          <p:cNvPr id="3" name="Pladsholder til slidenummer 2">
            <a:extLst>
              <a:ext uri="{FF2B5EF4-FFF2-40B4-BE49-F238E27FC236}">
                <a16:creationId xmlns:a16="http://schemas.microsoft.com/office/drawing/2014/main" id="{5A2A58A5-2146-AD16-69E2-AE10D7318F29}"/>
              </a:ext>
            </a:extLst>
          </p:cNvPr>
          <p:cNvSpPr>
            <a:spLocks noGrp="1"/>
          </p:cNvSpPr>
          <p:nvPr>
            <p:ph type="sldNum" sz="quarter" idx="12"/>
          </p:nvPr>
        </p:nvSpPr>
        <p:spPr/>
        <p:txBody>
          <a:bodyPr/>
          <a:lstStyle/>
          <a:p>
            <a:fld id="{5237226D-C2C2-4646-A0F4-1AFC7FE1B1AE}" type="slidenum">
              <a:rPr lang="da-DK" smtClean="0"/>
              <a:t>3</a:t>
            </a:fld>
            <a:endParaRPr lang="da-DK"/>
          </a:p>
        </p:txBody>
      </p:sp>
      <p:sp>
        <p:nvSpPr>
          <p:cNvPr id="4" name="Pladsholder til indhold 6">
            <a:extLst>
              <a:ext uri="{FF2B5EF4-FFF2-40B4-BE49-F238E27FC236}">
                <a16:creationId xmlns:a16="http://schemas.microsoft.com/office/drawing/2014/main" id="{DEFBB2D7-C1E6-4A64-2352-291E4FFCEF97}"/>
              </a:ext>
            </a:extLst>
          </p:cNvPr>
          <p:cNvSpPr txBox="1">
            <a:spLocks/>
          </p:cNvSpPr>
          <p:nvPr/>
        </p:nvSpPr>
        <p:spPr>
          <a:xfrm>
            <a:off x="838200" y="1825625"/>
            <a:ext cx="10515600" cy="375437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a-DK" sz="1600" i="1" dirty="0"/>
              <a:t>Funktionærloven</a:t>
            </a:r>
          </a:p>
          <a:p>
            <a:pPr marL="0" indent="0">
              <a:buFont typeface="Arial" panose="020B0604020202020204" pitchFamily="34" charset="0"/>
              <a:buNone/>
            </a:pPr>
            <a:r>
              <a:rPr lang="da-DK" sz="1600" i="1" dirty="0"/>
              <a:t>Arbejdsmiljøloven </a:t>
            </a:r>
          </a:p>
          <a:p>
            <a:pPr marL="0" indent="0">
              <a:buFont typeface="Arial" panose="020B0604020202020204" pitchFamily="34" charset="0"/>
              <a:buNone/>
            </a:pPr>
            <a:r>
              <a:rPr lang="da-DK" sz="1600" i="1" dirty="0"/>
              <a:t>Kommunestyrelsesloven</a:t>
            </a:r>
          </a:p>
          <a:p>
            <a:pPr marL="0" indent="0">
              <a:buFont typeface="Arial" panose="020B0604020202020204" pitchFamily="34" charset="0"/>
              <a:buNone/>
            </a:pPr>
            <a:r>
              <a:rPr lang="da-DK" sz="1600" i="1" dirty="0"/>
              <a:t>Ligebehandlingsloven </a:t>
            </a:r>
          </a:p>
          <a:p>
            <a:pPr marL="0" indent="0">
              <a:buFont typeface="Arial" panose="020B0604020202020204" pitchFamily="34" charset="0"/>
              <a:buNone/>
            </a:pPr>
            <a:r>
              <a:rPr lang="da-DK" sz="1600" i="1" dirty="0"/>
              <a:t>Forskelsbehandlingsloven</a:t>
            </a:r>
          </a:p>
          <a:p>
            <a:pPr marL="0" indent="0">
              <a:buFont typeface="Arial" panose="020B0604020202020204" pitchFamily="34" charset="0"/>
              <a:buNone/>
            </a:pPr>
            <a:r>
              <a:rPr lang="da-DK" sz="1600" i="1" dirty="0"/>
              <a:t>Foreningsfrihedsloven</a:t>
            </a:r>
          </a:p>
          <a:p>
            <a:pPr marL="0" indent="0">
              <a:buFont typeface="Arial" panose="020B0604020202020204" pitchFamily="34" charset="0"/>
              <a:buNone/>
            </a:pPr>
            <a:r>
              <a:rPr lang="da-DK" sz="1600" i="1" dirty="0"/>
              <a:t>Lov om ligeløn</a:t>
            </a:r>
            <a:br>
              <a:rPr lang="da-DK" sz="1600" i="1" dirty="0"/>
            </a:br>
            <a:endParaRPr lang="da-DK" sz="1600" i="1" dirty="0"/>
          </a:p>
          <a:p>
            <a:pPr marL="0" indent="0">
              <a:buFont typeface="Arial" panose="020B0604020202020204" pitchFamily="34" charset="0"/>
              <a:buNone/>
            </a:pPr>
            <a:r>
              <a:rPr lang="da-DK" sz="2000" dirty="0"/>
              <a:t>Hovedaftalens § 4 stk. 3, litra f</a:t>
            </a:r>
          </a:p>
          <a:p>
            <a:pPr marL="0" indent="0">
              <a:buFont typeface="Arial" panose="020B0604020202020204" pitchFamily="34" charset="0"/>
              <a:buNone/>
            </a:pPr>
            <a:r>
              <a:rPr lang="da-DK" sz="1400" dirty="0"/>
              <a:t>Såfremt der for Afskedigelsesnævnet indbringes sager med påstand om, at der er sket en urimelig afskedigelse, og den afskedigede i henhold til lovgivningen har en anden retsstilling end i henhold til Hovedaftalens bestemmelser, skal Afskedigelsesnævnet efter påstand herom fra klageren lægge den pågældende lovgivning til grund ved sagens afgørelse.</a:t>
            </a:r>
            <a:endParaRPr lang="da-DK" sz="2000" dirty="0"/>
          </a:p>
        </p:txBody>
      </p:sp>
    </p:spTree>
    <p:extLst>
      <p:ext uri="{BB962C8B-B14F-4D97-AF65-F5344CB8AC3E}">
        <p14:creationId xmlns:p14="http://schemas.microsoft.com/office/powerpoint/2010/main" val="2628635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FC51964C-6534-B316-F1AB-1933C1C49204}"/>
              </a:ext>
            </a:extLst>
          </p:cNvPr>
          <p:cNvSpPr>
            <a:spLocks noGrp="1"/>
          </p:cNvSpPr>
          <p:nvPr>
            <p:ph type="title"/>
          </p:nvPr>
        </p:nvSpPr>
        <p:spPr>
          <a:xfrm>
            <a:off x="838200" y="365125"/>
            <a:ext cx="10515600" cy="912875"/>
          </a:xfrm>
        </p:spPr>
        <p:txBody>
          <a:bodyPr/>
          <a:lstStyle/>
          <a:p>
            <a:r>
              <a:rPr lang="da-DK" dirty="0"/>
              <a:t>Hovedaftalen § 4, stk. 3, litra b</a:t>
            </a:r>
          </a:p>
        </p:txBody>
      </p:sp>
      <p:sp>
        <p:nvSpPr>
          <p:cNvPr id="7" name="Pladsholder til indhold 6">
            <a:extLst>
              <a:ext uri="{FF2B5EF4-FFF2-40B4-BE49-F238E27FC236}">
                <a16:creationId xmlns:a16="http://schemas.microsoft.com/office/drawing/2014/main" id="{D5615540-043F-C532-6D9E-B5C81F5D0009}"/>
              </a:ext>
            </a:extLst>
          </p:cNvPr>
          <p:cNvSpPr>
            <a:spLocks noGrp="1"/>
          </p:cNvSpPr>
          <p:nvPr>
            <p:ph idx="1"/>
          </p:nvPr>
        </p:nvSpPr>
        <p:spPr/>
        <p:txBody>
          <a:bodyPr/>
          <a:lstStyle/>
          <a:p>
            <a:pPr marL="0" indent="0">
              <a:buNone/>
            </a:pPr>
            <a:r>
              <a:rPr lang="da-DK" sz="2000" i="1" dirty="0"/>
              <a:t>”Hvis man fra arbejdstagerside hævder, at afskedigelsen er urimelig og ikke begrundet i arbejdstagerens eller virksomhedens forhold , kan afskedigelsen kræves behandlet lokalt mellem repræsentanter for virksomhedens ledelse og dens arbejdstagere. </a:t>
            </a:r>
            <a:r>
              <a:rPr lang="da-DK" sz="2000" b="1" i="1" dirty="0"/>
              <a:t>Den lokale forhandling skal være afsluttet inden for en frist af 14 dage fra underretning om afskedigelse</a:t>
            </a:r>
            <a:r>
              <a:rPr lang="da-DK" sz="2000" i="1" dirty="0"/>
              <a:t>”</a:t>
            </a:r>
          </a:p>
          <a:p>
            <a:pPr marL="0" indent="0">
              <a:buNone/>
            </a:pPr>
            <a:endParaRPr lang="da-DK" sz="2000" dirty="0"/>
          </a:p>
          <a:p>
            <a:pPr marL="0" indent="0">
              <a:buNone/>
            </a:pPr>
            <a:r>
              <a:rPr lang="da-DK" sz="2000" dirty="0"/>
              <a:t>Ingen formkrav til ”lokalforhandlingen”</a:t>
            </a:r>
          </a:p>
          <a:p>
            <a:pPr marL="0" indent="0">
              <a:buNone/>
            </a:pPr>
            <a:endParaRPr lang="da-DK" sz="2000" dirty="0"/>
          </a:p>
          <a:p>
            <a:pPr marL="0" indent="0">
              <a:buNone/>
            </a:pPr>
            <a:r>
              <a:rPr lang="da-DK" sz="2000" dirty="0"/>
              <a:t>Den enkelte medarbejder skal blot ytre sin utilfredshed – enten gennem TR, forbund eller personligt!</a:t>
            </a:r>
          </a:p>
          <a:p>
            <a:pPr marL="0" indent="0">
              <a:buNone/>
            </a:pPr>
            <a:endParaRPr lang="da-DK" sz="2000" dirty="0"/>
          </a:p>
          <a:p>
            <a:pPr marL="0" indent="0">
              <a:buNone/>
            </a:pPr>
            <a:endParaRPr lang="da-DK" sz="2000" dirty="0"/>
          </a:p>
        </p:txBody>
      </p:sp>
      <p:sp>
        <p:nvSpPr>
          <p:cNvPr id="3" name="Pladsholder til slidenummer 2">
            <a:extLst>
              <a:ext uri="{FF2B5EF4-FFF2-40B4-BE49-F238E27FC236}">
                <a16:creationId xmlns:a16="http://schemas.microsoft.com/office/drawing/2014/main" id="{C6B4D77D-8EDC-0320-2DB8-A3C6919D44B0}"/>
              </a:ext>
            </a:extLst>
          </p:cNvPr>
          <p:cNvSpPr>
            <a:spLocks noGrp="1"/>
          </p:cNvSpPr>
          <p:nvPr>
            <p:ph type="sldNum" sz="quarter" idx="12"/>
          </p:nvPr>
        </p:nvSpPr>
        <p:spPr/>
        <p:txBody>
          <a:bodyPr/>
          <a:lstStyle/>
          <a:p>
            <a:fld id="{5237226D-C2C2-4646-A0F4-1AFC7FE1B1AE}" type="slidenum">
              <a:rPr lang="da-DK" smtClean="0"/>
              <a:t>4</a:t>
            </a:fld>
            <a:endParaRPr lang="da-DK"/>
          </a:p>
        </p:txBody>
      </p:sp>
    </p:spTree>
    <p:extLst>
      <p:ext uri="{BB962C8B-B14F-4D97-AF65-F5344CB8AC3E}">
        <p14:creationId xmlns:p14="http://schemas.microsoft.com/office/powerpoint/2010/main" val="716802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FC51964C-6534-B316-F1AB-1933C1C49204}"/>
              </a:ext>
            </a:extLst>
          </p:cNvPr>
          <p:cNvSpPr>
            <a:spLocks noGrp="1"/>
          </p:cNvSpPr>
          <p:nvPr>
            <p:ph type="title"/>
          </p:nvPr>
        </p:nvSpPr>
        <p:spPr>
          <a:xfrm>
            <a:off x="838200" y="365125"/>
            <a:ext cx="10515600" cy="912875"/>
          </a:xfrm>
        </p:spPr>
        <p:txBody>
          <a:bodyPr/>
          <a:lstStyle/>
          <a:p>
            <a:r>
              <a:rPr lang="da-DK" sz="3200" dirty="0"/>
              <a:t>Hovedaftalen § 3, stk. 4 – ved fristoverskridelse</a:t>
            </a:r>
          </a:p>
        </p:txBody>
      </p:sp>
      <p:sp>
        <p:nvSpPr>
          <p:cNvPr id="7" name="Pladsholder til indhold 6">
            <a:extLst>
              <a:ext uri="{FF2B5EF4-FFF2-40B4-BE49-F238E27FC236}">
                <a16:creationId xmlns:a16="http://schemas.microsoft.com/office/drawing/2014/main" id="{D5615540-043F-C532-6D9E-B5C81F5D0009}"/>
              </a:ext>
            </a:extLst>
          </p:cNvPr>
          <p:cNvSpPr>
            <a:spLocks noGrp="1"/>
          </p:cNvSpPr>
          <p:nvPr>
            <p:ph idx="1"/>
          </p:nvPr>
        </p:nvSpPr>
        <p:spPr/>
        <p:txBody>
          <a:bodyPr/>
          <a:lstStyle/>
          <a:p>
            <a:pPr marL="0" indent="0">
              <a:buNone/>
            </a:pPr>
            <a:r>
              <a:rPr lang="da-DK" dirty="0"/>
              <a:t>I det fagretlige system sker der afvisning af sagen:</a:t>
            </a:r>
          </a:p>
          <a:p>
            <a:endParaRPr lang="da-DK" sz="2400" dirty="0"/>
          </a:p>
          <a:p>
            <a:r>
              <a:rPr lang="da-DK" sz="2400" dirty="0"/>
              <a:t>Afskedigelsesnævnets forretningsorden, pkt. 2</a:t>
            </a:r>
          </a:p>
          <a:p>
            <a:r>
              <a:rPr lang="da-DK" sz="2400" dirty="0"/>
              <a:t>AN tilkendegivelse af 27. september 2005</a:t>
            </a:r>
          </a:p>
          <a:p>
            <a:endParaRPr lang="da-DK" sz="2400" dirty="0"/>
          </a:p>
          <a:p>
            <a:pPr marL="0" indent="0">
              <a:buNone/>
            </a:pPr>
            <a:endParaRPr lang="da-DK" dirty="0"/>
          </a:p>
          <a:p>
            <a:pPr marL="0" indent="0">
              <a:buNone/>
            </a:pPr>
            <a:r>
              <a:rPr lang="da-DK" dirty="0"/>
              <a:t>Men hvad er retsvirkningen i sager ved de almindelige domstole?</a:t>
            </a:r>
          </a:p>
          <a:p>
            <a:endParaRPr lang="da-DK" dirty="0"/>
          </a:p>
        </p:txBody>
      </p:sp>
      <p:sp>
        <p:nvSpPr>
          <p:cNvPr id="3" name="Pladsholder til slidenummer 2">
            <a:extLst>
              <a:ext uri="{FF2B5EF4-FFF2-40B4-BE49-F238E27FC236}">
                <a16:creationId xmlns:a16="http://schemas.microsoft.com/office/drawing/2014/main" id="{C6B4D77D-8EDC-0320-2DB8-A3C6919D44B0}"/>
              </a:ext>
            </a:extLst>
          </p:cNvPr>
          <p:cNvSpPr>
            <a:spLocks noGrp="1"/>
          </p:cNvSpPr>
          <p:nvPr>
            <p:ph type="sldNum" sz="quarter" idx="12"/>
          </p:nvPr>
        </p:nvSpPr>
        <p:spPr/>
        <p:txBody>
          <a:bodyPr/>
          <a:lstStyle/>
          <a:p>
            <a:fld id="{5237226D-C2C2-4646-A0F4-1AFC7FE1B1AE}" type="slidenum">
              <a:rPr lang="da-DK" smtClean="0"/>
              <a:t>5</a:t>
            </a:fld>
            <a:endParaRPr lang="da-DK"/>
          </a:p>
        </p:txBody>
      </p:sp>
    </p:spTree>
    <p:extLst>
      <p:ext uri="{BB962C8B-B14F-4D97-AF65-F5344CB8AC3E}">
        <p14:creationId xmlns:p14="http://schemas.microsoft.com/office/powerpoint/2010/main" val="4544640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DA34E2-DBFA-80B2-FC0C-80AB125FF384}"/>
              </a:ext>
            </a:extLst>
          </p:cNvPr>
          <p:cNvSpPr>
            <a:spLocks noGrp="1"/>
          </p:cNvSpPr>
          <p:nvPr>
            <p:ph type="title"/>
          </p:nvPr>
        </p:nvSpPr>
        <p:spPr/>
        <p:txBody>
          <a:bodyPr/>
          <a:lstStyle/>
          <a:p>
            <a:r>
              <a:rPr lang="da-DK" dirty="0"/>
              <a:t>UfR 2021.3721 H - Sagens faktum</a:t>
            </a:r>
          </a:p>
        </p:txBody>
      </p:sp>
      <p:sp>
        <p:nvSpPr>
          <p:cNvPr id="3" name="Pladsholder til indhold 2">
            <a:extLst>
              <a:ext uri="{FF2B5EF4-FFF2-40B4-BE49-F238E27FC236}">
                <a16:creationId xmlns:a16="http://schemas.microsoft.com/office/drawing/2014/main" id="{2DE8EE4D-B299-F304-7AA5-F0AA306D85A7}"/>
              </a:ext>
            </a:extLst>
          </p:cNvPr>
          <p:cNvSpPr>
            <a:spLocks noGrp="1"/>
          </p:cNvSpPr>
          <p:nvPr>
            <p:ph idx="1"/>
          </p:nvPr>
        </p:nvSpPr>
        <p:spPr/>
        <p:txBody>
          <a:bodyPr/>
          <a:lstStyle/>
          <a:p>
            <a:r>
              <a:rPr lang="da-DK" sz="2400" dirty="0"/>
              <a:t>Opsagt den 30. november 2015</a:t>
            </a:r>
          </a:p>
          <a:p>
            <a:r>
              <a:rPr lang="da-DK" sz="2400" dirty="0"/>
              <a:t>Det var ubestridt, at der ikke blev protesteret over opsigelsen</a:t>
            </a:r>
          </a:p>
          <a:p>
            <a:r>
              <a:rPr lang="da-DK" sz="2400" dirty="0"/>
              <a:t>Indsigelse fra medarbejderens forbund otte måneder efter opsigelsen</a:t>
            </a:r>
          </a:p>
          <a:p>
            <a:r>
              <a:rPr lang="da-DK" sz="2400" dirty="0"/>
              <a:t>Arbejdsgiversiden påberåbte sig overskridelse af 14 dages fristen</a:t>
            </a:r>
          </a:p>
          <a:p>
            <a:endParaRPr lang="da-DK" sz="2400" dirty="0"/>
          </a:p>
          <a:p>
            <a:r>
              <a:rPr lang="da-DK" sz="2400" dirty="0"/>
              <a:t>Sagen blev herefter anlagt ved de almindelige domstole af medarbejderens egen advokat, jf. </a:t>
            </a:r>
            <a:r>
              <a:rPr lang="da-DK" sz="2400" dirty="0" err="1"/>
              <a:t>arbejdsretslovens</a:t>
            </a:r>
            <a:r>
              <a:rPr lang="da-DK" sz="2400" dirty="0"/>
              <a:t> § 11, stk. 2</a:t>
            </a:r>
          </a:p>
          <a:p>
            <a:endParaRPr lang="da-DK" sz="2400" dirty="0"/>
          </a:p>
          <a:p>
            <a:pPr marL="0" indent="0">
              <a:buNone/>
            </a:pPr>
            <a:endParaRPr lang="da-DK" sz="2400" dirty="0"/>
          </a:p>
        </p:txBody>
      </p:sp>
      <p:sp>
        <p:nvSpPr>
          <p:cNvPr id="4" name="Pladsholder til slidenummer 3">
            <a:extLst>
              <a:ext uri="{FF2B5EF4-FFF2-40B4-BE49-F238E27FC236}">
                <a16:creationId xmlns:a16="http://schemas.microsoft.com/office/drawing/2014/main" id="{D1CD9BDB-D8C3-FD4F-CB20-C5997C31CAF7}"/>
              </a:ext>
            </a:extLst>
          </p:cNvPr>
          <p:cNvSpPr>
            <a:spLocks noGrp="1"/>
          </p:cNvSpPr>
          <p:nvPr>
            <p:ph type="sldNum" sz="quarter" idx="12"/>
          </p:nvPr>
        </p:nvSpPr>
        <p:spPr/>
        <p:txBody>
          <a:bodyPr/>
          <a:lstStyle/>
          <a:p>
            <a:fld id="{5237226D-C2C2-4646-A0F4-1AFC7FE1B1AE}" type="slidenum">
              <a:rPr lang="da-DK" smtClean="0"/>
              <a:t>6</a:t>
            </a:fld>
            <a:endParaRPr lang="da-DK"/>
          </a:p>
        </p:txBody>
      </p:sp>
    </p:spTree>
    <p:extLst>
      <p:ext uri="{BB962C8B-B14F-4D97-AF65-F5344CB8AC3E}">
        <p14:creationId xmlns:p14="http://schemas.microsoft.com/office/powerpoint/2010/main" val="8274484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F1A495B-06E9-26C3-B07D-8FACCF0643D7}"/>
              </a:ext>
            </a:extLst>
          </p:cNvPr>
          <p:cNvSpPr>
            <a:spLocks noGrp="1"/>
          </p:cNvSpPr>
          <p:nvPr>
            <p:ph type="title"/>
          </p:nvPr>
        </p:nvSpPr>
        <p:spPr/>
        <p:txBody>
          <a:bodyPr/>
          <a:lstStyle/>
          <a:p>
            <a:r>
              <a:rPr lang="da-DK" dirty="0"/>
              <a:t>UfR 2005.3332 H - Skagen Jernstøberi</a:t>
            </a:r>
          </a:p>
        </p:txBody>
      </p:sp>
      <p:sp>
        <p:nvSpPr>
          <p:cNvPr id="3" name="Pladsholder til indhold 2">
            <a:extLst>
              <a:ext uri="{FF2B5EF4-FFF2-40B4-BE49-F238E27FC236}">
                <a16:creationId xmlns:a16="http://schemas.microsoft.com/office/drawing/2014/main" id="{777FCA23-66A1-7F38-94A1-7F1BAC252749}"/>
              </a:ext>
            </a:extLst>
          </p:cNvPr>
          <p:cNvSpPr>
            <a:spLocks noGrp="1"/>
          </p:cNvSpPr>
          <p:nvPr>
            <p:ph idx="1"/>
          </p:nvPr>
        </p:nvSpPr>
        <p:spPr/>
        <p:txBody>
          <a:bodyPr/>
          <a:lstStyle/>
          <a:p>
            <a:r>
              <a:rPr lang="da-DK" sz="2400" dirty="0"/>
              <a:t>En timelønnet medarbejder (medlem af Krifa) blev opsagt og anlagde retssag om opsigelsens saglighed</a:t>
            </a:r>
          </a:p>
          <a:p>
            <a:endParaRPr lang="da-DK" sz="2400" dirty="0"/>
          </a:p>
          <a:p>
            <a:r>
              <a:rPr lang="da-DK" sz="2400" dirty="0"/>
              <a:t>DI gjorde gældende, at medarbejderen ikke havde nogen afskedigelsesbeskyttelse, da dette ikke fremgik af ansættelsesbeviset (der var slet ikke noget ansættelsesbevis)</a:t>
            </a:r>
          </a:p>
          <a:p>
            <a:endParaRPr lang="da-DK" sz="2400" dirty="0"/>
          </a:p>
          <a:p>
            <a:r>
              <a:rPr lang="da-DK" sz="2400" dirty="0"/>
              <a:t>Udgangspunktet – fri afskedigelsesret! (UfR 2003.1570 H)</a:t>
            </a:r>
          </a:p>
          <a:p>
            <a:endParaRPr lang="da-DK" sz="2400" dirty="0"/>
          </a:p>
          <a:p>
            <a:endParaRPr lang="da-DK" sz="2400" dirty="0"/>
          </a:p>
          <a:p>
            <a:endParaRPr lang="da-DK" sz="2400" dirty="0"/>
          </a:p>
          <a:p>
            <a:endParaRPr lang="da-DK" dirty="0"/>
          </a:p>
        </p:txBody>
      </p:sp>
      <p:sp>
        <p:nvSpPr>
          <p:cNvPr id="4" name="Pladsholder til slidenummer 3">
            <a:extLst>
              <a:ext uri="{FF2B5EF4-FFF2-40B4-BE49-F238E27FC236}">
                <a16:creationId xmlns:a16="http://schemas.microsoft.com/office/drawing/2014/main" id="{F2016F5D-2533-E724-B844-B72F6D6EDE7F}"/>
              </a:ext>
            </a:extLst>
          </p:cNvPr>
          <p:cNvSpPr>
            <a:spLocks noGrp="1"/>
          </p:cNvSpPr>
          <p:nvPr>
            <p:ph type="sldNum" sz="quarter" idx="12"/>
          </p:nvPr>
        </p:nvSpPr>
        <p:spPr/>
        <p:txBody>
          <a:bodyPr/>
          <a:lstStyle/>
          <a:p>
            <a:fld id="{5237226D-C2C2-4646-A0F4-1AFC7FE1B1AE}" type="slidenum">
              <a:rPr lang="da-DK" smtClean="0"/>
              <a:t>7</a:t>
            </a:fld>
            <a:endParaRPr lang="da-DK"/>
          </a:p>
        </p:txBody>
      </p:sp>
    </p:spTree>
    <p:extLst>
      <p:ext uri="{BB962C8B-B14F-4D97-AF65-F5344CB8AC3E}">
        <p14:creationId xmlns:p14="http://schemas.microsoft.com/office/powerpoint/2010/main" val="33822745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F1A495B-06E9-26C3-B07D-8FACCF0643D7}"/>
              </a:ext>
            </a:extLst>
          </p:cNvPr>
          <p:cNvSpPr>
            <a:spLocks noGrp="1"/>
          </p:cNvSpPr>
          <p:nvPr>
            <p:ph type="title"/>
          </p:nvPr>
        </p:nvSpPr>
        <p:spPr/>
        <p:txBody>
          <a:bodyPr/>
          <a:lstStyle/>
          <a:p>
            <a:r>
              <a:rPr lang="da-DK" dirty="0"/>
              <a:t>UfR 2005.3332 H - Skagen Jernstøberi</a:t>
            </a:r>
          </a:p>
        </p:txBody>
      </p:sp>
      <p:sp>
        <p:nvSpPr>
          <p:cNvPr id="3" name="Pladsholder til indhold 2">
            <a:extLst>
              <a:ext uri="{FF2B5EF4-FFF2-40B4-BE49-F238E27FC236}">
                <a16:creationId xmlns:a16="http://schemas.microsoft.com/office/drawing/2014/main" id="{777FCA23-66A1-7F38-94A1-7F1BAC252749}"/>
              </a:ext>
            </a:extLst>
          </p:cNvPr>
          <p:cNvSpPr>
            <a:spLocks noGrp="1"/>
          </p:cNvSpPr>
          <p:nvPr>
            <p:ph idx="1"/>
          </p:nvPr>
        </p:nvSpPr>
        <p:spPr/>
        <p:txBody>
          <a:bodyPr/>
          <a:lstStyle/>
          <a:p>
            <a:r>
              <a:rPr lang="da-DK" sz="2000" dirty="0"/>
              <a:t>Virksomheden havde en tiltrædelsesoverenskomst med SID, hvorefter Industriens Overenskomst var gældende – overenskomsten er en områdeoverenskomst</a:t>
            </a:r>
          </a:p>
          <a:p>
            <a:endParaRPr lang="da-DK" sz="2000" dirty="0"/>
          </a:p>
          <a:p>
            <a:r>
              <a:rPr lang="da-DK" sz="2000" dirty="0"/>
              <a:t>I tiltrædelsesoverenskomsten var anført, at også Hovedaftalen var gældende</a:t>
            </a:r>
          </a:p>
          <a:p>
            <a:endParaRPr lang="da-DK" sz="2000" dirty="0"/>
          </a:p>
          <a:p>
            <a:r>
              <a:rPr lang="da-DK" sz="2000" dirty="0"/>
              <a:t>Højesteret: Formodning for, at overenskomstens bestemmelser </a:t>
            </a:r>
            <a:r>
              <a:rPr lang="da-DK" sz="2000" b="1" i="1" dirty="0"/>
              <a:t>”i det omfang de er egnede hertil”</a:t>
            </a:r>
            <a:r>
              <a:rPr lang="da-DK" sz="2000" b="1" dirty="0"/>
              <a:t> </a:t>
            </a:r>
            <a:r>
              <a:rPr lang="da-DK" sz="2000" dirty="0"/>
              <a:t>indgår i de individuelle ansættelsesaftaler for de ansatte, som overenskomsten omfatter.</a:t>
            </a:r>
          </a:p>
          <a:p>
            <a:pPr marL="0" indent="0">
              <a:buNone/>
            </a:pPr>
            <a:endParaRPr lang="da-DK" sz="2000" dirty="0"/>
          </a:p>
          <a:p>
            <a:r>
              <a:rPr lang="da-DK" sz="2000" dirty="0"/>
              <a:t>Beskyttelsen mod usaglig afskedigelse i Hovedaftalen fandt anvendelse!</a:t>
            </a:r>
          </a:p>
        </p:txBody>
      </p:sp>
      <p:sp>
        <p:nvSpPr>
          <p:cNvPr id="4" name="Pladsholder til slidenummer 3">
            <a:extLst>
              <a:ext uri="{FF2B5EF4-FFF2-40B4-BE49-F238E27FC236}">
                <a16:creationId xmlns:a16="http://schemas.microsoft.com/office/drawing/2014/main" id="{F2016F5D-2533-E724-B844-B72F6D6EDE7F}"/>
              </a:ext>
            </a:extLst>
          </p:cNvPr>
          <p:cNvSpPr>
            <a:spLocks noGrp="1"/>
          </p:cNvSpPr>
          <p:nvPr>
            <p:ph type="sldNum" sz="quarter" idx="12"/>
          </p:nvPr>
        </p:nvSpPr>
        <p:spPr/>
        <p:txBody>
          <a:bodyPr/>
          <a:lstStyle/>
          <a:p>
            <a:fld id="{5237226D-C2C2-4646-A0F4-1AFC7FE1B1AE}" type="slidenum">
              <a:rPr lang="da-DK" smtClean="0"/>
              <a:t>8</a:t>
            </a:fld>
            <a:endParaRPr lang="da-DK"/>
          </a:p>
        </p:txBody>
      </p:sp>
    </p:spTree>
    <p:extLst>
      <p:ext uri="{BB962C8B-B14F-4D97-AF65-F5344CB8AC3E}">
        <p14:creationId xmlns:p14="http://schemas.microsoft.com/office/powerpoint/2010/main" val="10624515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F1A495B-06E9-26C3-B07D-8FACCF0643D7}"/>
              </a:ext>
            </a:extLst>
          </p:cNvPr>
          <p:cNvSpPr>
            <a:spLocks noGrp="1"/>
          </p:cNvSpPr>
          <p:nvPr>
            <p:ph type="title"/>
          </p:nvPr>
        </p:nvSpPr>
        <p:spPr/>
        <p:txBody>
          <a:bodyPr/>
          <a:lstStyle/>
          <a:p>
            <a:r>
              <a:rPr lang="da-DK" dirty="0"/>
              <a:t>UfR 2005.3332 H - Skagen Jernstøberi</a:t>
            </a:r>
          </a:p>
        </p:txBody>
      </p:sp>
      <p:sp>
        <p:nvSpPr>
          <p:cNvPr id="3" name="Pladsholder til indhold 2">
            <a:extLst>
              <a:ext uri="{FF2B5EF4-FFF2-40B4-BE49-F238E27FC236}">
                <a16:creationId xmlns:a16="http://schemas.microsoft.com/office/drawing/2014/main" id="{777FCA23-66A1-7F38-94A1-7F1BAC252749}"/>
              </a:ext>
            </a:extLst>
          </p:cNvPr>
          <p:cNvSpPr>
            <a:spLocks noGrp="1"/>
          </p:cNvSpPr>
          <p:nvPr>
            <p:ph idx="1"/>
          </p:nvPr>
        </p:nvSpPr>
        <p:spPr/>
        <p:txBody>
          <a:bodyPr/>
          <a:lstStyle/>
          <a:p>
            <a:r>
              <a:rPr lang="da-DK" sz="2000" dirty="0"/>
              <a:t>Højesteret:</a:t>
            </a:r>
          </a:p>
          <a:p>
            <a:endParaRPr lang="da-DK" sz="2000" dirty="0"/>
          </a:p>
          <a:p>
            <a:pPr marL="0" indent="0">
              <a:buNone/>
            </a:pPr>
            <a:r>
              <a:rPr lang="da-DK" sz="2400" i="1" dirty="0"/>
              <a:t>”Efter Hovedaftalens § 4, stk. 3, om urimelig (usaglig) afskedigelse skal sager herom behandles efter særlige procedureregler. </a:t>
            </a:r>
            <a:r>
              <a:rPr lang="da-DK" sz="2400" b="1" i="1" dirty="0"/>
              <a:t>Den omstændighed at disse procedureregler ikke er anvendelige i den foreliggende situation</a:t>
            </a:r>
            <a:r>
              <a:rPr lang="da-DK" sz="2400" i="1" dirty="0"/>
              <a:t>, kan imidlertid ikke bevirke, at A er afskåret fra ved domstolene at påberåbe sig den beskyttelse, som bestemmelsen tilsigter at give de ansatte.”</a:t>
            </a:r>
          </a:p>
          <a:p>
            <a:pPr marL="0" indent="0">
              <a:buNone/>
            </a:pPr>
            <a:endParaRPr lang="da-DK" sz="2000" dirty="0"/>
          </a:p>
          <a:p>
            <a:pPr marL="0" indent="0">
              <a:buNone/>
            </a:pPr>
            <a:endParaRPr lang="da-DK" sz="2000" dirty="0"/>
          </a:p>
        </p:txBody>
      </p:sp>
      <p:sp>
        <p:nvSpPr>
          <p:cNvPr id="4" name="Pladsholder til slidenummer 3">
            <a:extLst>
              <a:ext uri="{FF2B5EF4-FFF2-40B4-BE49-F238E27FC236}">
                <a16:creationId xmlns:a16="http://schemas.microsoft.com/office/drawing/2014/main" id="{F2016F5D-2533-E724-B844-B72F6D6EDE7F}"/>
              </a:ext>
            </a:extLst>
          </p:cNvPr>
          <p:cNvSpPr>
            <a:spLocks noGrp="1"/>
          </p:cNvSpPr>
          <p:nvPr>
            <p:ph type="sldNum" sz="quarter" idx="12"/>
          </p:nvPr>
        </p:nvSpPr>
        <p:spPr/>
        <p:txBody>
          <a:bodyPr/>
          <a:lstStyle/>
          <a:p>
            <a:fld id="{5237226D-C2C2-4646-A0F4-1AFC7FE1B1AE}" type="slidenum">
              <a:rPr lang="da-DK" smtClean="0"/>
              <a:t>9</a:t>
            </a:fld>
            <a:endParaRPr lang="da-DK"/>
          </a:p>
        </p:txBody>
      </p:sp>
    </p:spTree>
    <p:extLst>
      <p:ext uri="{BB962C8B-B14F-4D97-AF65-F5344CB8AC3E}">
        <p14:creationId xmlns:p14="http://schemas.microsoft.com/office/powerpoint/2010/main" val="2041576474"/>
      </p:ext>
    </p:extLst>
  </p:cSld>
  <p:clrMapOvr>
    <a:masterClrMapping/>
  </p:clrMapOvr>
</p:sld>
</file>

<file path=ppt/theme/theme1.xml><?xml version="1.0" encoding="utf-8"?>
<a:theme xmlns:a="http://schemas.openxmlformats.org/drawingml/2006/main" name="DA">
  <a:themeElements>
    <a:clrScheme name="Dansk Arbejdsgiverforening">
      <a:dk1>
        <a:sysClr val="windowText" lastClr="000000"/>
      </a:dk1>
      <a:lt1>
        <a:sysClr val="window" lastClr="FFFFFF"/>
      </a:lt1>
      <a:dk2>
        <a:srgbClr val="002E78"/>
      </a:dk2>
      <a:lt2>
        <a:srgbClr val="F3F3F3"/>
      </a:lt2>
      <a:accent1>
        <a:srgbClr val="0090FF"/>
      </a:accent1>
      <a:accent2>
        <a:srgbClr val="002E78"/>
      </a:accent2>
      <a:accent3>
        <a:srgbClr val="3DCA81"/>
      </a:accent3>
      <a:accent4>
        <a:srgbClr val="FF9FD8"/>
      </a:accent4>
      <a:accent5>
        <a:srgbClr val="FF0043"/>
      </a:accent5>
      <a:accent6>
        <a:srgbClr val="9933CC"/>
      </a:accent6>
      <a:hlink>
        <a:srgbClr val="0090FF"/>
      </a:hlink>
      <a:folHlink>
        <a:srgbClr val="002E78"/>
      </a:folHlink>
    </a:clrScheme>
    <a:fontScheme name="Dansk Arbejdsgiverforening - PowerPoint">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werpoint-præsentation.potm" id="{F7C5FF57-1404-4DF7-8488-A7D485EC4A9A}" vid="{949E5044-BE1D-44D3-96CE-8F6050CF821E}"/>
    </a:ext>
  </a:extLst>
</a:theme>
</file>

<file path=ppt/theme/theme2.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GetOrganized dokument" ma:contentTypeID="0x010100AC085CFC53BC46CEA2EADE194AD9D48200826C884A6E11774DBAB982345A72E37D" ma:contentTypeVersion="0" ma:contentTypeDescription="GetOrganized dokument" ma:contentTypeScope="" ma:versionID="104e0fa21192797a346b828a21c3f0bf">
  <xsd:schema xmlns:xsd="http://www.w3.org/2001/XMLSchema" xmlns:xs="http://www.w3.org/2001/XMLSchema" xmlns:p="http://schemas.microsoft.com/office/2006/metadata/properties" xmlns:ns1="http://schemas.microsoft.com/sharepoint/v3" xmlns:ns2="07D7BD6B-F8B1-42EF-A2F9-7C3C92335CE2" xmlns:ns3="dedc5d7a-511d-4d3d-abac-58767692d386" targetNamespace="http://schemas.microsoft.com/office/2006/metadata/properties" ma:root="true" ma:fieldsID="c4b7284bb4feff95ec3f9bd8a39ffb4e" ns1:_="" ns2:_="" ns3:_="">
    <xsd:import namespace="http://schemas.microsoft.com/sharepoint/v3"/>
    <xsd:import namespace="07D7BD6B-F8B1-42EF-A2F9-7C3C92335CE2"/>
    <xsd:import namespace="dedc5d7a-511d-4d3d-abac-58767692d386"/>
    <xsd:element name="properties">
      <xsd:complexType>
        <xsd:sequence>
          <xsd:element name="documentManagement">
            <xsd:complexType>
              <xsd:all>
                <xsd:element ref="ns2:Ansvarlig"/>
                <xsd:element ref="ns2:Dokumentdato"/>
                <xsd:element ref="ns2:Aar" minOccurs="0"/>
                <xsd:element ref="ns2:Begivenhed" minOccurs="0"/>
                <xsd:element ref="ns2:Fortrolighed" minOccurs="0"/>
                <xsd:element ref="ns1:CCMCognitiveType" minOccurs="0"/>
                <xsd:element ref="ns2:OriginalDocID" minOccurs="0"/>
                <xsd:element ref="ns1:CaseID" minOccurs="0"/>
                <xsd:element ref="ns1:CCMVisualId" minOccurs="0"/>
                <xsd:element ref="ns1:DocID" minOccurs="0"/>
                <xsd:element ref="ns1:Finalized" minOccurs="0"/>
                <xsd:element ref="ns1:Related" minOccurs="0"/>
                <xsd:element ref="ns1:RegistrationDate" minOccurs="0"/>
                <xsd:element ref="ns1:CaseRecordNumber" minOccurs="0"/>
                <xsd:element ref="ns1:LocalAttachment" minOccurs="0"/>
                <xsd:element ref="ns1:CCMTemplateName" minOccurs="0"/>
                <xsd:element ref="ns1:CCMTemplateVersion" minOccurs="0"/>
                <xsd:element ref="ns1:CCMTemplateID" minOccurs="0"/>
                <xsd:element ref="ns1:CCMSystemID" minOccurs="0"/>
                <xsd:element ref="ns1:WasEncrypted" minOccurs="0"/>
                <xsd:element ref="ns1:WasSigned" minOccurs="0"/>
                <xsd:element ref="ns1:MailHasAttachments" minOccurs="0"/>
                <xsd:element ref="ns1:CCMConversation" minOccurs="0"/>
                <xsd:element ref="ns1:CCMPageCount" minOccurs="0"/>
                <xsd:element ref="ns1:CCMCommentCount" minOccurs="0"/>
                <xsd:element ref="ns1:CCMPreviewAnnotationsTasks" minOccurs="0"/>
                <xsd:element ref="ns1:CCMMetadataExtractionStatus" minOccurs="0"/>
                <xsd:element ref="ns1:CCMManageRelations" minOccurs="0"/>
                <xsd:element ref="ns2:ac68c8e657b942088f137121f4105e29" minOccurs="0"/>
                <xsd:element ref="ns3:TaxCatchAll" minOccurs="0"/>
                <xsd:element ref="ns2:Begivenhed_x003a_Id" minOccurs="0"/>
                <xsd:element ref="ns2:m5fb5297181e44289344d3a6d2e95231"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CMCognitiveType" ma:index="9" nillable="true" ma:displayName="CognitiveType" ma:decimals="0" ma:description="" ma:hidden="true" ma:internalName="CCMCognitiveType" ma:readOnly="false">
      <xsd:simpleType>
        <xsd:restriction base="dms:Number"/>
      </xsd:simpleType>
    </xsd:element>
    <xsd:element name="CaseID" ma:index="17" nillable="true" ma:displayName="Sags ID" ma:default="Tildeler" ma:internalName="CaseID" ma:readOnly="true">
      <xsd:simpleType>
        <xsd:restriction base="dms:Text"/>
      </xsd:simpleType>
    </xsd:element>
    <xsd:element name="CCMVisualId" ma:index="18" nillable="true" ma:displayName="Sags ID" ma:default="Tildeler" ma:internalName="CCMVisualId" ma:readOnly="true">
      <xsd:simpleType>
        <xsd:restriction base="dms:Text"/>
      </xsd:simpleType>
    </xsd:element>
    <xsd:element name="DocID" ma:index="19" nillable="true" ma:displayName="Dok ID" ma:default="Tildeler" ma:internalName="DocID" ma:readOnly="true">
      <xsd:simpleType>
        <xsd:restriction base="dms:Text"/>
      </xsd:simpleType>
    </xsd:element>
    <xsd:element name="Finalized" ma:index="20" nillable="true" ma:displayName="Endeligt" ma:default="False" ma:internalName="Finalized" ma:readOnly="true">
      <xsd:simpleType>
        <xsd:restriction base="dms:Boolean"/>
      </xsd:simpleType>
    </xsd:element>
    <xsd:element name="Related" ma:index="21" nillable="true" ma:displayName="Vedhæftet dokument" ma:default="False" ma:internalName="Related" ma:readOnly="true">
      <xsd:simpleType>
        <xsd:restriction base="dms:Boolean"/>
      </xsd:simpleType>
    </xsd:element>
    <xsd:element name="RegistrationDate" ma:index="22" nillable="true" ma:displayName="Registrerings dato" ma:format="DateTime" ma:internalName="RegistrationDate" ma:readOnly="true">
      <xsd:simpleType>
        <xsd:restriction base="dms:DateTime"/>
      </xsd:simpleType>
    </xsd:element>
    <xsd:element name="CaseRecordNumber" ma:index="23" nillable="true" ma:displayName="Akt ID" ma:decimals="0" ma:default="0" ma:internalName="CaseRecordNumber" ma:readOnly="true">
      <xsd:simpleType>
        <xsd:restriction base="dms:Number"/>
      </xsd:simpleType>
    </xsd:element>
    <xsd:element name="LocalAttachment" ma:index="24" nillable="true" ma:displayName="Lokalt bilag" ma:default="False" ma:description="" ma:internalName="LocalAttachment" ma:readOnly="true">
      <xsd:simpleType>
        <xsd:restriction base="dms:Boolean"/>
      </xsd:simpleType>
    </xsd:element>
    <xsd:element name="CCMTemplateName" ma:index="25" nillable="true" ma:displayName="Skabelonnavn" ma:internalName="CCMTemplateName" ma:readOnly="true">
      <xsd:simpleType>
        <xsd:restriction base="dms:Text"/>
      </xsd:simpleType>
    </xsd:element>
    <xsd:element name="CCMTemplateVersion" ma:index="26" nillable="true" ma:displayName="Skabelonversion" ma:internalName="CCMTemplateVersion" ma:readOnly="true">
      <xsd:simpleType>
        <xsd:restriction base="dms:Text"/>
      </xsd:simpleType>
    </xsd:element>
    <xsd:element name="CCMTemplateID" ma:index="27" nillable="true" ma:displayName="CCMTemplateID" ma:decimals="0" ma:default="0" ma:hidden="true" ma:internalName="CCMTemplateID" ma:readOnly="true">
      <xsd:simpleType>
        <xsd:restriction base="dms:Number"/>
      </xsd:simpleType>
    </xsd:element>
    <xsd:element name="CCMSystemID" ma:index="28" nillable="true" ma:displayName="CCMSystemID" ma:hidden="true" ma:internalName="CCMSystemID" ma:readOnly="true">
      <xsd:simpleType>
        <xsd:restriction base="dms:Text"/>
      </xsd:simpleType>
    </xsd:element>
    <xsd:element name="WasEncrypted" ma:index="29" nillable="true" ma:displayName="Krypteret" ma:default="False" ma:internalName="WasEncrypted" ma:readOnly="true">
      <xsd:simpleType>
        <xsd:restriction base="dms:Boolean"/>
      </xsd:simpleType>
    </xsd:element>
    <xsd:element name="WasSigned" ma:index="30" nillable="true" ma:displayName="Signeret" ma:default="False" ma:internalName="WasSigned" ma:readOnly="true">
      <xsd:simpleType>
        <xsd:restriction base="dms:Boolean"/>
      </xsd:simpleType>
    </xsd:element>
    <xsd:element name="MailHasAttachments" ma:index="31" nillable="true" ma:displayName="E-mail har vedhæftede filer" ma:default="False" ma:internalName="MailHasAttachments" ma:readOnly="true">
      <xsd:simpleType>
        <xsd:restriction base="dms:Boolean"/>
      </xsd:simpleType>
    </xsd:element>
    <xsd:element name="CCMConversation" ma:index="32" nillable="true" ma:displayName="Samtale" ma:description="" ma:internalName="CCMConversation" ma:readOnly="true">
      <xsd:simpleType>
        <xsd:restriction base="dms:Text"/>
      </xsd:simpleType>
    </xsd:element>
    <xsd:element name="CCMPageCount" ma:index="34" nillable="true" ma:displayName="Sider" ma:decimals="0" ma:description="" ma:internalName="CCMPageCount" ma:readOnly="true">
      <xsd:simpleType>
        <xsd:restriction base="dms:Number"/>
      </xsd:simpleType>
    </xsd:element>
    <xsd:element name="CCMCommentCount" ma:index="35" nillable="true" ma:displayName="Kommentarer" ma:decimals="0" ma:description="" ma:internalName="CCMCommentCount" ma:readOnly="true">
      <xsd:simpleType>
        <xsd:restriction base="dms:Number"/>
      </xsd:simpleType>
    </xsd:element>
    <xsd:element name="CCMPreviewAnnotationsTasks" ma:index="36" nillable="true" ma:displayName="Opgaver" ma:decimals="0" ma:description="" ma:internalName="CCMPreviewAnnotationsTasks" ma:readOnly="true">
      <xsd:simpleType>
        <xsd:restriction base="dms:Number"/>
      </xsd:simpleType>
    </xsd:element>
    <xsd:element name="CCMMetadataExtractionStatus" ma:index="37" nillable="true" ma:displayName="CCMMetadataExtractionStatus" ma:default="CCMPageCount:InProgress;CCMCommentCount:InProgress" ma:hidden="true" ma:internalName="CCMMetadataExtractionStatus" ma:readOnly="false">
      <xsd:simpleType>
        <xsd:restriction base="dms:Text"/>
      </xsd:simpleType>
    </xsd:element>
    <xsd:element name="CCMManageRelations" ma:index="38" nillable="true" ma:displayName="Bilag" ma:description="" ma:internalName="CCMManageRelations" ma:readOnly="tru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7D7BD6B-F8B1-42EF-A2F9-7C3C92335CE2" elementFormDefault="qualified">
    <xsd:import namespace="http://schemas.microsoft.com/office/2006/documentManagement/types"/>
    <xsd:import namespace="http://schemas.microsoft.com/office/infopath/2007/PartnerControls"/>
    <xsd:element name="Ansvarlig" ma:index="2" ma:displayName="Ansvarlig" ma:list="UserInfo" ma:SharePointGroup="0" ma:internalName="Ansvarlig"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Dokumentdato" ma:index="3" ma:displayName="Dokumentdato" ma:format="DateOnly" ma:internalName="Dokumentdato">
      <xsd:simpleType>
        <xsd:restriction base="dms:DateTime"/>
      </xsd:simpleType>
    </xsd:element>
    <xsd:element name="Aar" ma:index="6" nillable="true" ma:displayName="År" ma:internalName="Aar">
      <xsd:simpleType>
        <xsd:restriction base="dms:Text">
          <xsd:maxLength value="4"/>
        </xsd:restriction>
      </xsd:simpleType>
    </xsd:element>
    <xsd:element name="Begivenhed" ma:index="7" nillable="true" ma:displayName="Begivenhed" ma:list="{568D7191-295D-4D40-ABF3-8D815D961BC5}" ma:internalName="Begivenhed" ma:showField="Title">
      <xsd:simpleType>
        <xsd:restriction base="dms:Lookup"/>
      </xsd:simpleType>
    </xsd:element>
    <xsd:element name="Fortrolighed" ma:index="8" nillable="true" ma:displayName="Fortrolighed" ma:internalName="Fortrolighed">
      <xsd:simpleType>
        <xsd:restriction base="dms:Text">
          <xsd:maxLength value="255"/>
        </xsd:restriction>
      </xsd:simpleType>
    </xsd:element>
    <xsd:element name="OriginalDocID" ma:index="10" nillable="true" ma:displayName="Oprindeligt Dok ID" ma:hidden="true" ma:internalName="OriginalDocID" ma:readOnly="false">
      <xsd:simpleType>
        <xsd:restriction base="dms:Text">
          <xsd:maxLength value="255"/>
        </xsd:restriction>
      </xsd:simpleType>
    </xsd:element>
    <xsd:element name="ac68c8e657b942088f137121f4105e29" ma:index="39" ma:taxonomy="true" ma:internalName="ac68c8e657b942088f137121f4105e29" ma:taxonomyFieldName="Dokumenttype" ma:displayName="Dokumenttype" ma:readOnly="false" ma:default="" ma:fieldId="{ac68c8e6-57b9-4208-8f13-7121f4105e29}" ma:sspId="92ae23a4-00ec-429b-989e-c7650e6dde14" ma:termSetId="2610595c-1a95-40fb-83e7-77c973d1db7f" ma:anchorId="33a18177-e7a9-4de1-827f-26a13b40f23f" ma:open="false" ma:isKeyword="false">
      <xsd:complexType>
        <xsd:sequence>
          <xsd:element ref="pc:Terms" minOccurs="0" maxOccurs="1"/>
        </xsd:sequence>
      </xsd:complexType>
    </xsd:element>
    <xsd:element name="Begivenhed_x003a_Id" ma:index="41" nillable="true" ma:displayName="Begivenhed:Id" ma:list="{568D7191-295D-4D40-ABF3-8D815D961BC5}" ma:internalName="Begivenhed_x003a_Id" ma:readOnly="true" ma:showField="ID" ma:web="">
      <xsd:simpleType>
        <xsd:restriction base="dms:Lookup"/>
      </xsd:simpleType>
    </xsd:element>
    <xsd:element name="m5fb5297181e44289344d3a6d2e95231" ma:index="42" nillable="true" ma:taxonomy="true" ma:internalName="m5fb5297181e44289344d3a6d2e95231" ma:taxonomyFieldName="Interessent" ma:displayName="Interessent" ma:default="" ma:fieldId="{65fb5297-181e-4428-9344-d3a6d2e95231}" ma:taxonomyMulti="true" ma:sspId="92ae23a4-00ec-429b-989e-c7650e6dde14" ma:termSetId="85dda5f1-e096-45fb-907c-80ab056164ee" ma:anchorId="88a45247-119c-4344-a297-a21c595955d5"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edc5d7a-511d-4d3d-abac-58767692d386" elementFormDefault="qualified">
    <xsd:import namespace="http://schemas.microsoft.com/office/2006/documentManagement/types"/>
    <xsd:import namespace="http://schemas.microsoft.com/office/infopath/2007/PartnerControls"/>
    <xsd:element name="TaxCatchAll" ma:index="40" nillable="true" ma:displayName="Taxonomy Catch All Column" ma:hidden="true" ma:list="{f54df54b-172a-47c0-a02f-db9228972a17}" ma:internalName="TaxCatchAll" ma:showField="CatchAllData" ma:web="dedc5d7a-511d-4d3d-abac-58767692d38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Indholdstype"/>
        <xsd:element ref="dc:title" minOccurs="0" maxOccurs="1" ma:index="1"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CCMTemplateName xmlns="http://schemas.microsoft.com/sharepoint/v3">PowerPoint-præsentation</CCMTemplateName>
    <CCMTemplateVersion xmlns="http://schemas.microsoft.com/sharepoint/v3" xsi:nil="true"/>
    <TaxCatchAll xmlns="dedc5d7a-511d-4d3d-abac-58767692d386">
      <Value>10</Value>
    </TaxCatchAll>
    <Ansvarlig xmlns="07D7BD6B-F8B1-42EF-A2F9-7C3C92335CE2">
      <UserInfo>
        <DisplayName>Thomas Nielsen</DisplayName>
        <AccountId>168</AccountId>
        <AccountType/>
      </UserInfo>
    </Ansvarlig>
    <Dokumentdato xmlns="07D7BD6B-F8B1-42EF-A2F9-7C3C92335CE2">2023-08-27T22:00:00+00:00</Dokumentdato>
    <Begivenhed xmlns="07D7BD6B-F8B1-42EF-A2F9-7C3C92335CE2" xsi:nil="true"/>
    <CCMCognitiveType xmlns="http://schemas.microsoft.com/sharepoint/v3" xsi:nil="true"/>
    <Aar xmlns="07D7BD6B-F8B1-42EF-A2F9-7C3C92335CE2" xsi:nil="true"/>
    <ac68c8e657b942088f137121f4105e29 xmlns="07D7BD6B-F8B1-42EF-A2F9-7C3C92335CE2">
      <Terms xmlns="http://schemas.microsoft.com/office/infopath/2007/PartnerControls">
        <TermInfo xmlns="http://schemas.microsoft.com/office/infopath/2007/PartnerControls">
          <TermName xmlns="http://schemas.microsoft.com/office/infopath/2007/PartnerControls">Oplæg/tale</TermName>
          <TermId xmlns="http://schemas.microsoft.com/office/infopath/2007/PartnerControls">af6ea332-2b98-4dd2-baef-d7a9cc39cbc7</TermId>
        </TermInfo>
      </Terms>
    </ac68c8e657b942088f137121f4105e29>
    <m5fb5297181e44289344d3a6d2e95231 xmlns="07D7BD6B-F8B1-42EF-A2F9-7C3C92335CE2">
      <Terms xmlns="http://schemas.microsoft.com/office/infopath/2007/PartnerControls"/>
    </m5fb5297181e44289344d3a6d2e95231>
    <Fortrolighed xmlns="07D7BD6B-F8B1-42EF-A2F9-7C3C92335CE2" xsi:nil="true"/>
    <OriginalDocID xmlns="07D7BD6B-F8B1-42EF-A2F9-7C3C92335CE2" xsi:nil="true"/>
    <CCMMetadataExtractionStatus xmlns="http://schemas.microsoft.com/sharepoint/v3">CCMPageCount:InProgress;CCMCommentCount:InProgress</CCMMetadataExtractionStatus>
    <CCMSystemID xmlns="http://schemas.microsoft.com/sharepoint/v3">734de6ac-81c3-4fcf-9562-6b64fc5a95cf</CCMSystemID>
    <LocalAttachment xmlns="http://schemas.microsoft.com/sharepoint/v3">false</LocalAttachment>
    <CaseRecordNumber xmlns="http://schemas.microsoft.com/sharepoint/v3">0</CaseRecordNumber>
    <CaseID xmlns="http://schemas.microsoft.com/sharepoint/v3">OME-2023-00013</CaseID>
    <RegistrationDate xmlns="http://schemas.microsoft.com/sharepoint/v3" xsi:nil="true"/>
    <CCMPreviewAnnotationsTasks xmlns="http://schemas.microsoft.com/sharepoint/v3">0</CCMPreviewAnnotationsTasks>
    <Related xmlns="http://schemas.microsoft.com/sharepoint/v3">false</Related>
    <CCMVisualId xmlns="http://schemas.microsoft.com/sharepoint/v3">OME-2023-00013</CCMVisualId>
    <Finalized xmlns="http://schemas.microsoft.com/sharepoint/v3">false</Finalized>
    <CCMPageCount xmlns="http://schemas.microsoft.com/sharepoint/v3">0</CCMPageCount>
    <DocID xmlns="http://schemas.microsoft.com/sharepoint/v3">412452</DocID>
    <CCMCommentCount xmlns="http://schemas.microsoft.com/sharepoint/v3">0</CCMCommentCount>
    <CCMConversation xmlns="http://schemas.microsoft.com/sharepoint/v3" xsi:nil="true"/>
    <CCMTemplateID xmlns="http://schemas.microsoft.com/sharepoint/v3">0</CCMTemplateID>
  </documentManagement>
</p:properties>
</file>

<file path=customXml/itemProps1.xml><?xml version="1.0" encoding="utf-8"?>
<ds:datastoreItem xmlns:ds="http://schemas.openxmlformats.org/officeDocument/2006/customXml" ds:itemID="{3EF36419-29CC-4596-89E6-4EEB502ED88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7D7BD6B-F8B1-42EF-A2F9-7C3C92335CE2"/>
    <ds:schemaRef ds:uri="dedc5d7a-511d-4d3d-abac-58767692d38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B0A5291-F668-411E-B8B9-53DC02EF4ECB}">
  <ds:schemaRefs>
    <ds:schemaRef ds:uri="http://schemas.microsoft.com/sharepoint/v3/contenttype/forms"/>
  </ds:schemaRefs>
</ds:datastoreItem>
</file>

<file path=customXml/itemProps3.xml><?xml version="1.0" encoding="utf-8"?>
<ds:datastoreItem xmlns:ds="http://schemas.openxmlformats.org/officeDocument/2006/customXml" ds:itemID="{AA5F58EE-0FC9-42DC-A635-54087EB198ED}">
  <ds:schemaRefs>
    <ds:schemaRef ds:uri="http://www.w3.org/XML/1998/namespace"/>
    <ds:schemaRef ds:uri="http://purl.org/dc/terms/"/>
    <ds:schemaRef ds:uri="http://schemas.microsoft.com/sharepoint/v3"/>
    <ds:schemaRef ds:uri="http://schemas.openxmlformats.org/package/2006/metadata/core-properties"/>
    <ds:schemaRef ds:uri="http://schemas.microsoft.com/office/2006/metadata/properties"/>
    <ds:schemaRef ds:uri="http://schemas.microsoft.com/office/2006/documentManagement/types"/>
    <ds:schemaRef ds:uri="http://purl.org/dc/elements/1.1/"/>
    <ds:schemaRef ds:uri="07D7BD6B-F8B1-42EF-A2F9-7C3C92335CE2"/>
    <ds:schemaRef ds:uri="http://schemas.microsoft.com/office/infopath/2007/PartnerControls"/>
    <ds:schemaRef ds:uri="dedc5d7a-511d-4d3d-abac-58767692d386"/>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Powerpoint-præsentation</Template>
  <TotalTime>0</TotalTime>
  <Words>1565</Words>
  <Application>Microsoft Office PowerPoint</Application>
  <PresentationFormat>Widescreen</PresentationFormat>
  <Paragraphs>148</Paragraphs>
  <Slides>18</Slides>
  <Notes>0</Notes>
  <HiddenSlides>0</HiddenSlides>
  <MMClips>0</MMClips>
  <ScaleCrop>false</ScaleCrop>
  <HeadingPairs>
    <vt:vector size="6" baseType="variant">
      <vt:variant>
        <vt:lpstr>Benyttede skrifttyper</vt:lpstr>
      </vt:variant>
      <vt:variant>
        <vt:i4>5</vt:i4>
      </vt:variant>
      <vt:variant>
        <vt:lpstr>Tema</vt:lpstr>
      </vt:variant>
      <vt:variant>
        <vt:i4>1</vt:i4>
      </vt:variant>
      <vt:variant>
        <vt:lpstr>Slidetitler</vt:lpstr>
      </vt:variant>
      <vt:variant>
        <vt:i4>18</vt:i4>
      </vt:variant>
    </vt:vector>
  </HeadingPairs>
  <TitlesOfParts>
    <vt:vector size="24" baseType="lpstr">
      <vt:lpstr>Arial</vt:lpstr>
      <vt:lpstr>Calibri</vt:lpstr>
      <vt:lpstr>Corbel</vt:lpstr>
      <vt:lpstr>Source Sans Pro</vt:lpstr>
      <vt:lpstr>Symbol</vt:lpstr>
      <vt:lpstr>DA</vt:lpstr>
      <vt:lpstr>Højesterets afgørelse af 26. maj 2021  </vt:lpstr>
      <vt:lpstr>Afskedigelsesbeskyttelse generelt</vt:lpstr>
      <vt:lpstr>Særlig afskedigelsesbeskyttelse - eksempler</vt:lpstr>
      <vt:lpstr>Hovedaftalen § 4, stk. 3, litra b</vt:lpstr>
      <vt:lpstr>Hovedaftalen § 3, stk. 4 – ved fristoverskridelse</vt:lpstr>
      <vt:lpstr>UfR 2021.3721 H - Sagens faktum</vt:lpstr>
      <vt:lpstr>UfR 2005.3332 H - Skagen Jernstøberi</vt:lpstr>
      <vt:lpstr>UfR 2005.3332 H - Skagen Jernstøberi</vt:lpstr>
      <vt:lpstr>UfR 2005.3332 H - Skagen Jernstøberi</vt:lpstr>
      <vt:lpstr>Hovedaftalens procedureregler</vt:lpstr>
      <vt:lpstr>UfR 2009.1845 H - Ruben Andersen-sagen</vt:lpstr>
      <vt:lpstr>Arbejdsrettens dom af 19. maj 2009</vt:lpstr>
      <vt:lpstr>Arbejdsrettens dom af 19. maj 2009</vt:lpstr>
      <vt:lpstr>UfR 2009.2387 H - Efterskoledommen</vt:lpstr>
      <vt:lpstr>UfR 2009.2387 H - Efterskoledommen</vt:lpstr>
      <vt:lpstr>UfR 2009.2387 H - Efterskoledommen</vt:lpstr>
      <vt:lpstr>UfR 2021.3721 H - Højesteret</vt:lpstr>
      <vt:lpstr>UfR 2021.3721 H - Højesteret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
  <cp:lastModifiedBy/>
  <cp:revision>1</cp:revision>
  <dcterms:created xsi:type="dcterms:W3CDTF">2023-07-19T19:51:32Z</dcterms:created>
  <dcterms:modified xsi:type="dcterms:W3CDTF">2023-09-11T12:08:34Z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0x010100AC085CFC53BC46CEA2EADE194AD9D48200826C884A6E11774DBAB982345A72E37D</vt:lpwstr>
  </property>
  <property fmtid="{D5CDD505-2E9C-101B-9397-08002B2CF9AE}" pid="3" name="CCMSystemID">
    <vt:lpwstr>734de6ac-81c3-4fcf-9562-6b64fc5a95cf</vt:lpwstr>
  </property>
  <property fmtid="{D5CDD505-2E9C-101B-9397-08002B2CF9AE}" pid="4" name="Dokumenttype">
    <vt:lpwstr>10;#Oplæg/tale|af6ea332-2b98-4dd2-baef-d7a9cc39cbc7</vt:lpwstr>
  </property>
  <property fmtid="{D5CDD505-2E9C-101B-9397-08002B2CF9AE}" pid="5" name="CCMOneDriveID">
    <vt:lpwstr/>
  </property>
  <property fmtid="{D5CDD505-2E9C-101B-9397-08002B2CF9AE}" pid="6" name="CCMOneDriveOwnerID">
    <vt:lpwstr/>
  </property>
  <property fmtid="{D5CDD505-2E9C-101B-9397-08002B2CF9AE}" pid="7" name="CCMOneDriveItemID">
    <vt:lpwstr/>
  </property>
  <property fmtid="{D5CDD505-2E9C-101B-9397-08002B2CF9AE}" pid="8" name="CCMIsSharedOnOneDrive">
    <vt:bool>false</vt:bool>
  </property>
  <property fmtid="{D5CDD505-2E9C-101B-9397-08002B2CF9AE}" pid="9" name="CCMCommunication">
    <vt:lpwstr/>
  </property>
  <property fmtid="{D5CDD505-2E9C-101B-9397-08002B2CF9AE}" pid="10" name="Interessent">
    <vt:lpwstr/>
  </property>
  <property fmtid="{D5CDD505-2E9C-101B-9397-08002B2CF9AE}" pid="11" name="CCMSystem">
    <vt:lpwstr> </vt:lpwstr>
  </property>
</Properties>
</file>