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38" y="3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30E66-8EC2-4601-945E-A509EFCA40DD}" type="doc">
      <dgm:prSet loTypeId="urn:microsoft.com/office/officeart/2005/8/layout/default" loCatId="list" qsTypeId="urn:microsoft.com/office/officeart/2005/8/quickstyle/simple2" qsCatId="simple" csTypeId="urn:microsoft.com/office/officeart/2005/8/colors/accent5_2" csCatId="accent5" phldr="1"/>
      <dgm:spPr/>
      <dgm:t>
        <a:bodyPr/>
        <a:lstStyle/>
        <a:p>
          <a:endParaRPr lang="en-US"/>
        </a:p>
      </dgm:t>
    </dgm:pt>
    <dgm:pt modelId="{020BEDCD-6D2E-4005-8C09-34AD809053B7}">
      <dgm:prSet/>
      <dgm:spPr/>
      <dgm:t>
        <a:bodyPr/>
        <a:lstStyle/>
        <a:p>
          <a:r>
            <a:rPr lang="da-DK" dirty="0"/>
            <a:t>9-9.45 	</a:t>
          </a:r>
        </a:p>
        <a:p>
          <a:r>
            <a:rPr lang="da-DK" dirty="0"/>
            <a:t>Afgørelser fra Arbejdsretten og Højesteret 	</a:t>
          </a:r>
        </a:p>
        <a:p>
          <a:r>
            <a:rPr lang="da-DK" dirty="0"/>
            <a:t>v/Oliver Talevski</a:t>
          </a:r>
          <a:endParaRPr lang="en-US" dirty="0"/>
        </a:p>
      </dgm:t>
    </dgm:pt>
    <dgm:pt modelId="{03E2C43A-8A93-454A-BDB0-12300635BCAB}" type="parTrans" cxnId="{D5433F9F-5DAE-4CE6-9C70-57A334CAF927}">
      <dgm:prSet/>
      <dgm:spPr/>
      <dgm:t>
        <a:bodyPr/>
        <a:lstStyle/>
        <a:p>
          <a:endParaRPr lang="en-US"/>
        </a:p>
      </dgm:t>
    </dgm:pt>
    <dgm:pt modelId="{EEB0D104-697F-4FE1-B020-8115A9AB4E67}" type="sibTrans" cxnId="{D5433F9F-5DAE-4CE6-9C70-57A334CAF927}">
      <dgm:prSet/>
      <dgm:spPr/>
      <dgm:t>
        <a:bodyPr/>
        <a:lstStyle/>
        <a:p>
          <a:endParaRPr lang="en-US"/>
        </a:p>
      </dgm:t>
    </dgm:pt>
    <dgm:pt modelId="{1C8FCC68-FDF3-4421-B345-ACFD597A04E7}">
      <dgm:prSet/>
      <dgm:spPr/>
      <dgm:t>
        <a:bodyPr/>
        <a:lstStyle/>
        <a:p>
          <a:r>
            <a:rPr lang="da-DK"/>
            <a:t>9.45-10 	Pause</a:t>
          </a:r>
          <a:endParaRPr lang="en-US"/>
        </a:p>
      </dgm:t>
    </dgm:pt>
    <dgm:pt modelId="{443625A1-EAD3-4AD4-B77B-4FEC3E1D4460}" type="parTrans" cxnId="{B2DA2407-5034-438C-AB00-B8E5581F3DE2}">
      <dgm:prSet/>
      <dgm:spPr/>
      <dgm:t>
        <a:bodyPr/>
        <a:lstStyle/>
        <a:p>
          <a:endParaRPr lang="en-US"/>
        </a:p>
      </dgm:t>
    </dgm:pt>
    <dgm:pt modelId="{BAA609A7-661B-48F5-9B08-27A193D17C4E}" type="sibTrans" cxnId="{B2DA2407-5034-438C-AB00-B8E5581F3DE2}">
      <dgm:prSet/>
      <dgm:spPr/>
      <dgm:t>
        <a:bodyPr/>
        <a:lstStyle/>
        <a:p>
          <a:endParaRPr lang="en-US"/>
        </a:p>
      </dgm:t>
    </dgm:pt>
    <dgm:pt modelId="{22541D0A-C5D6-41A5-891B-8DA0B99EC69A}">
      <dgm:prSet/>
      <dgm:spPr/>
      <dgm:t>
        <a:bodyPr/>
        <a:lstStyle/>
        <a:p>
          <a:r>
            <a:rPr lang="da-DK" dirty="0"/>
            <a:t>10-10.45 </a:t>
          </a:r>
        </a:p>
        <a:p>
          <a:r>
            <a:rPr lang="da-DK" dirty="0"/>
            <a:t>Afgørelser fra faglig voldgift v/Børge Dahl</a:t>
          </a:r>
          <a:endParaRPr lang="en-US" dirty="0"/>
        </a:p>
      </dgm:t>
    </dgm:pt>
    <dgm:pt modelId="{ACC845A1-CEF4-41AD-953C-4A75999DA7E7}" type="parTrans" cxnId="{CEB89E07-BC5E-4E66-B7BB-B4286CF4E369}">
      <dgm:prSet/>
      <dgm:spPr/>
      <dgm:t>
        <a:bodyPr/>
        <a:lstStyle/>
        <a:p>
          <a:endParaRPr lang="en-US"/>
        </a:p>
      </dgm:t>
    </dgm:pt>
    <dgm:pt modelId="{340227A9-8695-4AC5-83FB-FEE2E953934A}" type="sibTrans" cxnId="{CEB89E07-BC5E-4E66-B7BB-B4286CF4E369}">
      <dgm:prSet/>
      <dgm:spPr/>
      <dgm:t>
        <a:bodyPr/>
        <a:lstStyle/>
        <a:p>
          <a:endParaRPr lang="en-US"/>
        </a:p>
      </dgm:t>
    </dgm:pt>
    <dgm:pt modelId="{4B8B883F-FE6D-419A-8A79-9AF052AC638A}">
      <dgm:prSet/>
      <dgm:spPr/>
      <dgm:t>
        <a:bodyPr/>
        <a:lstStyle/>
        <a:p>
          <a:r>
            <a:rPr lang="da-DK"/>
            <a:t>10.45-11 	Pause</a:t>
          </a:r>
          <a:endParaRPr lang="en-US"/>
        </a:p>
      </dgm:t>
    </dgm:pt>
    <dgm:pt modelId="{ABA08275-04CC-4070-8BEC-958EEC5BC331}" type="parTrans" cxnId="{09D3BB3D-4316-4062-9F8E-FD90A1A88255}">
      <dgm:prSet/>
      <dgm:spPr/>
      <dgm:t>
        <a:bodyPr/>
        <a:lstStyle/>
        <a:p>
          <a:endParaRPr lang="en-US"/>
        </a:p>
      </dgm:t>
    </dgm:pt>
    <dgm:pt modelId="{19AD54D9-C264-401F-982B-DB22D49D1756}" type="sibTrans" cxnId="{09D3BB3D-4316-4062-9F8E-FD90A1A88255}">
      <dgm:prSet/>
      <dgm:spPr/>
      <dgm:t>
        <a:bodyPr/>
        <a:lstStyle/>
        <a:p>
          <a:endParaRPr lang="en-US"/>
        </a:p>
      </dgm:t>
    </dgm:pt>
    <dgm:pt modelId="{25F0F81C-1858-48DC-B574-12F340F8E5D6}">
      <dgm:prSet/>
      <dgm:spPr/>
      <dgm:t>
        <a:bodyPr/>
        <a:lstStyle/>
        <a:p>
          <a:pPr algn="ctr"/>
          <a:r>
            <a:rPr lang="da-DK" dirty="0"/>
            <a:t>11-11.30	</a:t>
          </a:r>
        </a:p>
        <a:p>
          <a:pPr algn="ctr"/>
          <a:r>
            <a:rPr lang="da-DK" dirty="0"/>
            <a:t>Nyt fra Beskæftigelsesministeriet v/Vibe Rømer Westh</a:t>
          </a:r>
          <a:endParaRPr lang="en-US" dirty="0"/>
        </a:p>
      </dgm:t>
    </dgm:pt>
    <dgm:pt modelId="{78028825-B031-451D-B73C-534958698430}" type="parTrans" cxnId="{FFF75EC5-8CF1-46BC-872E-85FA045A624F}">
      <dgm:prSet/>
      <dgm:spPr/>
      <dgm:t>
        <a:bodyPr/>
        <a:lstStyle/>
        <a:p>
          <a:endParaRPr lang="en-US"/>
        </a:p>
      </dgm:t>
    </dgm:pt>
    <dgm:pt modelId="{9CD76548-5A40-44E0-AD17-67C3A7334A55}" type="sibTrans" cxnId="{FFF75EC5-8CF1-46BC-872E-85FA045A624F}">
      <dgm:prSet/>
      <dgm:spPr/>
      <dgm:t>
        <a:bodyPr/>
        <a:lstStyle/>
        <a:p>
          <a:endParaRPr lang="en-US"/>
        </a:p>
      </dgm:t>
    </dgm:pt>
    <dgm:pt modelId="{EFCBAD9A-25E9-45FA-9791-B63E1ACE2466}">
      <dgm:prSet/>
      <dgm:spPr/>
      <dgm:t>
        <a:bodyPr/>
        <a:lstStyle/>
        <a:p>
          <a:r>
            <a:rPr lang="da-DK" dirty="0"/>
            <a:t>11.30-12	</a:t>
          </a:r>
        </a:p>
        <a:p>
          <a:r>
            <a:rPr lang="da-DK" dirty="0"/>
            <a:t>Nyt fra EU v/Jens Kristiansen</a:t>
          </a:r>
          <a:endParaRPr lang="en-US" dirty="0"/>
        </a:p>
      </dgm:t>
    </dgm:pt>
    <dgm:pt modelId="{6E66F06B-79AB-474C-8B01-448BB2898578}" type="parTrans" cxnId="{745192DF-B532-493A-900D-2BEBE5B02813}">
      <dgm:prSet/>
      <dgm:spPr/>
      <dgm:t>
        <a:bodyPr/>
        <a:lstStyle/>
        <a:p>
          <a:endParaRPr lang="en-US"/>
        </a:p>
      </dgm:t>
    </dgm:pt>
    <dgm:pt modelId="{DA00ADF6-58F0-4E5C-9D33-7F67BE4F55D4}" type="sibTrans" cxnId="{745192DF-B532-493A-900D-2BEBE5B02813}">
      <dgm:prSet/>
      <dgm:spPr/>
      <dgm:t>
        <a:bodyPr/>
        <a:lstStyle/>
        <a:p>
          <a:endParaRPr lang="en-US"/>
        </a:p>
      </dgm:t>
    </dgm:pt>
    <dgm:pt modelId="{42B9D2C3-A5AA-4D22-8EA5-13F8012D9645}" type="pres">
      <dgm:prSet presAssocID="{68130E66-8EC2-4601-945E-A509EFCA40DD}" presName="diagram" presStyleCnt="0">
        <dgm:presLayoutVars>
          <dgm:dir/>
          <dgm:resizeHandles val="exact"/>
        </dgm:presLayoutVars>
      </dgm:prSet>
      <dgm:spPr/>
    </dgm:pt>
    <dgm:pt modelId="{7D5307F7-5B4F-404E-9906-E86A2E064E5D}" type="pres">
      <dgm:prSet presAssocID="{020BEDCD-6D2E-4005-8C09-34AD809053B7}" presName="node" presStyleLbl="node1" presStyleIdx="0" presStyleCnt="6">
        <dgm:presLayoutVars>
          <dgm:bulletEnabled val="1"/>
        </dgm:presLayoutVars>
      </dgm:prSet>
      <dgm:spPr/>
    </dgm:pt>
    <dgm:pt modelId="{39FCB1C8-9A29-4E38-9F0D-71A532BAAEB4}" type="pres">
      <dgm:prSet presAssocID="{EEB0D104-697F-4FE1-B020-8115A9AB4E67}" presName="sibTrans" presStyleCnt="0"/>
      <dgm:spPr/>
    </dgm:pt>
    <dgm:pt modelId="{F0294FD6-ADCF-4873-9BBB-726FD8E158CD}" type="pres">
      <dgm:prSet presAssocID="{1C8FCC68-FDF3-4421-B345-ACFD597A04E7}" presName="node" presStyleLbl="node1" presStyleIdx="1" presStyleCnt="6">
        <dgm:presLayoutVars>
          <dgm:bulletEnabled val="1"/>
        </dgm:presLayoutVars>
      </dgm:prSet>
      <dgm:spPr/>
    </dgm:pt>
    <dgm:pt modelId="{8F56DAA6-7F8B-416D-847D-EAEF84F09FED}" type="pres">
      <dgm:prSet presAssocID="{BAA609A7-661B-48F5-9B08-27A193D17C4E}" presName="sibTrans" presStyleCnt="0"/>
      <dgm:spPr/>
    </dgm:pt>
    <dgm:pt modelId="{D3AE49C4-A6EB-48CF-980A-824BF3C189C2}" type="pres">
      <dgm:prSet presAssocID="{22541D0A-C5D6-41A5-891B-8DA0B99EC69A}" presName="node" presStyleLbl="node1" presStyleIdx="2" presStyleCnt="6">
        <dgm:presLayoutVars>
          <dgm:bulletEnabled val="1"/>
        </dgm:presLayoutVars>
      </dgm:prSet>
      <dgm:spPr/>
    </dgm:pt>
    <dgm:pt modelId="{F7A79366-7774-47F7-9E2B-4104D158665C}" type="pres">
      <dgm:prSet presAssocID="{340227A9-8695-4AC5-83FB-FEE2E953934A}" presName="sibTrans" presStyleCnt="0"/>
      <dgm:spPr/>
    </dgm:pt>
    <dgm:pt modelId="{BF60A17C-CC9F-435C-8148-418E881DBA99}" type="pres">
      <dgm:prSet presAssocID="{4B8B883F-FE6D-419A-8A79-9AF052AC638A}" presName="node" presStyleLbl="node1" presStyleIdx="3" presStyleCnt="6">
        <dgm:presLayoutVars>
          <dgm:bulletEnabled val="1"/>
        </dgm:presLayoutVars>
      </dgm:prSet>
      <dgm:spPr/>
    </dgm:pt>
    <dgm:pt modelId="{48E220A8-941A-4A08-8147-449FA437C486}" type="pres">
      <dgm:prSet presAssocID="{19AD54D9-C264-401F-982B-DB22D49D1756}" presName="sibTrans" presStyleCnt="0"/>
      <dgm:spPr/>
    </dgm:pt>
    <dgm:pt modelId="{2B85BF4B-029A-4B1C-844D-D5486FD1D98C}" type="pres">
      <dgm:prSet presAssocID="{25F0F81C-1858-48DC-B574-12F340F8E5D6}" presName="node" presStyleLbl="node1" presStyleIdx="4" presStyleCnt="6">
        <dgm:presLayoutVars>
          <dgm:bulletEnabled val="1"/>
        </dgm:presLayoutVars>
      </dgm:prSet>
      <dgm:spPr/>
    </dgm:pt>
    <dgm:pt modelId="{23A5B4B0-7FE5-499D-B645-B39F3890E5E5}" type="pres">
      <dgm:prSet presAssocID="{9CD76548-5A40-44E0-AD17-67C3A7334A55}" presName="sibTrans" presStyleCnt="0"/>
      <dgm:spPr/>
    </dgm:pt>
    <dgm:pt modelId="{1A3E6B7B-2450-4446-A97F-A6974D70A630}" type="pres">
      <dgm:prSet presAssocID="{EFCBAD9A-25E9-45FA-9791-B63E1ACE2466}" presName="node" presStyleLbl="node1" presStyleIdx="5" presStyleCnt="6">
        <dgm:presLayoutVars>
          <dgm:bulletEnabled val="1"/>
        </dgm:presLayoutVars>
      </dgm:prSet>
      <dgm:spPr/>
    </dgm:pt>
  </dgm:ptLst>
  <dgm:cxnLst>
    <dgm:cxn modelId="{B2DA2407-5034-438C-AB00-B8E5581F3DE2}" srcId="{68130E66-8EC2-4601-945E-A509EFCA40DD}" destId="{1C8FCC68-FDF3-4421-B345-ACFD597A04E7}" srcOrd="1" destOrd="0" parTransId="{443625A1-EAD3-4AD4-B77B-4FEC3E1D4460}" sibTransId="{BAA609A7-661B-48F5-9B08-27A193D17C4E}"/>
    <dgm:cxn modelId="{CEB89E07-BC5E-4E66-B7BB-B4286CF4E369}" srcId="{68130E66-8EC2-4601-945E-A509EFCA40DD}" destId="{22541D0A-C5D6-41A5-891B-8DA0B99EC69A}" srcOrd="2" destOrd="0" parTransId="{ACC845A1-CEF4-41AD-953C-4A75999DA7E7}" sibTransId="{340227A9-8695-4AC5-83FB-FEE2E953934A}"/>
    <dgm:cxn modelId="{D1416509-378D-4257-B7FB-4296A9E6FEE4}" type="presOf" srcId="{22541D0A-C5D6-41A5-891B-8DA0B99EC69A}" destId="{D3AE49C4-A6EB-48CF-980A-824BF3C189C2}" srcOrd="0" destOrd="0" presId="urn:microsoft.com/office/officeart/2005/8/layout/default"/>
    <dgm:cxn modelId="{D805B90E-C684-410F-9217-859FB527A2FF}" type="presOf" srcId="{68130E66-8EC2-4601-945E-A509EFCA40DD}" destId="{42B9D2C3-A5AA-4D22-8EA5-13F8012D9645}" srcOrd="0" destOrd="0" presId="urn:microsoft.com/office/officeart/2005/8/layout/default"/>
    <dgm:cxn modelId="{28538C15-A085-4122-8F46-DF4E368A11F9}" type="presOf" srcId="{020BEDCD-6D2E-4005-8C09-34AD809053B7}" destId="{7D5307F7-5B4F-404E-9906-E86A2E064E5D}" srcOrd="0" destOrd="0" presId="urn:microsoft.com/office/officeart/2005/8/layout/default"/>
    <dgm:cxn modelId="{3EAC8C31-93BA-4516-A279-CBD2C6A6AD90}" type="presOf" srcId="{1C8FCC68-FDF3-4421-B345-ACFD597A04E7}" destId="{F0294FD6-ADCF-4873-9BBB-726FD8E158CD}" srcOrd="0" destOrd="0" presId="urn:microsoft.com/office/officeart/2005/8/layout/default"/>
    <dgm:cxn modelId="{09D3BB3D-4316-4062-9F8E-FD90A1A88255}" srcId="{68130E66-8EC2-4601-945E-A509EFCA40DD}" destId="{4B8B883F-FE6D-419A-8A79-9AF052AC638A}" srcOrd="3" destOrd="0" parTransId="{ABA08275-04CC-4070-8BEC-958EEC5BC331}" sibTransId="{19AD54D9-C264-401F-982B-DB22D49D1756}"/>
    <dgm:cxn modelId="{C833417A-5CB6-4152-BBB1-7158EA49AA78}" type="presOf" srcId="{4B8B883F-FE6D-419A-8A79-9AF052AC638A}" destId="{BF60A17C-CC9F-435C-8148-418E881DBA99}" srcOrd="0" destOrd="0" presId="urn:microsoft.com/office/officeart/2005/8/layout/default"/>
    <dgm:cxn modelId="{AAEF7C83-4AF0-4E9E-81E5-692329A65312}" type="presOf" srcId="{25F0F81C-1858-48DC-B574-12F340F8E5D6}" destId="{2B85BF4B-029A-4B1C-844D-D5486FD1D98C}" srcOrd="0" destOrd="0" presId="urn:microsoft.com/office/officeart/2005/8/layout/default"/>
    <dgm:cxn modelId="{D5433F9F-5DAE-4CE6-9C70-57A334CAF927}" srcId="{68130E66-8EC2-4601-945E-A509EFCA40DD}" destId="{020BEDCD-6D2E-4005-8C09-34AD809053B7}" srcOrd="0" destOrd="0" parTransId="{03E2C43A-8A93-454A-BDB0-12300635BCAB}" sibTransId="{EEB0D104-697F-4FE1-B020-8115A9AB4E67}"/>
    <dgm:cxn modelId="{BA814FAD-1E89-475D-8589-806CA0666BBB}" type="presOf" srcId="{EFCBAD9A-25E9-45FA-9791-B63E1ACE2466}" destId="{1A3E6B7B-2450-4446-A97F-A6974D70A630}" srcOrd="0" destOrd="0" presId="urn:microsoft.com/office/officeart/2005/8/layout/default"/>
    <dgm:cxn modelId="{FFF75EC5-8CF1-46BC-872E-85FA045A624F}" srcId="{68130E66-8EC2-4601-945E-A509EFCA40DD}" destId="{25F0F81C-1858-48DC-B574-12F340F8E5D6}" srcOrd="4" destOrd="0" parTransId="{78028825-B031-451D-B73C-534958698430}" sibTransId="{9CD76548-5A40-44E0-AD17-67C3A7334A55}"/>
    <dgm:cxn modelId="{745192DF-B532-493A-900D-2BEBE5B02813}" srcId="{68130E66-8EC2-4601-945E-A509EFCA40DD}" destId="{EFCBAD9A-25E9-45FA-9791-B63E1ACE2466}" srcOrd="5" destOrd="0" parTransId="{6E66F06B-79AB-474C-8B01-448BB2898578}" sibTransId="{DA00ADF6-58F0-4E5C-9D33-7F67BE4F55D4}"/>
    <dgm:cxn modelId="{85F64526-70E2-40D5-97B8-216A60FA486E}" type="presParOf" srcId="{42B9D2C3-A5AA-4D22-8EA5-13F8012D9645}" destId="{7D5307F7-5B4F-404E-9906-E86A2E064E5D}" srcOrd="0" destOrd="0" presId="urn:microsoft.com/office/officeart/2005/8/layout/default"/>
    <dgm:cxn modelId="{7E4B9C79-D901-4740-8A44-CDC2F593E893}" type="presParOf" srcId="{42B9D2C3-A5AA-4D22-8EA5-13F8012D9645}" destId="{39FCB1C8-9A29-4E38-9F0D-71A532BAAEB4}" srcOrd="1" destOrd="0" presId="urn:microsoft.com/office/officeart/2005/8/layout/default"/>
    <dgm:cxn modelId="{A9A614AF-7CEB-4D2C-B5DE-E9A904D1B20E}" type="presParOf" srcId="{42B9D2C3-A5AA-4D22-8EA5-13F8012D9645}" destId="{F0294FD6-ADCF-4873-9BBB-726FD8E158CD}" srcOrd="2" destOrd="0" presId="urn:microsoft.com/office/officeart/2005/8/layout/default"/>
    <dgm:cxn modelId="{7C541FFE-E450-42DE-A8FA-E889A1314CB5}" type="presParOf" srcId="{42B9D2C3-A5AA-4D22-8EA5-13F8012D9645}" destId="{8F56DAA6-7F8B-416D-847D-EAEF84F09FED}" srcOrd="3" destOrd="0" presId="urn:microsoft.com/office/officeart/2005/8/layout/default"/>
    <dgm:cxn modelId="{7AA075E5-C8BE-4224-9882-3D39949CF73A}" type="presParOf" srcId="{42B9D2C3-A5AA-4D22-8EA5-13F8012D9645}" destId="{D3AE49C4-A6EB-48CF-980A-824BF3C189C2}" srcOrd="4" destOrd="0" presId="urn:microsoft.com/office/officeart/2005/8/layout/default"/>
    <dgm:cxn modelId="{A0381FBE-AF48-477F-9BB3-5314DB91443B}" type="presParOf" srcId="{42B9D2C3-A5AA-4D22-8EA5-13F8012D9645}" destId="{F7A79366-7774-47F7-9E2B-4104D158665C}" srcOrd="5" destOrd="0" presId="urn:microsoft.com/office/officeart/2005/8/layout/default"/>
    <dgm:cxn modelId="{606C5FB1-E875-43C8-90AF-045BF2899DD1}" type="presParOf" srcId="{42B9D2C3-A5AA-4D22-8EA5-13F8012D9645}" destId="{BF60A17C-CC9F-435C-8148-418E881DBA99}" srcOrd="6" destOrd="0" presId="urn:microsoft.com/office/officeart/2005/8/layout/default"/>
    <dgm:cxn modelId="{3FCBA699-8509-44ED-85B6-830BCF1ED866}" type="presParOf" srcId="{42B9D2C3-A5AA-4D22-8EA5-13F8012D9645}" destId="{48E220A8-941A-4A08-8147-449FA437C486}" srcOrd="7" destOrd="0" presId="urn:microsoft.com/office/officeart/2005/8/layout/default"/>
    <dgm:cxn modelId="{113D98BB-ED5B-4CFA-8023-B38B5CC7AA30}" type="presParOf" srcId="{42B9D2C3-A5AA-4D22-8EA5-13F8012D9645}" destId="{2B85BF4B-029A-4B1C-844D-D5486FD1D98C}" srcOrd="8" destOrd="0" presId="urn:microsoft.com/office/officeart/2005/8/layout/default"/>
    <dgm:cxn modelId="{1E3398A9-E3BA-4286-B364-3C6ABA8CF05C}" type="presParOf" srcId="{42B9D2C3-A5AA-4D22-8EA5-13F8012D9645}" destId="{23A5B4B0-7FE5-499D-B645-B39F3890E5E5}" srcOrd="9" destOrd="0" presId="urn:microsoft.com/office/officeart/2005/8/layout/default"/>
    <dgm:cxn modelId="{37892CC4-93C6-40BB-A772-5694ACCFB734}" type="presParOf" srcId="{42B9D2C3-A5AA-4D22-8EA5-13F8012D9645}" destId="{1A3E6B7B-2450-4446-A97F-A6974D70A630}"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6CBFB5-0963-4A15-9BF8-9E1D21F9ED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6A9F41-EF4B-4450-BED2-E14EA096724C}">
      <dgm:prSet/>
      <dgm:spPr/>
      <dgm:t>
        <a:bodyPr/>
        <a:lstStyle/>
        <a:p>
          <a:r>
            <a:rPr lang="da-DK" b="1" u="sng" dirty="0"/>
            <a:t>Dom af 3. oktober 2022 i sag nr. 2022-2</a:t>
          </a:r>
          <a:endParaRPr lang="en-US" dirty="0"/>
        </a:p>
      </dgm:t>
    </dgm:pt>
    <dgm:pt modelId="{0231D9A9-B150-4F08-B1C4-80A187F71E71}" type="parTrans" cxnId="{7F03E565-C94D-4B72-85E2-86E86B33AD34}">
      <dgm:prSet/>
      <dgm:spPr/>
      <dgm:t>
        <a:bodyPr/>
        <a:lstStyle/>
        <a:p>
          <a:endParaRPr lang="en-US"/>
        </a:p>
      </dgm:t>
    </dgm:pt>
    <dgm:pt modelId="{116397F2-988C-462A-849B-B7F8095E4931}" type="sibTrans" cxnId="{7F03E565-C94D-4B72-85E2-86E86B33AD34}">
      <dgm:prSet/>
      <dgm:spPr/>
      <dgm:t>
        <a:bodyPr/>
        <a:lstStyle/>
        <a:p>
          <a:endParaRPr lang="en-US"/>
        </a:p>
      </dgm:t>
    </dgm:pt>
    <dgm:pt modelId="{10DAD32A-CC85-4F6F-86BE-2656B3E05FB5}">
      <dgm:prSet/>
      <dgm:spPr/>
      <dgm:t>
        <a:bodyPr/>
        <a:lstStyle/>
        <a:p>
          <a:r>
            <a:rPr lang="da-DK" dirty="0"/>
            <a:t>Anvendelsen af CDT-test var ikke i strid med aftalen om kontrolforanstaltninger eller omfattet af helbredsoplysningsloven. </a:t>
          </a:r>
          <a:endParaRPr lang="en-US" dirty="0"/>
        </a:p>
      </dgm:t>
    </dgm:pt>
    <dgm:pt modelId="{2CF013ED-B29A-451C-966F-8D3849619EA2}" type="parTrans" cxnId="{70D033BE-262F-4454-8A3B-042A09A43501}">
      <dgm:prSet/>
      <dgm:spPr/>
      <dgm:t>
        <a:bodyPr/>
        <a:lstStyle/>
        <a:p>
          <a:endParaRPr lang="en-US"/>
        </a:p>
      </dgm:t>
    </dgm:pt>
    <dgm:pt modelId="{CA7102E1-4C2F-47DC-9C75-18473D56AE72}" type="sibTrans" cxnId="{70D033BE-262F-4454-8A3B-042A09A43501}">
      <dgm:prSet/>
      <dgm:spPr/>
      <dgm:t>
        <a:bodyPr/>
        <a:lstStyle/>
        <a:p>
          <a:endParaRPr lang="en-US"/>
        </a:p>
      </dgm:t>
    </dgm:pt>
    <dgm:pt modelId="{FA86EFF8-2218-4102-BD9B-894209D4E61D}">
      <dgm:prSet/>
      <dgm:spPr/>
      <dgm:t>
        <a:bodyPr/>
        <a:lstStyle/>
        <a:p>
          <a:r>
            <a:rPr lang="da-DK" dirty="0"/>
            <a:t>Anvendelsen udgjorde heller ikke misbrug af ledelsesretten.</a:t>
          </a:r>
          <a:endParaRPr lang="en-US" dirty="0"/>
        </a:p>
      </dgm:t>
    </dgm:pt>
    <dgm:pt modelId="{F118F162-7858-4564-8106-017EDC6C3E2E}" type="parTrans" cxnId="{14804608-A18C-4924-B27A-67D540E2ED16}">
      <dgm:prSet/>
      <dgm:spPr/>
      <dgm:t>
        <a:bodyPr/>
        <a:lstStyle/>
        <a:p>
          <a:endParaRPr lang="en-US"/>
        </a:p>
      </dgm:t>
    </dgm:pt>
    <dgm:pt modelId="{48EECB7E-27A8-44CE-A5FE-75E4616092B1}" type="sibTrans" cxnId="{14804608-A18C-4924-B27A-67D540E2ED16}">
      <dgm:prSet/>
      <dgm:spPr/>
      <dgm:t>
        <a:bodyPr/>
        <a:lstStyle/>
        <a:p>
          <a:endParaRPr lang="en-US"/>
        </a:p>
      </dgm:t>
    </dgm:pt>
    <dgm:pt modelId="{77D4BD5A-423A-4620-8A8A-B0FE6338878B}" type="pres">
      <dgm:prSet presAssocID="{A06CBFB5-0963-4A15-9BF8-9E1D21F9ED01}" presName="linear" presStyleCnt="0">
        <dgm:presLayoutVars>
          <dgm:animLvl val="lvl"/>
          <dgm:resizeHandles val="exact"/>
        </dgm:presLayoutVars>
      </dgm:prSet>
      <dgm:spPr/>
    </dgm:pt>
    <dgm:pt modelId="{34AC4C67-28AD-4705-AB1F-22C41B0504EA}" type="pres">
      <dgm:prSet presAssocID="{476A9F41-EF4B-4450-BED2-E14EA096724C}" presName="parentText" presStyleLbl="node1" presStyleIdx="0" presStyleCnt="3" custLinFactY="27849" custLinFactNeighborY="100000">
        <dgm:presLayoutVars>
          <dgm:chMax val="0"/>
          <dgm:bulletEnabled val="1"/>
        </dgm:presLayoutVars>
      </dgm:prSet>
      <dgm:spPr/>
    </dgm:pt>
    <dgm:pt modelId="{1289E803-FEB6-4345-8FB9-58A5A12399ED}" type="pres">
      <dgm:prSet presAssocID="{116397F2-988C-462A-849B-B7F8095E4931}" presName="spacer" presStyleCnt="0"/>
      <dgm:spPr/>
    </dgm:pt>
    <dgm:pt modelId="{799547FA-5EA3-4EBD-8FEC-6B719E6CAE10}" type="pres">
      <dgm:prSet presAssocID="{10DAD32A-CC85-4F6F-86BE-2656B3E05FB5}" presName="parentText" presStyleLbl="node1" presStyleIdx="1" presStyleCnt="3" custLinFactY="25639" custLinFactNeighborY="100000">
        <dgm:presLayoutVars>
          <dgm:chMax val="0"/>
          <dgm:bulletEnabled val="1"/>
        </dgm:presLayoutVars>
      </dgm:prSet>
      <dgm:spPr/>
    </dgm:pt>
    <dgm:pt modelId="{BA485C3B-1A83-445B-BD2C-FC7987C3AD2F}" type="pres">
      <dgm:prSet presAssocID="{CA7102E1-4C2F-47DC-9C75-18473D56AE72}" presName="spacer" presStyleCnt="0"/>
      <dgm:spPr/>
    </dgm:pt>
    <dgm:pt modelId="{140DED7B-F1DA-485D-908B-677B5DD45D68}" type="pres">
      <dgm:prSet presAssocID="{FA86EFF8-2218-4102-BD9B-894209D4E61D}" presName="parentText" presStyleLbl="node1" presStyleIdx="2" presStyleCnt="3" custLinFactY="22809" custLinFactNeighborY="100000">
        <dgm:presLayoutVars>
          <dgm:chMax val="0"/>
          <dgm:bulletEnabled val="1"/>
        </dgm:presLayoutVars>
      </dgm:prSet>
      <dgm:spPr/>
    </dgm:pt>
  </dgm:ptLst>
  <dgm:cxnLst>
    <dgm:cxn modelId="{14804608-A18C-4924-B27A-67D540E2ED16}" srcId="{A06CBFB5-0963-4A15-9BF8-9E1D21F9ED01}" destId="{FA86EFF8-2218-4102-BD9B-894209D4E61D}" srcOrd="2" destOrd="0" parTransId="{F118F162-7858-4564-8106-017EDC6C3E2E}" sibTransId="{48EECB7E-27A8-44CE-A5FE-75E4616092B1}"/>
    <dgm:cxn modelId="{3C334125-4EC3-43E6-BBEE-972285BE2BD8}" type="presOf" srcId="{476A9F41-EF4B-4450-BED2-E14EA096724C}" destId="{34AC4C67-28AD-4705-AB1F-22C41B0504EA}" srcOrd="0" destOrd="0" presId="urn:microsoft.com/office/officeart/2005/8/layout/vList2"/>
    <dgm:cxn modelId="{7F03E565-C94D-4B72-85E2-86E86B33AD34}" srcId="{A06CBFB5-0963-4A15-9BF8-9E1D21F9ED01}" destId="{476A9F41-EF4B-4450-BED2-E14EA096724C}" srcOrd="0" destOrd="0" parTransId="{0231D9A9-B150-4F08-B1C4-80A187F71E71}" sibTransId="{116397F2-988C-462A-849B-B7F8095E4931}"/>
    <dgm:cxn modelId="{4AAC6C59-D1DA-4A86-B221-C571149F13DF}" type="presOf" srcId="{A06CBFB5-0963-4A15-9BF8-9E1D21F9ED01}" destId="{77D4BD5A-423A-4620-8A8A-B0FE6338878B}" srcOrd="0" destOrd="0" presId="urn:microsoft.com/office/officeart/2005/8/layout/vList2"/>
    <dgm:cxn modelId="{8C2DE694-F329-44D6-A45B-17F87735139A}" type="presOf" srcId="{FA86EFF8-2218-4102-BD9B-894209D4E61D}" destId="{140DED7B-F1DA-485D-908B-677B5DD45D68}" srcOrd="0" destOrd="0" presId="urn:microsoft.com/office/officeart/2005/8/layout/vList2"/>
    <dgm:cxn modelId="{70D033BE-262F-4454-8A3B-042A09A43501}" srcId="{A06CBFB5-0963-4A15-9BF8-9E1D21F9ED01}" destId="{10DAD32A-CC85-4F6F-86BE-2656B3E05FB5}" srcOrd="1" destOrd="0" parTransId="{2CF013ED-B29A-451C-966F-8D3849619EA2}" sibTransId="{CA7102E1-4C2F-47DC-9C75-18473D56AE72}"/>
    <dgm:cxn modelId="{CCCFB2E8-A4C9-4677-B778-D824F1DEB5A5}" type="presOf" srcId="{10DAD32A-CC85-4F6F-86BE-2656B3E05FB5}" destId="{799547FA-5EA3-4EBD-8FEC-6B719E6CAE10}" srcOrd="0" destOrd="0" presId="urn:microsoft.com/office/officeart/2005/8/layout/vList2"/>
    <dgm:cxn modelId="{77D518E4-4C5C-49FB-A8C5-94D35AB422E9}" type="presParOf" srcId="{77D4BD5A-423A-4620-8A8A-B0FE6338878B}" destId="{34AC4C67-28AD-4705-AB1F-22C41B0504EA}" srcOrd="0" destOrd="0" presId="urn:microsoft.com/office/officeart/2005/8/layout/vList2"/>
    <dgm:cxn modelId="{D93D52CA-8CF9-413C-A441-879A7042B1BE}" type="presParOf" srcId="{77D4BD5A-423A-4620-8A8A-B0FE6338878B}" destId="{1289E803-FEB6-4345-8FB9-58A5A12399ED}" srcOrd="1" destOrd="0" presId="urn:microsoft.com/office/officeart/2005/8/layout/vList2"/>
    <dgm:cxn modelId="{84D86F62-EB21-463E-9E84-DEA73A8227DE}" type="presParOf" srcId="{77D4BD5A-423A-4620-8A8A-B0FE6338878B}" destId="{799547FA-5EA3-4EBD-8FEC-6B719E6CAE10}" srcOrd="2" destOrd="0" presId="urn:microsoft.com/office/officeart/2005/8/layout/vList2"/>
    <dgm:cxn modelId="{DE486E97-FAAA-41FA-8859-63B6AD6BE73C}" type="presParOf" srcId="{77D4BD5A-423A-4620-8A8A-B0FE6338878B}" destId="{BA485C3B-1A83-445B-BD2C-FC7987C3AD2F}" srcOrd="3" destOrd="0" presId="urn:microsoft.com/office/officeart/2005/8/layout/vList2"/>
    <dgm:cxn modelId="{D8D72A45-C603-4BFB-8518-D106956E5B6B}" type="presParOf" srcId="{77D4BD5A-423A-4620-8A8A-B0FE6338878B}" destId="{140DED7B-F1DA-485D-908B-677B5DD45D6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0D9D891-7505-4C66-8E52-04E2BA111FFD}"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9CE910B0-935D-4B0E-9CE5-94643F09395B}">
      <dgm:prSet/>
      <dgm:spPr/>
      <dgm:t>
        <a:bodyPr/>
        <a:lstStyle/>
        <a:p>
          <a:r>
            <a:rPr lang="da-DK" b="1" u="sng"/>
            <a:t>UfR 2022.3317 H</a:t>
          </a:r>
          <a:endParaRPr lang="en-US"/>
        </a:p>
      </dgm:t>
    </dgm:pt>
    <dgm:pt modelId="{96EF851D-AA35-4C41-BFC8-D7D804FF92DC}" type="parTrans" cxnId="{FC0AF650-7D8F-497F-937B-3E346F3962D9}">
      <dgm:prSet/>
      <dgm:spPr/>
      <dgm:t>
        <a:bodyPr/>
        <a:lstStyle/>
        <a:p>
          <a:endParaRPr lang="en-US"/>
        </a:p>
      </dgm:t>
    </dgm:pt>
    <dgm:pt modelId="{D61F1844-3EFC-4E6B-845D-75A291D1255F}" type="sibTrans" cxnId="{FC0AF650-7D8F-497F-937B-3E346F3962D9}">
      <dgm:prSet/>
      <dgm:spPr/>
      <dgm:t>
        <a:bodyPr/>
        <a:lstStyle/>
        <a:p>
          <a:endParaRPr lang="en-US"/>
        </a:p>
      </dgm:t>
    </dgm:pt>
    <dgm:pt modelId="{72B1DC56-7B61-4CD3-B1DA-C9C43324AF2C}">
      <dgm:prSet/>
      <dgm:spPr/>
      <dgm:t>
        <a:bodyPr/>
        <a:lstStyle/>
        <a:p>
          <a:r>
            <a:rPr lang="da-DK" dirty="0"/>
            <a:t>Det var ifølge et flertal på 3 ud af 5 dommere ikke berettiget for en grønlandsk kommune at afskedige en skolelærer uden varsel på grund af væsentlig misligholdelse.</a:t>
          </a:r>
          <a:endParaRPr lang="en-US" dirty="0"/>
        </a:p>
      </dgm:t>
    </dgm:pt>
    <dgm:pt modelId="{5482C5AC-6B4A-4300-A339-A97FECB6D8E2}" type="parTrans" cxnId="{83D56B3C-E5C9-4586-B75F-DA67890D0B90}">
      <dgm:prSet/>
      <dgm:spPr/>
      <dgm:t>
        <a:bodyPr/>
        <a:lstStyle/>
        <a:p>
          <a:endParaRPr lang="en-US"/>
        </a:p>
      </dgm:t>
    </dgm:pt>
    <dgm:pt modelId="{BDDFE5EB-F270-417A-A793-637BC721B907}" type="sibTrans" cxnId="{83D56B3C-E5C9-4586-B75F-DA67890D0B90}">
      <dgm:prSet/>
      <dgm:spPr/>
      <dgm:t>
        <a:bodyPr/>
        <a:lstStyle/>
        <a:p>
          <a:endParaRPr lang="en-US"/>
        </a:p>
      </dgm:t>
    </dgm:pt>
    <dgm:pt modelId="{1A13D3FE-0FAC-4127-8937-6D233EBB10D4}">
      <dgm:prSet/>
      <dgm:spPr/>
      <dgm:t>
        <a:bodyPr/>
        <a:lstStyle/>
        <a:p>
          <a:r>
            <a:rPr lang="da-DK"/>
            <a:t>Ikke det fornødne sikre grundlag for at opfatte lærerens adfærd og flytning af folkeregisteradresse til DK som en tilkendegivelse om, at han ikke ville vende tilbage til sit arbejde som lærer, når han blev rask.</a:t>
          </a:r>
          <a:endParaRPr lang="en-US"/>
        </a:p>
      </dgm:t>
    </dgm:pt>
    <dgm:pt modelId="{5425CCBE-9175-4DD3-9BFA-9D41E30A9994}" type="parTrans" cxnId="{70AE34FF-7C49-4ECB-97B0-A567AAD4E389}">
      <dgm:prSet/>
      <dgm:spPr/>
      <dgm:t>
        <a:bodyPr/>
        <a:lstStyle/>
        <a:p>
          <a:endParaRPr lang="en-US"/>
        </a:p>
      </dgm:t>
    </dgm:pt>
    <dgm:pt modelId="{697A46E4-BC48-47A9-93BA-05AC8A9A5304}" type="sibTrans" cxnId="{70AE34FF-7C49-4ECB-97B0-A567AAD4E389}">
      <dgm:prSet/>
      <dgm:spPr/>
      <dgm:t>
        <a:bodyPr/>
        <a:lstStyle/>
        <a:p>
          <a:endParaRPr lang="en-US"/>
        </a:p>
      </dgm:t>
    </dgm:pt>
    <dgm:pt modelId="{C7ABA87C-EE53-4274-8355-AAABE49704ED}" type="pres">
      <dgm:prSet presAssocID="{A0D9D891-7505-4C66-8E52-04E2BA111FFD}" presName="linear" presStyleCnt="0">
        <dgm:presLayoutVars>
          <dgm:animLvl val="lvl"/>
          <dgm:resizeHandles val="exact"/>
        </dgm:presLayoutVars>
      </dgm:prSet>
      <dgm:spPr/>
    </dgm:pt>
    <dgm:pt modelId="{2DA1A3BB-B790-4C6E-9144-D7FCA48BF88F}" type="pres">
      <dgm:prSet presAssocID="{9CE910B0-935D-4B0E-9CE5-94643F09395B}" presName="parentText" presStyleLbl="node1" presStyleIdx="0" presStyleCnt="3">
        <dgm:presLayoutVars>
          <dgm:chMax val="0"/>
          <dgm:bulletEnabled val="1"/>
        </dgm:presLayoutVars>
      </dgm:prSet>
      <dgm:spPr/>
    </dgm:pt>
    <dgm:pt modelId="{33DDEFB1-1D78-4023-ABAF-2ABD07A64834}" type="pres">
      <dgm:prSet presAssocID="{D61F1844-3EFC-4E6B-845D-75A291D1255F}" presName="spacer" presStyleCnt="0"/>
      <dgm:spPr/>
    </dgm:pt>
    <dgm:pt modelId="{F89AB80B-513B-418B-84AE-CD63A3F7C583}" type="pres">
      <dgm:prSet presAssocID="{72B1DC56-7B61-4CD3-B1DA-C9C43324AF2C}" presName="parentText" presStyleLbl="node1" presStyleIdx="1" presStyleCnt="3">
        <dgm:presLayoutVars>
          <dgm:chMax val="0"/>
          <dgm:bulletEnabled val="1"/>
        </dgm:presLayoutVars>
      </dgm:prSet>
      <dgm:spPr/>
    </dgm:pt>
    <dgm:pt modelId="{A0DBE5F7-DF8F-46D2-9362-C75944A69CFA}" type="pres">
      <dgm:prSet presAssocID="{BDDFE5EB-F270-417A-A793-637BC721B907}" presName="spacer" presStyleCnt="0"/>
      <dgm:spPr/>
    </dgm:pt>
    <dgm:pt modelId="{414D2492-5BB8-4029-BBA9-EA108C4E06AD}" type="pres">
      <dgm:prSet presAssocID="{1A13D3FE-0FAC-4127-8937-6D233EBB10D4}" presName="parentText" presStyleLbl="node1" presStyleIdx="2" presStyleCnt="3">
        <dgm:presLayoutVars>
          <dgm:chMax val="0"/>
          <dgm:bulletEnabled val="1"/>
        </dgm:presLayoutVars>
      </dgm:prSet>
      <dgm:spPr/>
    </dgm:pt>
  </dgm:ptLst>
  <dgm:cxnLst>
    <dgm:cxn modelId="{781EE803-167C-4105-9917-9529A30D3DCD}" type="presOf" srcId="{A0D9D891-7505-4C66-8E52-04E2BA111FFD}" destId="{C7ABA87C-EE53-4274-8355-AAABE49704ED}" srcOrd="0" destOrd="0" presId="urn:microsoft.com/office/officeart/2005/8/layout/vList2"/>
    <dgm:cxn modelId="{7467A210-27AD-4D27-AD07-EC0685FB7141}" type="presOf" srcId="{72B1DC56-7B61-4CD3-B1DA-C9C43324AF2C}" destId="{F89AB80B-513B-418B-84AE-CD63A3F7C583}" srcOrd="0" destOrd="0" presId="urn:microsoft.com/office/officeart/2005/8/layout/vList2"/>
    <dgm:cxn modelId="{730DC032-96FF-4CC4-826E-4BF349972748}" type="presOf" srcId="{9CE910B0-935D-4B0E-9CE5-94643F09395B}" destId="{2DA1A3BB-B790-4C6E-9144-D7FCA48BF88F}" srcOrd="0" destOrd="0" presId="urn:microsoft.com/office/officeart/2005/8/layout/vList2"/>
    <dgm:cxn modelId="{83D56B3C-E5C9-4586-B75F-DA67890D0B90}" srcId="{A0D9D891-7505-4C66-8E52-04E2BA111FFD}" destId="{72B1DC56-7B61-4CD3-B1DA-C9C43324AF2C}" srcOrd="1" destOrd="0" parTransId="{5482C5AC-6B4A-4300-A339-A97FECB6D8E2}" sibTransId="{BDDFE5EB-F270-417A-A793-637BC721B907}"/>
    <dgm:cxn modelId="{FC0AF650-7D8F-497F-937B-3E346F3962D9}" srcId="{A0D9D891-7505-4C66-8E52-04E2BA111FFD}" destId="{9CE910B0-935D-4B0E-9CE5-94643F09395B}" srcOrd="0" destOrd="0" parTransId="{96EF851D-AA35-4C41-BFC8-D7D804FF92DC}" sibTransId="{D61F1844-3EFC-4E6B-845D-75A291D1255F}"/>
    <dgm:cxn modelId="{ADD7A0D8-D6EA-4ECF-BFED-FA65AFBEF909}" type="presOf" srcId="{1A13D3FE-0FAC-4127-8937-6D233EBB10D4}" destId="{414D2492-5BB8-4029-BBA9-EA108C4E06AD}" srcOrd="0" destOrd="0" presId="urn:microsoft.com/office/officeart/2005/8/layout/vList2"/>
    <dgm:cxn modelId="{70AE34FF-7C49-4ECB-97B0-A567AAD4E389}" srcId="{A0D9D891-7505-4C66-8E52-04E2BA111FFD}" destId="{1A13D3FE-0FAC-4127-8937-6D233EBB10D4}" srcOrd="2" destOrd="0" parTransId="{5425CCBE-9175-4DD3-9BFA-9D41E30A9994}" sibTransId="{697A46E4-BC48-47A9-93BA-05AC8A9A5304}"/>
    <dgm:cxn modelId="{F9969085-4F30-4633-99BE-E5D0D1A263A5}" type="presParOf" srcId="{C7ABA87C-EE53-4274-8355-AAABE49704ED}" destId="{2DA1A3BB-B790-4C6E-9144-D7FCA48BF88F}" srcOrd="0" destOrd="0" presId="urn:microsoft.com/office/officeart/2005/8/layout/vList2"/>
    <dgm:cxn modelId="{879ECE3D-3436-4A98-9450-C5426C4215EA}" type="presParOf" srcId="{C7ABA87C-EE53-4274-8355-AAABE49704ED}" destId="{33DDEFB1-1D78-4023-ABAF-2ABD07A64834}" srcOrd="1" destOrd="0" presId="urn:microsoft.com/office/officeart/2005/8/layout/vList2"/>
    <dgm:cxn modelId="{D8F64A08-7266-47FC-8809-2CFB6FCC42EF}" type="presParOf" srcId="{C7ABA87C-EE53-4274-8355-AAABE49704ED}" destId="{F89AB80B-513B-418B-84AE-CD63A3F7C583}" srcOrd="2" destOrd="0" presId="urn:microsoft.com/office/officeart/2005/8/layout/vList2"/>
    <dgm:cxn modelId="{8983C234-4B0A-4A9A-8C39-583641650133}" type="presParOf" srcId="{C7ABA87C-EE53-4274-8355-AAABE49704ED}" destId="{A0DBE5F7-DF8F-46D2-9362-C75944A69CFA}" srcOrd="3" destOrd="0" presId="urn:microsoft.com/office/officeart/2005/8/layout/vList2"/>
    <dgm:cxn modelId="{8B03F756-7BBE-4846-968A-96F5035E5D82}" type="presParOf" srcId="{C7ABA87C-EE53-4274-8355-AAABE49704ED}" destId="{414D2492-5BB8-4029-BBA9-EA108C4E06A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680856-86D1-4E94-A904-D8857BFF5363}"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4C70EE9E-2A5C-4CE0-B51D-B759FA9349E7}">
      <dgm:prSet/>
      <dgm:spPr/>
      <dgm:t>
        <a:bodyPr/>
        <a:lstStyle/>
        <a:p>
          <a:r>
            <a:rPr lang="da-DK" b="1" u="sng" dirty="0" err="1"/>
            <a:t>UfR</a:t>
          </a:r>
          <a:r>
            <a:rPr lang="da-DK" b="1" u="sng" dirty="0"/>
            <a:t> 2022.4461 H</a:t>
          </a:r>
          <a:endParaRPr lang="en-US" dirty="0"/>
        </a:p>
      </dgm:t>
    </dgm:pt>
    <dgm:pt modelId="{8C281771-1014-40B0-91AE-7225E5A7DAC5}" type="parTrans" cxnId="{22F0A3F9-FC2F-4C7F-A24A-751019BEEC5E}">
      <dgm:prSet/>
      <dgm:spPr/>
      <dgm:t>
        <a:bodyPr/>
        <a:lstStyle/>
        <a:p>
          <a:endParaRPr lang="en-US"/>
        </a:p>
      </dgm:t>
    </dgm:pt>
    <dgm:pt modelId="{1C1E6BA8-1CDA-4979-8FC5-263525AA559E}" type="sibTrans" cxnId="{22F0A3F9-FC2F-4C7F-A24A-751019BEEC5E}">
      <dgm:prSet/>
      <dgm:spPr/>
      <dgm:t>
        <a:bodyPr/>
        <a:lstStyle/>
        <a:p>
          <a:endParaRPr lang="en-US"/>
        </a:p>
      </dgm:t>
    </dgm:pt>
    <dgm:pt modelId="{A0B0BEB9-005B-4195-93E2-BA9E0861FBB9}">
      <dgm:prSet/>
      <dgm:spPr/>
      <dgm:t>
        <a:bodyPr/>
        <a:lstStyle/>
        <a:p>
          <a:r>
            <a:rPr lang="da-DK" dirty="0"/>
            <a:t>Forskelsbehandlingslovens § 1, stk. 3: Der foreligger indirekte forskelsbehandling, når en bestemmelse, et kriterium eller en praksis, der tilsyneladende er neutral, vil stille personer af en bestemt … religion eller tro … ringere end andre personer, medmindre den pågældende bestemmelse, betingelse eller praksis er objektivt begrundet i et sagligt formål, og </a:t>
          </a:r>
          <a:r>
            <a:rPr lang="da-DK" u="sng" dirty="0"/>
            <a:t>midlerne</a:t>
          </a:r>
          <a:r>
            <a:rPr lang="da-DK" dirty="0"/>
            <a:t> til at opfylde det er hensigtsmæssige og </a:t>
          </a:r>
          <a:r>
            <a:rPr lang="da-DK" u="sng" dirty="0"/>
            <a:t>nødvendige</a:t>
          </a:r>
          <a:r>
            <a:rPr lang="da-DK" dirty="0"/>
            <a:t>.</a:t>
          </a:r>
          <a:endParaRPr lang="en-US" dirty="0"/>
        </a:p>
      </dgm:t>
    </dgm:pt>
    <dgm:pt modelId="{A4F33918-DAB8-443B-AD55-2EEAB678C64C}" type="parTrans" cxnId="{671B4C6E-E22B-4044-B437-9105DA29F538}">
      <dgm:prSet/>
      <dgm:spPr/>
      <dgm:t>
        <a:bodyPr/>
        <a:lstStyle/>
        <a:p>
          <a:endParaRPr lang="en-US"/>
        </a:p>
      </dgm:t>
    </dgm:pt>
    <dgm:pt modelId="{D1AE0DA8-CFF9-4DB1-BDF4-946BDA16703B}" type="sibTrans" cxnId="{671B4C6E-E22B-4044-B437-9105DA29F538}">
      <dgm:prSet/>
      <dgm:spPr/>
      <dgm:t>
        <a:bodyPr/>
        <a:lstStyle/>
        <a:p>
          <a:endParaRPr lang="en-US"/>
        </a:p>
      </dgm:t>
    </dgm:pt>
    <dgm:pt modelId="{03C494F1-7CAC-4063-BCDB-CCDFAE761F4C}">
      <dgm:prSet/>
      <dgm:spPr/>
      <dgm:t>
        <a:bodyPr/>
        <a:lstStyle/>
        <a:p>
          <a:r>
            <a:rPr lang="da-DK" dirty="0"/>
            <a:t>Det udgjorde ikke indirekte forskelsbehandling at opsige en gymnasielærer, der hørte til trossamfundet Syvendedags Adventistkirken, da han ikke ville arbejde under et arrangement om lørdagen. </a:t>
          </a:r>
          <a:endParaRPr lang="en-US" dirty="0"/>
        </a:p>
      </dgm:t>
    </dgm:pt>
    <dgm:pt modelId="{2BA2FDB4-D300-4A3A-92EF-763EF3A65FE3}" type="parTrans" cxnId="{2B416D18-3E5C-4D4B-9732-04EB4C53621E}">
      <dgm:prSet/>
      <dgm:spPr/>
      <dgm:t>
        <a:bodyPr/>
        <a:lstStyle/>
        <a:p>
          <a:endParaRPr lang="en-US"/>
        </a:p>
      </dgm:t>
    </dgm:pt>
    <dgm:pt modelId="{39715E06-D82F-4FC5-961B-21A5111AFD7A}" type="sibTrans" cxnId="{2B416D18-3E5C-4D4B-9732-04EB4C53621E}">
      <dgm:prSet/>
      <dgm:spPr/>
      <dgm:t>
        <a:bodyPr/>
        <a:lstStyle/>
        <a:p>
          <a:endParaRPr lang="en-US"/>
        </a:p>
      </dgm:t>
    </dgm:pt>
    <dgm:pt modelId="{9C30516B-E079-484F-960C-283BBB6DCDEA}" type="pres">
      <dgm:prSet presAssocID="{84680856-86D1-4E94-A904-D8857BFF5363}" presName="vert0" presStyleCnt="0">
        <dgm:presLayoutVars>
          <dgm:dir/>
          <dgm:animOne val="branch"/>
          <dgm:animLvl val="lvl"/>
        </dgm:presLayoutVars>
      </dgm:prSet>
      <dgm:spPr/>
    </dgm:pt>
    <dgm:pt modelId="{81C3524E-5BC9-4EC6-B2DB-FD62CDC35393}" type="pres">
      <dgm:prSet presAssocID="{4C70EE9E-2A5C-4CE0-B51D-B759FA9349E7}" presName="thickLine" presStyleLbl="alignNode1" presStyleIdx="0" presStyleCnt="3"/>
      <dgm:spPr/>
    </dgm:pt>
    <dgm:pt modelId="{DFDC86CE-AA20-45FF-BCB8-C0D192EAD393}" type="pres">
      <dgm:prSet presAssocID="{4C70EE9E-2A5C-4CE0-B51D-B759FA9349E7}" presName="horz1" presStyleCnt="0"/>
      <dgm:spPr/>
    </dgm:pt>
    <dgm:pt modelId="{D1916A86-4074-4782-B2D4-4EE5BC1222E5}" type="pres">
      <dgm:prSet presAssocID="{4C70EE9E-2A5C-4CE0-B51D-B759FA9349E7}" presName="tx1" presStyleLbl="revTx" presStyleIdx="0" presStyleCnt="3"/>
      <dgm:spPr/>
    </dgm:pt>
    <dgm:pt modelId="{0C5D09D1-0A08-4A05-8335-30A8DD5E4BD0}" type="pres">
      <dgm:prSet presAssocID="{4C70EE9E-2A5C-4CE0-B51D-B759FA9349E7}" presName="vert1" presStyleCnt="0"/>
      <dgm:spPr/>
    </dgm:pt>
    <dgm:pt modelId="{2B2C0B58-790E-49B7-B401-9985997278B6}" type="pres">
      <dgm:prSet presAssocID="{A0B0BEB9-005B-4195-93E2-BA9E0861FBB9}" presName="thickLine" presStyleLbl="alignNode1" presStyleIdx="1" presStyleCnt="3"/>
      <dgm:spPr/>
    </dgm:pt>
    <dgm:pt modelId="{7D706D1F-BD92-4793-8808-E1B0108C415D}" type="pres">
      <dgm:prSet presAssocID="{A0B0BEB9-005B-4195-93E2-BA9E0861FBB9}" presName="horz1" presStyleCnt="0"/>
      <dgm:spPr/>
    </dgm:pt>
    <dgm:pt modelId="{0B0C83B4-AFAC-4E79-AF82-2E6F76D40C5D}" type="pres">
      <dgm:prSet presAssocID="{A0B0BEB9-005B-4195-93E2-BA9E0861FBB9}" presName="tx1" presStyleLbl="revTx" presStyleIdx="1" presStyleCnt="3"/>
      <dgm:spPr/>
    </dgm:pt>
    <dgm:pt modelId="{D5A8D947-33EA-4A1A-83F5-0F0579AA8A9C}" type="pres">
      <dgm:prSet presAssocID="{A0B0BEB9-005B-4195-93E2-BA9E0861FBB9}" presName="vert1" presStyleCnt="0"/>
      <dgm:spPr/>
    </dgm:pt>
    <dgm:pt modelId="{2FAF8EDD-AA26-464D-AB7D-6C6A823A085C}" type="pres">
      <dgm:prSet presAssocID="{03C494F1-7CAC-4063-BCDB-CCDFAE761F4C}" presName="thickLine" presStyleLbl="alignNode1" presStyleIdx="2" presStyleCnt="3"/>
      <dgm:spPr/>
    </dgm:pt>
    <dgm:pt modelId="{C991CBD0-7C0E-4C06-BFA8-6F71AB6D09D8}" type="pres">
      <dgm:prSet presAssocID="{03C494F1-7CAC-4063-BCDB-CCDFAE761F4C}" presName="horz1" presStyleCnt="0"/>
      <dgm:spPr/>
    </dgm:pt>
    <dgm:pt modelId="{879A5CED-8467-4DE5-B1B2-05809BD28ED8}" type="pres">
      <dgm:prSet presAssocID="{03C494F1-7CAC-4063-BCDB-CCDFAE761F4C}" presName="tx1" presStyleLbl="revTx" presStyleIdx="2" presStyleCnt="3"/>
      <dgm:spPr/>
    </dgm:pt>
    <dgm:pt modelId="{E7423D97-B1F3-4F33-806C-FA3584D8C2A5}" type="pres">
      <dgm:prSet presAssocID="{03C494F1-7CAC-4063-BCDB-CCDFAE761F4C}" presName="vert1" presStyleCnt="0"/>
      <dgm:spPr/>
    </dgm:pt>
  </dgm:ptLst>
  <dgm:cxnLst>
    <dgm:cxn modelId="{2B416D18-3E5C-4D4B-9732-04EB4C53621E}" srcId="{84680856-86D1-4E94-A904-D8857BFF5363}" destId="{03C494F1-7CAC-4063-BCDB-CCDFAE761F4C}" srcOrd="2" destOrd="0" parTransId="{2BA2FDB4-D300-4A3A-92EF-763EF3A65FE3}" sibTransId="{39715E06-D82F-4FC5-961B-21A5111AFD7A}"/>
    <dgm:cxn modelId="{E4B6E128-E5CA-48DB-A0C8-81E5F68F2F1F}" type="presOf" srcId="{4C70EE9E-2A5C-4CE0-B51D-B759FA9349E7}" destId="{D1916A86-4074-4782-B2D4-4EE5BC1222E5}" srcOrd="0" destOrd="0" presId="urn:microsoft.com/office/officeart/2008/layout/LinedList"/>
    <dgm:cxn modelId="{671B4C6E-E22B-4044-B437-9105DA29F538}" srcId="{84680856-86D1-4E94-A904-D8857BFF5363}" destId="{A0B0BEB9-005B-4195-93E2-BA9E0861FBB9}" srcOrd="1" destOrd="0" parTransId="{A4F33918-DAB8-443B-AD55-2EEAB678C64C}" sibTransId="{D1AE0DA8-CFF9-4DB1-BDF4-946BDA16703B}"/>
    <dgm:cxn modelId="{046E0E99-63B3-4E7B-9C4C-012F5E68D745}" type="presOf" srcId="{84680856-86D1-4E94-A904-D8857BFF5363}" destId="{9C30516B-E079-484F-960C-283BBB6DCDEA}" srcOrd="0" destOrd="0" presId="urn:microsoft.com/office/officeart/2008/layout/LinedList"/>
    <dgm:cxn modelId="{0303E5B5-3B96-402E-B7A0-A0AFB81AD48D}" type="presOf" srcId="{03C494F1-7CAC-4063-BCDB-CCDFAE761F4C}" destId="{879A5CED-8467-4DE5-B1B2-05809BD28ED8}" srcOrd="0" destOrd="0" presId="urn:microsoft.com/office/officeart/2008/layout/LinedList"/>
    <dgm:cxn modelId="{3EA977C4-FF12-4028-BAFD-812CAD152749}" type="presOf" srcId="{A0B0BEB9-005B-4195-93E2-BA9E0861FBB9}" destId="{0B0C83B4-AFAC-4E79-AF82-2E6F76D40C5D}" srcOrd="0" destOrd="0" presId="urn:microsoft.com/office/officeart/2008/layout/LinedList"/>
    <dgm:cxn modelId="{22F0A3F9-FC2F-4C7F-A24A-751019BEEC5E}" srcId="{84680856-86D1-4E94-A904-D8857BFF5363}" destId="{4C70EE9E-2A5C-4CE0-B51D-B759FA9349E7}" srcOrd="0" destOrd="0" parTransId="{8C281771-1014-40B0-91AE-7225E5A7DAC5}" sibTransId="{1C1E6BA8-1CDA-4979-8FC5-263525AA559E}"/>
    <dgm:cxn modelId="{6D4F88B5-9473-4D55-B1D1-5455C40110E8}" type="presParOf" srcId="{9C30516B-E079-484F-960C-283BBB6DCDEA}" destId="{81C3524E-5BC9-4EC6-B2DB-FD62CDC35393}" srcOrd="0" destOrd="0" presId="urn:microsoft.com/office/officeart/2008/layout/LinedList"/>
    <dgm:cxn modelId="{DCA9002F-568C-478D-962D-272995931F7C}" type="presParOf" srcId="{9C30516B-E079-484F-960C-283BBB6DCDEA}" destId="{DFDC86CE-AA20-45FF-BCB8-C0D192EAD393}" srcOrd="1" destOrd="0" presId="urn:microsoft.com/office/officeart/2008/layout/LinedList"/>
    <dgm:cxn modelId="{B79A4FA6-4E54-457F-A207-716C2A9A92E2}" type="presParOf" srcId="{DFDC86CE-AA20-45FF-BCB8-C0D192EAD393}" destId="{D1916A86-4074-4782-B2D4-4EE5BC1222E5}" srcOrd="0" destOrd="0" presId="urn:microsoft.com/office/officeart/2008/layout/LinedList"/>
    <dgm:cxn modelId="{979AE8FB-2D8B-4859-B0E2-E5CA05591517}" type="presParOf" srcId="{DFDC86CE-AA20-45FF-BCB8-C0D192EAD393}" destId="{0C5D09D1-0A08-4A05-8335-30A8DD5E4BD0}" srcOrd="1" destOrd="0" presId="urn:microsoft.com/office/officeart/2008/layout/LinedList"/>
    <dgm:cxn modelId="{ACBA653F-47D0-4453-886B-C864CD3E8342}" type="presParOf" srcId="{9C30516B-E079-484F-960C-283BBB6DCDEA}" destId="{2B2C0B58-790E-49B7-B401-9985997278B6}" srcOrd="2" destOrd="0" presId="urn:microsoft.com/office/officeart/2008/layout/LinedList"/>
    <dgm:cxn modelId="{C0B4DAED-D504-4EAF-AB38-E248E9411D27}" type="presParOf" srcId="{9C30516B-E079-484F-960C-283BBB6DCDEA}" destId="{7D706D1F-BD92-4793-8808-E1B0108C415D}" srcOrd="3" destOrd="0" presId="urn:microsoft.com/office/officeart/2008/layout/LinedList"/>
    <dgm:cxn modelId="{606BC9D9-A7C2-42D8-99F0-4AA6B9DB8A98}" type="presParOf" srcId="{7D706D1F-BD92-4793-8808-E1B0108C415D}" destId="{0B0C83B4-AFAC-4E79-AF82-2E6F76D40C5D}" srcOrd="0" destOrd="0" presId="urn:microsoft.com/office/officeart/2008/layout/LinedList"/>
    <dgm:cxn modelId="{5C0464AD-4F09-4DF2-A504-29F43A536DD9}" type="presParOf" srcId="{7D706D1F-BD92-4793-8808-E1B0108C415D}" destId="{D5A8D947-33EA-4A1A-83F5-0F0579AA8A9C}" srcOrd="1" destOrd="0" presId="urn:microsoft.com/office/officeart/2008/layout/LinedList"/>
    <dgm:cxn modelId="{7AAF709D-91A7-403D-B69B-0574478C6DCC}" type="presParOf" srcId="{9C30516B-E079-484F-960C-283BBB6DCDEA}" destId="{2FAF8EDD-AA26-464D-AB7D-6C6A823A085C}" srcOrd="4" destOrd="0" presId="urn:microsoft.com/office/officeart/2008/layout/LinedList"/>
    <dgm:cxn modelId="{EC27C81A-A6BD-4D74-9B97-60CE82F5AB53}" type="presParOf" srcId="{9C30516B-E079-484F-960C-283BBB6DCDEA}" destId="{C991CBD0-7C0E-4C06-BFA8-6F71AB6D09D8}" srcOrd="5" destOrd="0" presId="urn:microsoft.com/office/officeart/2008/layout/LinedList"/>
    <dgm:cxn modelId="{4FB24829-3F7F-4CC8-8711-5C94BCC49B95}" type="presParOf" srcId="{C991CBD0-7C0E-4C06-BFA8-6F71AB6D09D8}" destId="{879A5CED-8467-4DE5-B1B2-05809BD28ED8}" srcOrd="0" destOrd="0" presId="urn:microsoft.com/office/officeart/2008/layout/LinedList"/>
    <dgm:cxn modelId="{A336383F-469A-42EA-BD25-A3B90EBF5370}" type="presParOf" srcId="{C991CBD0-7C0E-4C06-BFA8-6F71AB6D09D8}" destId="{E7423D97-B1F3-4F33-806C-FA3584D8C2A5}"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2B2123-A14C-4E37-B8B5-CC2779BBA94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B40BC0ED-51E7-450E-86BC-6EDBDE24CCD9}">
      <dgm:prSet/>
      <dgm:spPr/>
      <dgm:t>
        <a:bodyPr/>
        <a:lstStyle/>
        <a:p>
          <a:r>
            <a:rPr lang="da-DK"/>
            <a:t>Organisationsfjendtlig adfærd</a:t>
          </a:r>
          <a:endParaRPr lang="en-US"/>
        </a:p>
      </dgm:t>
    </dgm:pt>
    <dgm:pt modelId="{F1D45183-9345-4466-803F-02F9ED6033DD}" type="parTrans" cxnId="{7F2174EA-3B8E-4049-A17C-049AA9DE7C6F}">
      <dgm:prSet/>
      <dgm:spPr/>
      <dgm:t>
        <a:bodyPr/>
        <a:lstStyle/>
        <a:p>
          <a:endParaRPr lang="en-US"/>
        </a:p>
      </dgm:t>
    </dgm:pt>
    <dgm:pt modelId="{C8DC8479-3700-4065-A098-81ACFDD86179}" type="sibTrans" cxnId="{7F2174EA-3B8E-4049-A17C-049AA9DE7C6F}">
      <dgm:prSet/>
      <dgm:spPr/>
      <dgm:t>
        <a:bodyPr/>
        <a:lstStyle/>
        <a:p>
          <a:endParaRPr lang="en-US"/>
        </a:p>
      </dgm:t>
    </dgm:pt>
    <dgm:pt modelId="{430BCE97-76A5-4FE0-91F3-239AF989FE61}">
      <dgm:prSet/>
      <dgm:spPr/>
      <dgm:t>
        <a:bodyPr/>
        <a:lstStyle/>
        <a:p>
          <a:r>
            <a:rPr lang="da-DK"/>
            <a:t>Obligationsretlige principper mv.</a:t>
          </a:r>
          <a:endParaRPr lang="en-US"/>
        </a:p>
      </dgm:t>
    </dgm:pt>
    <dgm:pt modelId="{7825910E-FC04-480A-8B92-C04ABD82B54C}" type="parTrans" cxnId="{BEFDEADD-F328-4FA4-80A4-87BFFA49D1F4}">
      <dgm:prSet/>
      <dgm:spPr/>
      <dgm:t>
        <a:bodyPr/>
        <a:lstStyle/>
        <a:p>
          <a:endParaRPr lang="en-US"/>
        </a:p>
      </dgm:t>
    </dgm:pt>
    <dgm:pt modelId="{E06F7752-2501-4D22-964A-4BF0ED971521}" type="sibTrans" cxnId="{BEFDEADD-F328-4FA4-80A4-87BFFA49D1F4}">
      <dgm:prSet/>
      <dgm:spPr/>
      <dgm:t>
        <a:bodyPr/>
        <a:lstStyle/>
        <a:p>
          <a:endParaRPr lang="en-US"/>
        </a:p>
      </dgm:t>
    </dgm:pt>
    <dgm:pt modelId="{59A72A28-4AF0-4031-B041-70E162A019FA}">
      <dgm:prSet/>
      <dgm:spPr/>
      <dgm:t>
        <a:bodyPr/>
        <a:lstStyle/>
        <a:p>
          <a:r>
            <a:rPr lang="da-DK"/>
            <a:t>Bod ved overenskomststridige arbejdsnedlæggelser</a:t>
          </a:r>
          <a:endParaRPr lang="en-US"/>
        </a:p>
      </dgm:t>
    </dgm:pt>
    <dgm:pt modelId="{7E7C423A-9A94-457A-9685-6D5BE8F48FBF}" type="parTrans" cxnId="{A53B2E4B-6772-4610-ACA8-49EE35DAE5C7}">
      <dgm:prSet/>
      <dgm:spPr/>
      <dgm:t>
        <a:bodyPr/>
        <a:lstStyle/>
        <a:p>
          <a:endParaRPr lang="en-US"/>
        </a:p>
      </dgm:t>
    </dgm:pt>
    <dgm:pt modelId="{9B66B41C-1E61-4149-80ED-A3A0C186C3BA}" type="sibTrans" cxnId="{A53B2E4B-6772-4610-ACA8-49EE35DAE5C7}">
      <dgm:prSet/>
      <dgm:spPr/>
      <dgm:t>
        <a:bodyPr/>
        <a:lstStyle/>
        <a:p>
          <a:endParaRPr lang="en-US"/>
        </a:p>
      </dgm:t>
    </dgm:pt>
    <dgm:pt modelId="{4B10BB8D-5DC6-48ED-9CF0-41C09A7B9E9B}">
      <dgm:prSet/>
      <dgm:spPr/>
      <dgm:t>
        <a:bodyPr/>
        <a:lstStyle/>
        <a:p>
          <a:r>
            <a:rPr lang="da-DK"/>
            <a:t>Andet</a:t>
          </a:r>
          <a:endParaRPr lang="en-US"/>
        </a:p>
      </dgm:t>
    </dgm:pt>
    <dgm:pt modelId="{84A56489-D9C5-4D1C-AB33-B49906CC23DA}" type="parTrans" cxnId="{F220DB54-BAC6-4E46-8DE0-F7E996CC76D0}">
      <dgm:prSet/>
      <dgm:spPr/>
      <dgm:t>
        <a:bodyPr/>
        <a:lstStyle/>
        <a:p>
          <a:endParaRPr lang="en-US"/>
        </a:p>
      </dgm:t>
    </dgm:pt>
    <dgm:pt modelId="{23EDFC15-3DFA-4F56-B18D-528BD3616D41}" type="sibTrans" cxnId="{F220DB54-BAC6-4E46-8DE0-F7E996CC76D0}">
      <dgm:prSet/>
      <dgm:spPr/>
      <dgm:t>
        <a:bodyPr/>
        <a:lstStyle/>
        <a:p>
          <a:endParaRPr lang="en-US"/>
        </a:p>
      </dgm:t>
    </dgm:pt>
    <dgm:pt modelId="{3AD3DCD9-DBD1-4AF5-8084-AE5660BCF27A}" type="pres">
      <dgm:prSet presAssocID="{2A2B2123-A14C-4E37-B8B5-CC2779BBA942}" presName="Name0" presStyleCnt="0">
        <dgm:presLayoutVars>
          <dgm:dir/>
          <dgm:animLvl val="lvl"/>
          <dgm:resizeHandles val="exact"/>
        </dgm:presLayoutVars>
      </dgm:prSet>
      <dgm:spPr/>
    </dgm:pt>
    <dgm:pt modelId="{CDCAEBB5-64BE-4A66-8BF3-FCF4FC41ED57}" type="pres">
      <dgm:prSet presAssocID="{B40BC0ED-51E7-450E-86BC-6EDBDE24CCD9}" presName="linNode" presStyleCnt="0"/>
      <dgm:spPr/>
    </dgm:pt>
    <dgm:pt modelId="{37B881E6-2D89-4298-8B7D-AECC98E63E5C}" type="pres">
      <dgm:prSet presAssocID="{B40BC0ED-51E7-450E-86BC-6EDBDE24CCD9}" presName="parentText" presStyleLbl="node1" presStyleIdx="0" presStyleCnt="4">
        <dgm:presLayoutVars>
          <dgm:chMax val="1"/>
          <dgm:bulletEnabled val="1"/>
        </dgm:presLayoutVars>
      </dgm:prSet>
      <dgm:spPr/>
    </dgm:pt>
    <dgm:pt modelId="{9145516C-9B3C-4A5B-BB0C-9D00FC4B437B}" type="pres">
      <dgm:prSet presAssocID="{C8DC8479-3700-4065-A098-81ACFDD86179}" presName="sp" presStyleCnt="0"/>
      <dgm:spPr/>
    </dgm:pt>
    <dgm:pt modelId="{C939965D-5479-4732-A6A3-39AE5A1B1A4D}" type="pres">
      <dgm:prSet presAssocID="{430BCE97-76A5-4FE0-91F3-239AF989FE61}" presName="linNode" presStyleCnt="0"/>
      <dgm:spPr/>
    </dgm:pt>
    <dgm:pt modelId="{5CD59A23-8C6B-4729-A78E-2969E6A45DFA}" type="pres">
      <dgm:prSet presAssocID="{430BCE97-76A5-4FE0-91F3-239AF989FE61}" presName="parentText" presStyleLbl="node1" presStyleIdx="1" presStyleCnt="4">
        <dgm:presLayoutVars>
          <dgm:chMax val="1"/>
          <dgm:bulletEnabled val="1"/>
        </dgm:presLayoutVars>
      </dgm:prSet>
      <dgm:spPr/>
    </dgm:pt>
    <dgm:pt modelId="{BF3426DC-CB54-4FE0-A5CD-39822496AEB4}" type="pres">
      <dgm:prSet presAssocID="{E06F7752-2501-4D22-964A-4BF0ED971521}" presName="sp" presStyleCnt="0"/>
      <dgm:spPr/>
    </dgm:pt>
    <dgm:pt modelId="{1BF44190-0CB2-4C2C-A216-F13EFBD696DF}" type="pres">
      <dgm:prSet presAssocID="{59A72A28-4AF0-4031-B041-70E162A019FA}" presName="linNode" presStyleCnt="0"/>
      <dgm:spPr/>
    </dgm:pt>
    <dgm:pt modelId="{81A02964-6965-45DA-8259-15A1FC2B942F}" type="pres">
      <dgm:prSet presAssocID="{59A72A28-4AF0-4031-B041-70E162A019FA}" presName="parentText" presStyleLbl="node1" presStyleIdx="2" presStyleCnt="4">
        <dgm:presLayoutVars>
          <dgm:chMax val="1"/>
          <dgm:bulletEnabled val="1"/>
        </dgm:presLayoutVars>
      </dgm:prSet>
      <dgm:spPr/>
    </dgm:pt>
    <dgm:pt modelId="{EB84A763-4F3B-483A-A7FE-538F5123EF51}" type="pres">
      <dgm:prSet presAssocID="{9B66B41C-1E61-4149-80ED-A3A0C186C3BA}" presName="sp" presStyleCnt="0"/>
      <dgm:spPr/>
    </dgm:pt>
    <dgm:pt modelId="{64EEBBE4-31F4-40B3-9B42-959715564626}" type="pres">
      <dgm:prSet presAssocID="{4B10BB8D-5DC6-48ED-9CF0-41C09A7B9E9B}" presName="linNode" presStyleCnt="0"/>
      <dgm:spPr/>
    </dgm:pt>
    <dgm:pt modelId="{A14E79D3-B238-4C38-8EE7-CDE778D68AB5}" type="pres">
      <dgm:prSet presAssocID="{4B10BB8D-5DC6-48ED-9CF0-41C09A7B9E9B}" presName="parentText" presStyleLbl="node1" presStyleIdx="3" presStyleCnt="4">
        <dgm:presLayoutVars>
          <dgm:chMax val="1"/>
          <dgm:bulletEnabled val="1"/>
        </dgm:presLayoutVars>
      </dgm:prSet>
      <dgm:spPr/>
    </dgm:pt>
  </dgm:ptLst>
  <dgm:cxnLst>
    <dgm:cxn modelId="{CF12AE1A-5B53-4842-9C8C-CEFE5CD5C414}" type="presOf" srcId="{4B10BB8D-5DC6-48ED-9CF0-41C09A7B9E9B}" destId="{A14E79D3-B238-4C38-8EE7-CDE778D68AB5}" srcOrd="0" destOrd="0" presId="urn:microsoft.com/office/officeart/2005/8/layout/vList5"/>
    <dgm:cxn modelId="{A53B2E4B-6772-4610-ACA8-49EE35DAE5C7}" srcId="{2A2B2123-A14C-4E37-B8B5-CC2779BBA942}" destId="{59A72A28-4AF0-4031-B041-70E162A019FA}" srcOrd="2" destOrd="0" parTransId="{7E7C423A-9A94-457A-9685-6D5BE8F48FBF}" sibTransId="{9B66B41C-1E61-4149-80ED-A3A0C186C3BA}"/>
    <dgm:cxn modelId="{F220DB54-BAC6-4E46-8DE0-F7E996CC76D0}" srcId="{2A2B2123-A14C-4E37-B8B5-CC2779BBA942}" destId="{4B10BB8D-5DC6-48ED-9CF0-41C09A7B9E9B}" srcOrd="3" destOrd="0" parTransId="{84A56489-D9C5-4D1C-AB33-B49906CC23DA}" sibTransId="{23EDFC15-3DFA-4F56-B18D-528BD3616D41}"/>
    <dgm:cxn modelId="{48B82558-5B65-458C-AB73-C5EF60EB7E31}" type="presOf" srcId="{B40BC0ED-51E7-450E-86BC-6EDBDE24CCD9}" destId="{37B881E6-2D89-4298-8B7D-AECC98E63E5C}" srcOrd="0" destOrd="0" presId="urn:microsoft.com/office/officeart/2005/8/layout/vList5"/>
    <dgm:cxn modelId="{35AB58C2-6FAA-4B51-968E-5407A94E7A90}" type="presOf" srcId="{430BCE97-76A5-4FE0-91F3-239AF989FE61}" destId="{5CD59A23-8C6B-4729-A78E-2969E6A45DFA}" srcOrd="0" destOrd="0" presId="urn:microsoft.com/office/officeart/2005/8/layout/vList5"/>
    <dgm:cxn modelId="{BEFDEADD-F328-4FA4-80A4-87BFFA49D1F4}" srcId="{2A2B2123-A14C-4E37-B8B5-CC2779BBA942}" destId="{430BCE97-76A5-4FE0-91F3-239AF989FE61}" srcOrd="1" destOrd="0" parTransId="{7825910E-FC04-480A-8B92-C04ABD82B54C}" sibTransId="{E06F7752-2501-4D22-964A-4BF0ED971521}"/>
    <dgm:cxn modelId="{BB95DAE6-BD7B-4EA9-BB70-96AFEB8CD605}" type="presOf" srcId="{2A2B2123-A14C-4E37-B8B5-CC2779BBA942}" destId="{3AD3DCD9-DBD1-4AF5-8084-AE5660BCF27A}" srcOrd="0" destOrd="0" presId="urn:microsoft.com/office/officeart/2005/8/layout/vList5"/>
    <dgm:cxn modelId="{7F2174EA-3B8E-4049-A17C-049AA9DE7C6F}" srcId="{2A2B2123-A14C-4E37-B8B5-CC2779BBA942}" destId="{B40BC0ED-51E7-450E-86BC-6EDBDE24CCD9}" srcOrd="0" destOrd="0" parTransId="{F1D45183-9345-4466-803F-02F9ED6033DD}" sibTransId="{C8DC8479-3700-4065-A098-81ACFDD86179}"/>
    <dgm:cxn modelId="{3AFA7CEA-4709-4C93-A811-A17674E49AAE}" type="presOf" srcId="{59A72A28-4AF0-4031-B041-70E162A019FA}" destId="{81A02964-6965-45DA-8259-15A1FC2B942F}" srcOrd="0" destOrd="0" presId="urn:microsoft.com/office/officeart/2005/8/layout/vList5"/>
    <dgm:cxn modelId="{4EB170C8-9098-4D98-ABA2-1295813AEE39}" type="presParOf" srcId="{3AD3DCD9-DBD1-4AF5-8084-AE5660BCF27A}" destId="{CDCAEBB5-64BE-4A66-8BF3-FCF4FC41ED57}" srcOrd="0" destOrd="0" presId="urn:microsoft.com/office/officeart/2005/8/layout/vList5"/>
    <dgm:cxn modelId="{0831153C-0218-4703-9EF7-D3D5C8FBE62A}" type="presParOf" srcId="{CDCAEBB5-64BE-4A66-8BF3-FCF4FC41ED57}" destId="{37B881E6-2D89-4298-8B7D-AECC98E63E5C}" srcOrd="0" destOrd="0" presId="urn:microsoft.com/office/officeart/2005/8/layout/vList5"/>
    <dgm:cxn modelId="{B365A4C9-46E2-4F1E-A1F9-3102E3F98870}" type="presParOf" srcId="{3AD3DCD9-DBD1-4AF5-8084-AE5660BCF27A}" destId="{9145516C-9B3C-4A5B-BB0C-9D00FC4B437B}" srcOrd="1" destOrd="0" presId="urn:microsoft.com/office/officeart/2005/8/layout/vList5"/>
    <dgm:cxn modelId="{849AD858-ADF0-4BB8-B14E-3528041E066A}" type="presParOf" srcId="{3AD3DCD9-DBD1-4AF5-8084-AE5660BCF27A}" destId="{C939965D-5479-4732-A6A3-39AE5A1B1A4D}" srcOrd="2" destOrd="0" presId="urn:microsoft.com/office/officeart/2005/8/layout/vList5"/>
    <dgm:cxn modelId="{48D5AC7A-724E-4AA3-B28A-483600232786}" type="presParOf" srcId="{C939965D-5479-4732-A6A3-39AE5A1B1A4D}" destId="{5CD59A23-8C6B-4729-A78E-2969E6A45DFA}" srcOrd="0" destOrd="0" presId="urn:microsoft.com/office/officeart/2005/8/layout/vList5"/>
    <dgm:cxn modelId="{EFABDBC5-90EF-48D6-8F4E-9CF12BD477E4}" type="presParOf" srcId="{3AD3DCD9-DBD1-4AF5-8084-AE5660BCF27A}" destId="{BF3426DC-CB54-4FE0-A5CD-39822496AEB4}" srcOrd="3" destOrd="0" presId="urn:microsoft.com/office/officeart/2005/8/layout/vList5"/>
    <dgm:cxn modelId="{CC2A3AC4-5009-4219-8D45-D466603A6B4C}" type="presParOf" srcId="{3AD3DCD9-DBD1-4AF5-8084-AE5660BCF27A}" destId="{1BF44190-0CB2-4C2C-A216-F13EFBD696DF}" srcOrd="4" destOrd="0" presId="urn:microsoft.com/office/officeart/2005/8/layout/vList5"/>
    <dgm:cxn modelId="{C3B219DF-DF13-4F36-B5D8-55E5BE23C834}" type="presParOf" srcId="{1BF44190-0CB2-4C2C-A216-F13EFBD696DF}" destId="{81A02964-6965-45DA-8259-15A1FC2B942F}" srcOrd="0" destOrd="0" presId="urn:microsoft.com/office/officeart/2005/8/layout/vList5"/>
    <dgm:cxn modelId="{3B3CE063-90C0-4095-8676-4B2B3DEC78BC}" type="presParOf" srcId="{3AD3DCD9-DBD1-4AF5-8084-AE5660BCF27A}" destId="{EB84A763-4F3B-483A-A7FE-538F5123EF51}" srcOrd="5" destOrd="0" presId="urn:microsoft.com/office/officeart/2005/8/layout/vList5"/>
    <dgm:cxn modelId="{E9BEEFF7-DF05-4593-AB62-DC5EAF5EA5E5}" type="presParOf" srcId="{3AD3DCD9-DBD1-4AF5-8084-AE5660BCF27A}" destId="{64EEBBE4-31F4-40B3-9B42-959715564626}" srcOrd="6" destOrd="0" presId="urn:microsoft.com/office/officeart/2005/8/layout/vList5"/>
    <dgm:cxn modelId="{7B1F65AE-0A0A-4201-B9DF-4187BF607E33}" type="presParOf" srcId="{64EEBBE4-31F4-40B3-9B42-959715564626}" destId="{A14E79D3-B238-4C38-8EE7-CDE778D68AB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8483A2-B3D3-4999-B18D-F3CD2076B806}"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06256C29-7AF0-49E9-A37A-B4F876C60BFF}">
      <dgm:prSet/>
      <dgm:spPr/>
      <dgm:t>
        <a:bodyPr/>
        <a:lstStyle/>
        <a:p>
          <a:r>
            <a:rPr lang="da-DK" dirty="0"/>
            <a:t>”handlinger rettet mod den anden part begrundet i organisationstilhørsforholdet og således ikke ud fra faglige motiver”</a:t>
          </a:r>
          <a:endParaRPr lang="en-US" dirty="0"/>
        </a:p>
      </dgm:t>
    </dgm:pt>
    <dgm:pt modelId="{D563CEBB-9C2F-4FDA-81F8-4A8B0074AFD8}" type="parTrans" cxnId="{0782C0E2-9880-4748-83A2-D8EF8568E821}">
      <dgm:prSet/>
      <dgm:spPr/>
      <dgm:t>
        <a:bodyPr/>
        <a:lstStyle/>
        <a:p>
          <a:endParaRPr lang="en-US"/>
        </a:p>
      </dgm:t>
    </dgm:pt>
    <dgm:pt modelId="{15B53D7E-C215-42D7-B8CE-C25FB2C609FA}" type="sibTrans" cxnId="{0782C0E2-9880-4748-83A2-D8EF8568E821}">
      <dgm:prSet/>
      <dgm:spPr/>
      <dgm:t>
        <a:bodyPr/>
        <a:lstStyle/>
        <a:p>
          <a:endParaRPr lang="en-US"/>
        </a:p>
      </dgm:t>
    </dgm:pt>
    <dgm:pt modelId="{B2EA5DF7-0A16-4CEE-8014-D3FBCEED57F5}">
      <dgm:prSet/>
      <dgm:spPr/>
      <dgm:t>
        <a:bodyPr/>
        <a:lstStyle/>
        <a:p>
          <a:r>
            <a:rPr lang="da-DK" b="1" u="sng"/>
            <a:t>Retsformandsafgørelse af 20. december 2022 i sag nr. 2022-734</a:t>
          </a:r>
          <a:endParaRPr lang="en-US"/>
        </a:p>
      </dgm:t>
    </dgm:pt>
    <dgm:pt modelId="{A42956D1-CA9A-4079-AED5-01B0A970740E}" type="parTrans" cxnId="{BC708BFF-7151-4E1A-B4DC-E0308ED43349}">
      <dgm:prSet/>
      <dgm:spPr/>
      <dgm:t>
        <a:bodyPr/>
        <a:lstStyle/>
        <a:p>
          <a:endParaRPr lang="en-US"/>
        </a:p>
      </dgm:t>
    </dgm:pt>
    <dgm:pt modelId="{075C3174-D70B-4B41-A6F5-C462F0CAAF45}" type="sibTrans" cxnId="{BC708BFF-7151-4E1A-B4DC-E0308ED43349}">
      <dgm:prSet/>
      <dgm:spPr/>
      <dgm:t>
        <a:bodyPr/>
        <a:lstStyle/>
        <a:p>
          <a:endParaRPr lang="en-US"/>
        </a:p>
      </dgm:t>
    </dgm:pt>
    <dgm:pt modelId="{9570AEA1-4C21-4A38-9841-4F3FEA18BC2A}">
      <dgm:prSet/>
      <dgm:spPr/>
      <dgm:t>
        <a:bodyPr/>
        <a:lstStyle/>
        <a:p>
          <a:r>
            <a:rPr lang="da-DK"/>
            <a:t>Ikke organisationsforfølgelse, hvis beslutningen er sagligt begrundet i driftsmæssige hensyn; ikke i selv organisationsforfølgelse, at overenskomst er brudt; konkret vurdering, hvor motivet spiller ind. Bevisbyrden hos den, der gør organisationsforfølgelse gældende.</a:t>
          </a:r>
          <a:endParaRPr lang="en-US"/>
        </a:p>
      </dgm:t>
    </dgm:pt>
    <dgm:pt modelId="{14E6D237-FEE1-4B09-923C-45E33C133EA4}" type="parTrans" cxnId="{FDA86943-D0A1-493C-BDA0-75D6D6E1163C}">
      <dgm:prSet/>
      <dgm:spPr/>
      <dgm:t>
        <a:bodyPr/>
        <a:lstStyle/>
        <a:p>
          <a:endParaRPr lang="en-US"/>
        </a:p>
      </dgm:t>
    </dgm:pt>
    <dgm:pt modelId="{D510AAC4-C677-4D54-90FE-6649AE5AB501}" type="sibTrans" cxnId="{FDA86943-D0A1-493C-BDA0-75D6D6E1163C}">
      <dgm:prSet/>
      <dgm:spPr/>
      <dgm:t>
        <a:bodyPr/>
        <a:lstStyle/>
        <a:p>
          <a:endParaRPr lang="en-US"/>
        </a:p>
      </dgm:t>
    </dgm:pt>
    <dgm:pt modelId="{82868A50-B5CD-401E-9BE7-84C4991C0113}" type="pres">
      <dgm:prSet presAssocID="{798483A2-B3D3-4999-B18D-F3CD2076B806}" presName="Name0" presStyleCnt="0">
        <dgm:presLayoutVars>
          <dgm:dir/>
          <dgm:animLvl val="lvl"/>
          <dgm:resizeHandles val="exact"/>
        </dgm:presLayoutVars>
      </dgm:prSet>
      <dgm:spPr/>
    </dgm:pt>
    <dgm:pt modelId="{3AED79DD-24DD-4371-9477-347CCD0216EB}" type="pres">
      <dgm:prSet presAssocID="{9570AEA1-4C21-4A38-9841-4F3FEA18BC2A}" presName="boxAndChildren" presStyleCnt="0"/>
      <dgm:spPr/>
    </dgm:pt>
    <dgm:pt modelId="{172E7CAE-6E5F-4AAF-81D1-244972E8D6DC}" type="pres">
      <dgm:prSet presAssocID="{9570AEA1-4C21-4A38-9841-4F3FEA18BC2A}" presName="parentTextBox" presStyleLbl="node1" presStyleIdx="0" presStyleCnt="3"/>
      <dgm:spPr/>
    </dgm:pt>
    <dgm:pt modelId="{D00958E2-C516-4E0D-A5A8-1D34ED020A72}" type="pres">
      <dgm:prSet presAssocID="{075C3174-D70B-4B41-A6F5-C462F0CAAF45}" presName="sp" presStyleCnt="0"/>
      <dgm:spPr/>
    </dgm:pt>
    <dgm:pt modelId="{C27D6C72-DD7C-46F0-BBBC-DD219DF0E5BA}" type="pres">
      <dgm:prSet presAssocID="{B2EA5DF7-0A16-4CEE-8014-D3FBCEED57F5}" presName="arrowAndChildren" presStyleCnt="0"/>
      <dgm:spPr/>
    </dgm:pt>
    <dgm:pt modelId="{242AB04E-8516-4C0E-ACAB-C971F689E4F0}" type="pres">
      <dgm:prSet presAssocID="{B2EA5DF7-0A16-4CEE-8014-D3FBCEED57F5}" presName="parentTextArrow" presStyleLbl="node1" presStyleIdx="1" presStyleCnt="3"/>
      <dgm:spPr/>
    </dgm:pt>
    <dgm:pt modelId="{0B1FB723-5BD9-4014-8C0B-E5ED56F1927B}" type="pres">
      <dgm:prSet presAssocID="{15B53D7E-C215-42D7-B8CE-C25FB2C609FA}" presName="sp" presStyleCnt="0"/>
      <dgm:spPr/>
    </dgm:pt>
    <dgm:pt modelId="{EFA0E860-214A-41A9-8FD2-EBD45612D330}" type="pres">
      <dgm:prSet presAssocID="{06256C29-7AF0-49E9-A37A-B4F876C60BFF}" presName="arrowAndChildren" presStyleCnt="0"/>
      <dgm:spPr/>
    </dgm:pt>
    <dgm:pt modelId="{3A59D4AF-A2B0-4676-BF85-0F88F771FBD3}" type="pres">
      <dgm:prSet presAssocID="{06256C29-7AF0-49E9-A37A-B4F876C60BFF}" presName="parentTextArrow" presStyleLbl="node1" presStyleIdx="2" presStyleCnt="3"/>
      <dgm:spPr/>
    </dgm:pt>
  </dgm:ptLst>
  <dgm:cxnLst>
    <dgm:cxn modelId="{D5025036-5958-40CD-B1B4-DA421AEB836B}" type="presOf" srcId="{B2EA5DF7-0A16-4CEE-8014-D3FBCEED57F5}" destId="{242AB04E-8516-4C0E-ACAB-C971F689E4F0}" srcOrd="0" destOrd="0" presId="urn:microsoft.com/office/officeart/2005/8/layout/process4"/>
    <dgm:cxn modelId="{FDA86943-D0A1-493C-BDA0-75D6D6E1163C}" srcId="{798483A2-B3D3-4999-B18D-F3CD2076B806}" destId="{9570AEA1-4C21-4A38-9841-4F3FEA18BC2A}" srcOrd="2" destOrd="0" parTransId="{14E6D237-FEE1-4B09-923C-45E33C133EA4}" sibTransId="{D510AAC4-C677-4D54-90FE-6649AE5AB501}"/>
    <dgm:cxn modelId="{0FC6384B-E373-4EDE-8023-98F6D95A7932}" type="presOf" srcId="{798483A2-B3D3-4999-B18D-F3CD2076B806}" destId="{82868A50-B5CD-401E-9BE7-84C4991C0113}" srcOrd="0" destOrd="0" presId="urn:microsoft.com/office/officeart/2005/8/layout/process4"/>
    <dgm:cxn modelId="{AB5419D4-0D55-4C2F-9964-DD834F47508D}" type="presOf" srcId="{06256C29-7AF0-49E9-A37A-B4F876C60BFF}" destId="{3A59D4AF-A2B0-4676-BF85-0F88F771FBD3}" srcOrd="0" destOrd="0" presId="urn:microsoft.com/office/officeart/2005/8/layout/process4"/>
    <dgm:cxn modelId="{4FCA73DB-735B-48A4-BF6B-7F1412E15E41}" type="presOf" srcId="{9570AEA1-4C21-4A38-9841-4F3FEA18BC2A}" destId="{172E7CAE-6E5F-4AAF-81D1-244972E8D6DC}" srcOrd="0" destOrd="0" presId="urn:microsoft.com/office/officeart/2005/8/layout/process4"/>
    <dgm:cxn modelId="{0782C0E2-9880-4748-83A2-D8EF8568E821}" srcId="{798483A2-B3D3-4999-B18D-F3CD2076B806}" destId="{06256C29-7AF0-49E9-A37A-B4F876C60BFF}" srcOrd="0" destOrd="0" parTransId="{D563CEBB-9C2F-4FDA-81F8-4A8B0074AFD8}" sibTransId="{15B53D7E-C215-42D7-B8CE-C25FB2C609FA}"/>
    <dgm:cxn modelId="{BC708BFF-7151-4E1A-B4DC-E0308ED43349}" srcId="{798483A2-B3D3-4999-B18D-F3CD2076B806}" destId="{B2EA5DF7-0A16-4CEE-8014-D3FBCEED57F5}" srcOrd="1" destOrd="0" parTransId="{A42956D1-CA9A-4079-AED5-01B0A970740E}" sibTransId="{075C3174-D70B-4B41-A6F5-C462F0CAAF45}"/>
    <dgm:cxn modelId="{F8F9E687-17B3-4B93-B154-320DC008D94C}" type="presParOf" srcId="{82868A50-B5CD-401E-9BE7-84C4991C0113}" destId="{3AED79DD-24DD-4371-9477-347CCD0216EB}" srcOrd="0" destOrd="0" presId="urn:microsoft.com/office/officeart/2005/8/layout/process4"/>
    <dgm:cxn modelId="{A66776CF-85BC-4A94-AB48-9C158514D096}" type="presParOf" srcId="{3AED79DD-24DD-4371-9477-347CCD0216EB}" destId="{172E7CAE-6E5F-4AAF-81D1-244972E8D6DC}" srcOrd="0" destOrd="0" presId="urn:microsoft.com/office/officeart/2005/8/layout/process4"/>
    <dgm:cxn modelId="{8D7C7848-D21B-4D19-BCA1-79ECA1CF0B4D}" type="presParOf" srcId="{82868A50-B5CD-401E-9BE7-84C4991C0113}" destId="{D00958E2-C516-4E0D-A5A8-1D34ED020A72}" srcOrd="1" destOrd="0" presId="urn:microsoft.com/office/officeart/2005/8/layout/process4"/>
    <dgm:cxn modelId="{626EFE03-2D50-4C3B-8FD8-66B9E01931D9}" type="presParOf" srcId="{82868A50-B5CD-401E-9BE7-84C4991C0113}" destId="{C27D6C72-DD7C-46F0-BBBC-DD219DF0E5BA}" srcOrd="2" destOrd="0" presId="urn:microsoft.com/office/officeart/2005/8/layout/process4"/>
    <dgm:cxn modelId="{329669DD-276A-4671-A3F9-5098FAC681F4}" type="presParOf" srcId="{C27D6C72-DD7C-46F0-BBBC-DD219DF0E5BA}" destId="{242AB04E-8516-4C0E-ACAB-C971F689E4F0}" srcOrd="0" destOrd="0" presId="urn:microsoft.com/office/officeart/2005/8/layout/process4"/>
    <dgm:cxn modelId="{BB2DE927-2498-4831-8AAF-F40936C21561}" type="presParOf" srcId="{82868A50-B5CD-401E-9BE7-84C4991C0113}" destId="{0B1FB723-5BD9-4014-8C0B-E5ED56F1927B}" srcOrd="3" destOrd="0" presId="urn:microsoft.com/office/officeart/2005/8/layout/process4"/>
    <dgm:cxn modelId="{A7E77D72-C2F2-468B-BDA8-65D128115624}" type="presParOf" srcId="{82868A50-B5CD-401E-9BE7-84C4991C0113}" destId="{EFA0E860-214A-41A9-8FD2-EBD45612D330}" srcOrd="4" destOrd="0" presId="urn:microsoft.com/office/officeart/2005/8/layout/process4"/>
    <dgm:cxn modelId="{A92D0267-2965-411C-ACD9-985C5C06BEC5}" type="presParOf" srcId="{EFA0E860-214A-41A9-8FD2-EBD45612D330}" destId="{3A59D4AF-A2B0-4676-BF85-0F88F771FBD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188960-AFB2-4C7E-BD3E-B339135EC519}"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21BBE19D-2661-440E-B86C-B4A7179A28B1}">
      <dgm:prSet custT="1"/>
      <dgm:spPr/>
      <dgm:t>
        <a:bodyPr/>
        <a:lstStyle/>
        <a:p>
          <a:r>
            <a:rPr lang="da-DK" sz="2000" b="1" u="sng"/>
            <a:t>Arbejdsrettens dom af 16. maj 2022 i sag nr. 2022-3</a:t>
          </a:r>
          <a:endParaRPr lang="en-US" sz="2000"/>
        </a:p>
      </dgm:t>
    </dgm:pt>
    <dgm:pt modelId="{269064E1-D026-4E1F-A67B-470E3C352CEF}" type="parTrans" cxnId="{0257B3FE-88AA-4C3C-94AD-DAF461010F68}">
      <dgm:prSet/>
      <dgm:spPr/>
      <dgm:t>
        <a:bodyPr/>
        <a:lstStyle/>
        <a:p>
          <a:endParaRPr lang="en-US" sz="2000"/>
        </a:p>
      </dgm:t>
    </dgm:pt>
    <dgm:pt modelId="{1FEECCF0-6F0E-4902-8275-56C59C9FD1B2}" type="sibTrans" cxnId="{0257B3FE-88AA-4C3C-94AD-DAF461010F68}">
      <dgm:prSet/>
      <dgm:spPr/>
      <dgm:t>
        <a:bodyPr/>
        <a:lstStyle/>
        <a:p>
          <a:endParaRPr lang="en-US" sz="2000"/>
        </a:p>
      </dgm:t>
    </dgm:pt>
    <dgm:pt modelId="{255AD4C9-6011-45BA-870C-DFF5598E13BD}">
      <dgm:prSet custT="1"/>
      <dgm:spPr/>
      <dgm:t>
        <a:bodyPr/>
        <a:lstStyle/>
        <a:p>
          <a:r>
            <a:rPr lang="da-DK" sz="2000"/>
            <a:t>Havde HK overskredet grænserne for sin ytringsfrihed?</a:t>
          </a:r>
          <a:endParaRPr lang="en-US" sz="2000" dirty="0"/>
        </a:p>
      </dgm:t>
    </dgm:pt>
    <dgm:pt modelId="{8A7E94E3-C6A7-4493-B81F-841D3EAA4C09}" type="parTrans" cxnId="{1A24B276-035F-4BB9-97AC-2C42BED63B61}">
      <dgm:prSet/>
      <dgm:spPr/>
      <dgm:t>
        <a:bodyPr/>
        <a:lstStyle/>
        <a:p>
          <a:endParaRPr lang="en-US" sz="2000"/>
        </a:p>
      </dgm:t>
    </dgm:pt>
    <dgm:pt modelId="{E45386CC-F61B-4106-8E7F-98D930E6A239}" type="sibTrans" cxnId="{1A24B276-035F-4BB9-97AC-2C42BED63B61}">
      <dgm:prSet/>
      <dgm:spPr/>
      <dgm:t>
        <a:bodyPr/>
        <a:lstStyle/>
        <a:p>
          <a:endParaRPr lang="en-US" sz="2000"/>
        </a:p>
      </dgm:t>
    </dgm:pt>
    <dgm:pt modelId="{3FF6AE49-42E1-44EF-A139-F83BB9692AFD}">
      <dgm:prSet custT="1"/>
      <dgm:spPr/>
      <dgm:t>
        <a:bodyPr/>
        <a:lstStyle/>
        <a:p>
          <a:r>
            <a:rPr lang="da-DK" sz="2000" dirty="0"/>
            <a:t>Se på indholdet af udtalelserne og den sammenhæng, de indgår i. Artikel 10 i ERMK skal i den forbindelse særligt overvejes.</a:t>
          </a:r>
          <a:endParaRPr lang="en-US" sz="2000" dirty="0"/>
        </a:p>
      </dgm:t>
    </dgm:pt>
    <dgm:pt modelId="{834FE352-DEA5-441F-BCA5-D291F3F1CE0D}" type="parTrans" cxnId="{0B6399A1-89AA-48AE-B405-6264AC27C254}">
      <dgm:prSet/>
      <dgm:spPr/>
      <dgm:t>
        <a:bodyPr/>
        <a:lstStyle/>
        <a:p>
          <a:endParaRPr lang="en-US" sz="2000"/>
        </a:p>
      </dgm:t>
    </dgm:pt>
    <dgm:pt modelId="{B1F01399-D071-4A1A-926B-751AA43EA553}" type="sibTrans" cxnId="{0B6399A1-89AA-48AE-B405-6264AC27C254}">
      <dgm:prSet/>
      <dgm:spPr/>
      <dgm:t>
        <a:bodyPr/>
        <a:lstStyle/>
        <a:p>
          <a:endParaRPr lang="en-US" sz="2000"/>
        </a:p>
      </dgm:t>
    </dgm:pt>
    <dgm:pt modelId="{E7ADF3AD-B7E6-49C8-B78D-70BCAFF8FEDB}">
      <dgm:prSet custT="1"/>
      <dgm:spPr/>
      <dgm:t>
        <a:bodyPr/>
        <a:lstStyle/>
        <a:p>
          <a:r>
            <a:rPr lang="da-DK" sz="2000"/>
            <a:t>Grænserne var </a:t>
          </a:r>
          <a:r>
            <a:rPr lang="da-DK" sz="2000" u="sng"/>
            <a:t>ikke</a:t>
          </a:r>
          <a:r>
            <a:rPr lang="da-DK" sz="2000"/>
            <a:t> overskredet:</a:t>
          </a:r>
          <a:endParaRPr lang="en-US" sz="2000"/>
        </a:p>
      </dgm:t>
    </dgm:pt>
    <dgm:pt modelId="{58108E67-BD0D-4994-9A38-31098E9726E1}" type="parTrans" cxnId="{EDECAC4A-5848-4C5D-BCEE-A678B89471BA}">
      <dgm:prSet/>
      <dgm:spPr/>
      <dgm:t>
        <a:bodyPr/>
        <a:lstStyle/>
        <a:p>
          <a:endParaRPr lang="en-US" sz="2000"/>
        </a:p>
      </dgm:t>
    </dgm:pt>
    <dgm:pt modelId="{5EAC7E96-AF84-4261-8C72-15C046917D49}" type="sibTrans" cxnId="{EDECAC4A-5848-4C5D-BCEE-A678B89471BA}">
      <dgm:prSet/>
      <dgm:spPr/>
      <dgm:t>
        <a:bodyPr/>
        <a:lstStyle/>
        <a:p>
          <a:endParaRPr lang="en-US" sz="2000"/>
        </a:p>
      </dgm:t>
    </dgm:pt>
    <dgm:pt modelId="{F247EDA8-3BFE-424C-9D92-B9A1DD03A188}">
      <dgm:prSet custT="1"/>
      <dgm:spPr/>
      <dgm:t>
        <a:bodyPr/>
        <a:lstStyle/>
        <a:p>
          <a:r>
            <a:rPr lang="da-DK" sz="2000" dirty="0"/>
            <a:t>Faktuelt grundlag for udtalelserne</a:t>
          </a:r>
          <a:endParaRPr lang="en-US" sz="2000" dirty="0"/>
        </a:p>
      </dgm:t>
    </dgm:pt>
    <dgm:pt modelId="{B2973BD6-BE72-488F-BD4A-832B2DD2029F}" type="parTrans" cxnId="{CE1B2FD1-BAC3-4902-9C6B-7FEB35901419}">
      <dgm:prSet/>
      <dgm:spPr/>
      <dgm:t>
        <a:bodyPr/>
        <a:lstStyle/>
        <a:p>
          <a:endParaRPr lang="en-US" sz="2000"/>
        </a:p>
      </dgm:t>
    </dgm:pt>
    <dgm:pt modelId="{9FD2EB60-86FC-4EC2-9BA1-01681877E2C2}" type="sibTrans" cxnId="{CE1B2FD1-BAC3-4902-9C6B-7FEB35901419}">
      <dgm:prSet/>
      <dgm:spPr/>
      <dgm:t>
        <a:bodyPr/>
        <a:lstStyle/>
        <a:p>
          <a:endParaRPr lang="en-US" sz="2000"/>
        </a:p>
      </dgm:t>
    </dgm:pt>
    <dgm:pt modelId="{61714D25-92A9-475C-B2D8-7A01FCBD3395}">
      <dgm:prSet custT="1"/>
      <dgm:spPr/>
      <dgm:t>
        <a:bodyPr/>
        <a:lstStyle/>
        <a:p>
          <a:r>
            <a:rPr lang="da-DK" sz="2000"/>
            <a:t>Forsøgte at skabe offentlig debat</a:t>
          </a:r>
          <a:endParaRPr lang="en-US" sz="2000" dirty="0"/>
        </a:p>
      </dgm:t>
    </dgm:pt>
    <dgm:pt modelId="{7E79DEF9-6055-45D9-9AB0-BAB44A8E4482}" type="parTrans" cxnId="{DF351138-948B-4FB3-9534-266A47C440FF}">
      <dgm:prSet/>
      <dgm:spPr/>
      <dgm:t>
        <a:bodyPr/>
        <a:lstStyle/>
        <a:p>
          <a:endParaRPr lang="en-US" sz="2000"/>
        </a:p>
      </dgm:t>
    </dgm:pt>
    <dgm:pt modelId="{D81D8AAD-590C-4FF9-B02B-E45C59CFC252}" type="sibTrans" cxnId="{DF351138-948B-4FB3-9534-266A47C440FF}">
      <dgm:prSet/>
      <dgm:spPr/>
      <dgm:t>
        <a:bodyPr/>
        <a:lstStyle/>
        <a:p>
          <a:endParaRPr lang="en-US" sz="2000"/>
        </a:p>
      </dgm:t>
    </dgm:pt>
    <dgm:pt modelId="{39C2DBE8-C24C-4F52-A6B2-228AC6D552AC}">
      <dgm:prSet custT="1"/>
      <dgm:spPr/>
      <dgm:t>
        <a:bodyPr/>
        <a:lstStyle/>
        <a:p>
          <a:r>
            <a:rPr lang="da-DK" sz="2000"/>
            <a:t>Ikke ud over rammerne for frisprog, selv om generaliserende og overdrevne udtryk og beskrivelser</a:t>
          </a:r>
          <a:endParaRPr lang="en-US" sz="2000" dirty="0"/>
        </a:p>
      </dgm:t>
    </dgm:pt>
    <dgm:pt modelId="{3EEAD4BB-DE2D-4580-B9CB-6E1A24CFCC60}" type="parTrans" cxnId="{C6B9711D-FF85-48FC-8D1E-79CC32939D37}">
      <dgm:prSet/>
      <dgm:spPr/>
      <dgm:t>
        <a:bodyPr/>
        <a:lstStyle/>
        <a:p>
          <a:endParaRPr lang="en-US" sz="2000"/>
        </a:p>
      </dgm:t>
    </dgm:pt>
    <dgm:pt modelId="{2273FEBF-A75F-47CE-92D6-F9E15699B6FA}" type="sibTrans" cxnId="{C6B9711D-FF85-48FC-8D1E-79CC32939D37}">
      <dgm:prSet/>
      <dgm:spPr/>
      <dgm:t>
        <a:bodyPr/>
        <a:lstStyle/>
        <a:p>
          <a:endParaRPr lang="en-US" sz="2000"/>
        </a:p>
      </dgm:t>
    </dgm:pt>
    <dgm:pt modelId="{B654BB41-5838-4E55-B0CB-FB3356DDA541}" type="pres">
      <dgm:prSet presAssocID="{F5188960-AFB2-4C7E-BD3E-B339135EC519}" presName="linear" presStyleCnt="0">
        <dgm:presLayoutVars>
          <dgm:dir/>
          <dgm:animLvl val="lvl"/>
          <dgm:resizeHandles val="exact"/>
        </dgm:presLayoutVars>
      </dgm:prSet>
      <dgm:spPr/>
    </dgm:pt>
    <dgm:pt modelId="{E7AE712B-1815-439A-B7B7-1533F1444097}" type="pres">
      <dgm:prSet presAssocID="{21BBE19D-2661-440E-B86C-B4A7179A28B1}" presName="parentLin" presStyleCnt="0"/>
      <dgm:spPr/>
    </dgm:pt>
    <dgm:pt modelId="{37DDBE2E-9C14-4010-B2D4-62DE243AC01F}" type="pres">
      <dgm:prSet presAssocID="{21BBE19D-2661-440E-B86C-B4A7179A28B1}" presName="parentLeftMargin" presStyleLbl="node1" presStyleIdx="0" presStyleCnt="4"/>
      <dgm:spPr/>
    </dgm:pt>
    <dgm:pt modelId="{F2B0B0EB-1391-469B-BF76-6EA897CF2493}" type="pres">
      <dgm:prSet presAssocID="{21BBE19D-2661-440E-B86C-B4A7179A28B1}" presName="parentText" presStyleLbl="node1" presStyleIdx="0" presStyleCnt="4">
        <dgm:presLayoutVars>
          <dgm:chMax val="0"/>
          <dgm:bulletEnabled val="1"/>
        </dgm:presLayoutVars>
      </dgm:prSet>
      <dgm:spPr/>
    </dgm:pt>
    <dgm:pt modelId="{C85E1C5F-5B67-4F4B-8BD1-8C107E8EBB5D}" type="pres">
      <dgm:prSet presAssocID="{21BBE19D-2661-440E-B86C-B4A7179A28B1}" presName="negativeSpace" presStyleCnt="0"/>
      <dgm:spPr/>
    </dgm:pt>
    <dgm:pt modelId="{FB65226D-CEA9-4323-A132-4B9366F85882}" type="pres">
      <dgm:prSet presAssocID="{21BBE19D-2661-440E-B86C-B4A7179A28B1}" presName="childText" presStyleLbl="conFgAcc1" presStyleIdx="0" presStyleCnt="4" custLinFactY="10036" custLinFactNeighborX="-229" custLinFactNeighborY="100000">
        <dgm:presLayoutVars>
          <dgm:bulletEnabled val="1"/>
        </dgm:presLayoutVars>
      </dgm:prSet>
      <dgm:spPr/>
    </dgm:pt>
    <dgm:pt modelId="{C0F952B6-7081-4461-BCBB-65BE724E5602}" type="pres">
      <dgm:prSet presAssocID="{1FEECCF0-6F0E-4902-8275-56C59C9FD1B2}" presName="spaceBetweenRectangles" presStyleCnt="0"/>
      <dgm:spPr/>
    </dgm:pt>
    <dgm:pt modelId="{8ACF32A1-4CB8-4B97-A990-4302BD8A2B9C}" type="pres">
      <dgm:prSet presAssocID="{F247EDA8-3BFE-424C-9D92-B9A1DD03A188}" presName="parentLin" presStyleCnt="0"/>
      <dgm:spPr/>
    </dgm:pt>
    <dgm:pt modelId="{0C115A98-19F4-4D11-AB77-693B6284170C}" type="pres">
      <dgm:prSet presAssocID="{F247EDA8-3BFE-424C-9D92-B9A1DD03A188}" presName="parentLeftMargin" presStyleLbl="node1" presStyleIdx="0" presStyleCnt="4"/>
      <dgm:spPr/>
    </dgm:pt>
    <dgm:pt modelId="{B72DFACA-E208-4160-87B6-B60166D2742F}" type="pres">
      <dgm:prSet presAssocID="{F247EDA8-3BFE-424C-9D92-B9A1DD03A188}" presName="parentText" presStyleLbl="node1" presStyleIdx="1" presStyleCnt="4" custLinFactNeighborY="34110">
        <dgm:presLayoutVars>
          <dgm:chMax val="0"/>
          <dgm:bulletEnabled val="1"/>
        </dgm:presLayoutVars>
      </dgm:prSet>
      <dgm:spPr/>
    </dgm:pt>
    <dgm:pt modelId="{A3567834-1453-4187-A73A-D2BEF47B97AF}" type="pres">
      <dgm:prSet presAssocID="{F247EDA8-3BFE-424C-9D92-B9A1DD03A188}" presName="negativeSpace" presStyleCnt="0"/>
      <dgm:spPr/>
    </dgm:pt>
    <dgm:pt modelId="{6B187324-EB6E-4077-9BE4-834404E76A83}" type="pres">
      <dgm:prSet presAssocID="{F247EDA8-3BFE-424C-9D92-B9A1DD03A188}" presName="childText" presStyleLbl="conFgAcc1" presStyleIdx="1" presStyleCnt="4">
        <dgm:presLayoutVars>
          <dgm:bulletEnabled val="1"/>
        </dgm:presLayoutVars>
      </dgm:prSet>
      <dgm:spPr/>
    </dgm:pt>
    <dgm:pt modelId="{BBB64CF1-3E31-492C-8CC3-8717F69F33A1}" type="pres">
      <dgm:prSet presAssocID="{9FD2EB60-86FC-4EC2-9BA1-01681877E2C2}" presName="spaceBetweenRectangles" presStyleCnt="0"/>
      <dgm:spPr/>
    </dgm:pt>
    <dgm:pt modelId="{DC057479-124F-43EC-A99E-014CEDDF4E19}" type="pres">
      <dgm:prSet presAssocID="{61714D25-92A9-475C-B2D8-7A01FCBD3395}" presName="parentLin" presStyleCnt="0"/>
      <dgm:spPr/>
    </dgm:pt>
    <dgm:pt modelId="{99370A6F-169D-426D-B3D4-865826276339}" type="pres">
      <dgm:prSet presAssocID="{61714D25-92A9-475C-B2D8-7A01FCBD3395}" presName="parentLeftMargin" presStyleLbl="node1" presStyleIdx="1" presStyleCnt="4"/>
      <dgm:spPr/>
    </dgm:pt>
    <dgm:pt modelId="{1ED925C9-4863-4EB3-BF77-AD869769961B}" type="pres">
      <dgm:prSet presAssocID="{61714D25-92A9-475C-B2D8-7A01FCBD3395}" presName="parentText" presStyleLbl="node1" presStyleIdx="2" presStyleCnt="4" custLinFactNeighborY="34109">
        <dgm:presLayoutVars>
          <dgm:chMax val="0"/>
          <dgm:bulletEnabled val="1"/>
        </dgm:presLayoutVars>
      </dgm:prSet>
      <dgm:spPr/>
    </dgm:pt>
    <dgm:pt modelId="{CC13B10D-2975-4E75-915E-9B0F484D46B0}" type="pres">
      <dgm:prSet presAssocID="{61714D25-92A9-475C-B2D8-7A01FCBD3395}" presName="negativeSpace" presStyleCnt="0"/>
      <dgm:spPr/>
    </dgm:pt>
    <dgm:pt modelId="{4D8FD019-92C1-4674-9460-291FEB35BC0A}" type="pres">
      <dgm:prSet presAssocID="{61714D25-92A9-475C-B2D8-7A01FCBD3395}" presName="childText" presStyleLbl="conFgAcc1" presStyleIdx="2" presStyleCnt="4">
        <dgm:presLayoutVars>
          <dgm:bulletEnabled val="1"/>
        </dgm:presLayoutVars>
      </dgm:prSet>
      <dgm:spPr/>
    </dgm:pt>
    <dgm:pt modelId="{2ABF5E02-32B1-486F-A62F-1B9554D7C724}" type="pres">
      <dgm:prSet presAssocID="{D81D8AAD-590C-4FF9-B02B-E45C59CFC252}" presName="spaceBetweenRectangles" presStyleCnt="0"/>
      <dgm:spPr/>
    </dgm:pt>
    <dgm:pt modelId="{B2F6DA93-F224-47A8-A4D9-C15358C4789B}" type="pres">
      <dgm:prSet presAssocID="{39C2DBE8-C24C-4F52-A6B2-228AC6D552AC}" presName="parentLin" presStyleCnt="0"/>
      <dgm:spPr/>
    </dgm:pt>
    <dgm:pt modelId="{7366C10D-E0E6-4FED-8515-D04F2E154FF8}" type="pres">
      <dgm:prSet presAssocID="{39C2DBE8-C24C-4F52-A6B2-228AC6D552AC}" presName="parentLeftMargin" presStyleLbl="node1" presStyleIdx="2" presStyleCnt="4"/>
      <dgm:spPr/>
    </dgm:pt>
    <dgm:pt modelId="{DE63D720-D0F9-4904-BE69-7F9EAF8DC79F}" type="pres">
      <dgm:prSet presAssocID="{39C2DBE8-C24C-4F52-A6B2-228AC6D552AC}" presName="parentText" presStyleLbl="node1" presStyleIdx="3" presStyleCnt="4" custLinFactNeighborY="42067">
        <dgm:presLayoutVars>
          <dgm:chMax val="0"/>
          <dgm:bulletEnabled val="1"/>
        </dgm:presLayoutVars>
      </dgm:prSet>
      <dgm:spPr/>
    </dgm:pt>
    <dgm:pt modelId="{A7BE9AD1-9694-4EF1-BC6A-7F119B827748}" type="pres">
      <dgm:prSet presAssocID="{39C2DBE8-C24C-4F52-A6B2-228AC6D552AC}" presName="negativeSpace" presStyleCnt="0"/>
      <dgm:spPr/>
    </dgm:pt>
    <dgm:pt modelId="{29DBB488-727F-4576-B31D-8AF8273726BD}" type="pres">
      <dgm:prSet presAssocID="{39C2DBE8-C24C-4F52-A6B2-228AC6D552AC}" presName="childText" presStyleLbl="conFgAcc1" presStyleIdx="3" presStyleCnt="4">
        <dgm:presLayoutVars>
          <dgm:bulletEnabled val="1"/>
        </dgm:presLayoutVars>
      </dgm:prSet>
      <dgm:spPr/>
    </dgm:pt>
  </dgm:ptLst>
  <dgm:cxnLst>
    <dgm:cxn modelId="{C6B9711D-FF85-48FC-8D1E-79CC32939D37}" srcId="{F5188960-AFB2-4C7E-BD3E-B339135EC519}" destId="{39C2DBE8-C24C-4F52-A6B2-228AC6D552AC}" srcOrd="3" destOrd="0" parTransId="{3EEAD4BB-DE2D-4580-B9CB-6E1A24CFCC60}" sibTransId="{2273FEBF-A75F-47CE-92D6-F9E15699B6FA}"/>
    <dgm:cxn modelId="{3B893722-4013-4C28-AEBD-91EC87C5D301}" type="presOf" srcId="{39C2DBE8-C24C-4F52-A6B2-228AC6D552AC}" destId="{7366C10D-E0E6-4FED-8515-D04F2E154FF8}" srcOrd="0" destOrd="0" presId="urn:microsoft.com/office/officeart/2005/8/layout/list1"/>
    <dgm:cxn modelId="{704C8530-170E-428A-9988-04C69F11EF6B}" type="presOf" srcId="{61714D25-92A9-475C-B2D8-7A01FCBD3395}" destId="{99370A6F-169D-426D-B3D4-865826276339}" srcOrd="0" destOrd="0" presId="urn:microsoft.com/office/officeart/2005/8/layout/list1"/>
    <dgm:cxn modelId="{DF351138-948B-4FB3-9534-266A47C440FF}" srcId="{F5188960-AFB2-4C7E-BD3E-B339135EC519}" destId="{61714D25-92A9-475C-B2D8-7A01FCBD3395}" srcOrd="2" destOrd="0" parTransId="{7E79DEF9-6055-45D9-9AB0-BAB44A8E4482}" sibTransId="{D81D8AAD-590C-4FF9-B02B-E45C59CFC252}"/>
    <dgm:cxn modelId="{6BCD983F-4CD9-453E-87C6-B7078D0357DD}" type="presOf" srcId="{E7ADF3AD-B7E6-49C8-B78D-70BCAFF8FEDB}" destId="{FB65226D-CEA9-4323-A132-4B9366F85882}" srcOrd="0" destOrd="2" presId="urn:microsoft.com/office/officeart/2005/8/layout/list1"/>
    <dgm:cxn modelId="{5E39E261-1A02-4D62-A3AD-AC3CC00494C6}" type="presOf" srcId="{255AD4C9-6011-45BA-870C-DFF5598E13BD}" destId="{FB65226D-CEA9-4323-A132-4B9366F85882}" srcOrd="0" destOrd="0" presId="urn:microsoft.com/office/officeart/2005/8/layout/list1"/>
    <dgm:cxn modelId="{30D1E867-FF6D-44DF-A490-EC61031B4798}" type="presOf" srcId="{F247EDA8-3BFE-424C-9D92-B9A1DD03A188}" destId="{B72DFACA-E208-4160-87B6-B60166D2742F}" srcOrd="1" destOrd="0" presId="urn:microsoft.com/office/officeart/2005/8/layout/list1"/>
    <dgm:cxn modelId="{0257F047-A298-492F-9BE2-0ACBACE0AA62}" type="presOf" srcId="{F5188960-AFB2-4C7E-BD3E-B339135EC519}" destId="{B654BB41-5838-4E55-B0CB-FB3356DDA541}" srcOrd="0" destOrd="0" presId="urn:microsoft.com/office/officeart/2005/8/layout/list1"/>
    <dgm:cxn modelId="{A229D468-6770-4FEE-B9CC-E8118B908889}" type="presOf" srcId="{39C2DBE8-C24C-4F52-A6B2-228AC6D552AC}" destId="{DE63D720-D0F9-4904-BE69-7F9EAF8DC79F}" srcOrd="1" destOrd="0" presId="urn:microsoft.com/office/officeart/2005/8/layout/list1"/>
    <dgm:cxn modelId="{EDECAC4A-5848-4C5D-BCEE-A678B89471BA}" srcId="{21BBE19D-2661-440E-B86C-B4A7179A28B1}" destId="{E7ADF3AD-B7E6-49C8-B78D-70BCAFF8FEDB}" srcOrd="2" destOrd="0" parTransId="{58108E67-BD0D-4994-9A38-31098E9726E1}" sibTransId="{5EAC7E96-AF84-4261-8C72-15C046917D49}"/>
    <dgm:cxn modelId="{DE5C5C52-7744-4FF7-BDE7-CFCDA9575382}" type="presOf" srcId="{61714D25-92A9-475C-B2D8-7A01FCBD3395}" destId="{1ED925C9-4863-4EB3-BF77-AD869769961B}" srcOrd="1" destOrd="0" presId="urn:microsoft.com/office/officeart/2005/8/layout/list1"/>
    <dgm:cxn modelId="{1A24B276-035F-4BB9-97AC-2C42BED63B61}" srcId="{21BBE19D-2661-440E-B86C-B4A7179A28B1}" destId="{255AD4C9-6011-45BA-870C-DFF5598E13BD}" srcOrd="0" destOrd="0" parTransId="{8A7E94E3-C6A7-4493-B81F-841D3EAA4C09}" sibTransId="{E45386CC-F61B-4106-8E7F-98D930E6A239}"/>
    <dgm:cxn modelId="{BE30A478-F70F-4154-96E2-BC2B3B6E2056}" type="presOf" srcId="{21BBE19D-2661-440E-B86C-B4A7179A28B1}" destId="{37DDBE2E-9C14-4010-B2D4-62DE243AC01F}" srcOrd="0" destOrd="0" presId="urn:microsoft.com/office/officeart/2005/8/layout/list1"/>
    <dgm:cxn modelId="{0B6399A1-89AA-48AE-B405-6264AC27C254}" srcId="{21BBE19D-2661-440E-B86C-B4A7179A28B1}" destId="{3FF6AE49-42E1-44EF-A139-F83BB9692AFD}" srcOrd="1" destOrd="0" parTransId="{834FE352-DEA5-441F-BCA5-D291F3F1CE0D}" sibTransId="{B1F01399-D071-4A1A-926B-751AA43EA553}"/>
    <dgm:cxn modelId="{E39C13D0-58A1-48CC-827F-27C9CD113A8A}" type="presOf" srcId="{21BBE19D-2661-440E-B86C-B4A7179A28B1}" destId="{F2B0B0EB-1391-469B-BF76-6EA897CF2493}" srcOrd="1" destOrd="0" presId="urn:microsoft.com/office/officeart/2005/8/layout/list1"/>
    <dgm:cxn modelId="{CE1B2FD1-BAC3-4902-9C6B-7FEB35901419}" srcId="{F5188960-AFB2-4C7E-BD3E-B339135EC519}" destId="{F247EDA8-3BFE-424C-9D92-B9A1DD03A188}" srcOrd="1" destOrd="0" parTransId="{B2973BD6-BE72-488F-BD4A-832B2DD2029F}" sibTransId="{9FD2EB60-86FC-4EC2-9BA1-01681877E2C2}"/>
    <dgm:cxn modelId="{22879BD9-FFEB-45DC-B0CD-151F33EF3A05}" type="presOf" srcId="{F247EDA8-3BFE-424C-9D92-B9A1DD03A188}" destId="{0C115A98-19F4-4D11-AB77-693B6284170C}" srcOrd="0" destOrd="0" presId="urn:microsoft.com/office/officeart/2005/8/layout/list1"/>
    <dgm:cxn modelId="{61C14BDE-9256-4997-831A-CFFA72B19752}" type="presOf" srcId="{3FF6AE49-42E1-44EF-A139-F83BB9692AFD}" destId="{FB65226D-CEA9-4323-A132-4B9366F85882}" srcOrd="0" destOrd="1" presId="urn:microsoft.com/office/officeart/2005/8/layout/list1"/>
    <dgm:cxn modelId="{0257B3FE-88AA-4C3C-94AD-DAF461010F68}" srcId="{F5188960-AFB2-4C7E-BD3E-B339135EC519}" destId="{21BBE19D-2661-440E-B86C-B4A7179A28B1}" srcOrd="0" destOrd="0" parTransId="{269064E1-D026-4E1F-A67B-470E3C352CEF}" sibTransId="{1FEECCF0-6F0E-4902-8275-56C59C9FD1B2}"/>
    <dgm:cxn modelId="{46F5EA87-7D36-4472-8C38-7F1A9FCEC494}" type="presParOf" srcId="{B654BB41-5838-4E55-B0CB-FB3356DDA541}" destId="{E7AE712B-1815-439A-B7B7-1533F1444097}" srcOrd="0" destOrd="0" presId="urn:microsoft.com/office/officeart/2005/8/layout/list1"/>
    <dgm:cxn modelId="{A2065221-17F1-49BF-AD8C-ADB4584703FF}" type="presParOf" srcId="{E7AE712B-1815-439A-B7B7-1533F1444097}" destId="{37DDBE2E-9C14-4010-B2D4-62DE243AC01F}" srcOrd="0" destOrd="0" presId="urn:microsoft.com/office/officeart/2005/8/layout/list1"/>
    <dgm:cxn modelId="{ED178046-3A64-4A45-B85B-3CFA8A279D3E}" type="presParOf" srcId="{E7AE712B-1815-439A-B7B7-1533F1444097}" destId="{F2B0B0EB-1391-469B-BF76-6EA897CF2493}" srcOrd="1" destOrd="0" presId="urn:microsoft.com/office/officeart/2005/8/layout/list1"/>
    <dgm:cxn modelId="{563F0B29-1AF6-418F-BA58-1FBDF3322227}" type="presParOf" srcId="{B654BB41-5838-4E55-B0CB-FB3356DDA541}" destId="{C85E1C5F-5B67-4F4B-8BD1-8C107E8EBB5D}" srcOrd="1" destOrd="0" presId="urn:microsoft.com/office/officeart/2005/8/layout/list1"/>
    <dgm:cxn modelId="{3D039B67-7AD8-4384-AD91-96F3544E1FD5}" type="presParOf" srcId="{B654BB41-5838-4E55-B0CB-FB3356DDA541}" destId="{FB65226D-CEA9-4323-A132-4B9366F85882}" srcOrd="2" destOrd="0" presId="urn:microsoft.com/office/officeart/2005/8/layout/list1"/>
    <dgm:cxn modelId="{3A466700-CAA4-4E1E-9626-730DBC4B18E8}" type="presParOf" srcId="{B654BB41-5838-4E55-B0CB-FB3356DDA541}" destId="{C0F952B6-7081-4461-BCBB-65BE724E5602}" srcOrd="3" destOrd="0" presId="urn:microsoft.com/office/officeart/2005/8/layout/list1"/>
    <dgm:cxn modelId="{DD9F8D7E-F6E2-4033-8B71-30CB9A61ADC5}" type="presParOf" srcId="{B654BB41-5838-4E55-B0CB-FB3356DDA541}" destId="{8ACF32A1-4CB8-4B97-A990-4302BD8A2B9C}" srcOrd="4" destOrd="0" presId="urn:microsoft.com/office/officeart/2005/8/layout/list1"/>
    <dgm:cxn modelId="{FAF87C3F-D597-40E4-9475-A16BCF779D87}" type="presParOf" srcId="{8ACF32A1-4CB8-4B97-A990-4302BD8A2B9C}" destId="{0C115A98-19F4-4D11-AB77-693B6284170C}" srcOrd="0" destOrd="0" presId="urn:microsoft.com/office/officeart/2005/8/layout/list1"/>
    <dgm:cxn modelId="{675C0B18-CCE4-480A-9FCE-89438C7707B5}" type="presParOf" srcId="{8ACF32A1-4CB8-4B97-A990-4302BD8A2B9C}" destId="{B72DFACA-E208-4160-87B6-B60166D2742F}" srcOrd="1" destOrd="0" presId="urn:microsoft.com/office/officeart/2005/8/layout/list1"/>
    <dgm:cxn modelId="{1A632845-1269-44E8-ABC5-70A31FC4CBE5}" type="presParOf" srcId="{B654BB41-5838-4E55-B0CB-FB3356DDA541}" destId="{A3567834-1453-4187-A73A-D2BEF47B97AF}" srcOrd="5" destOrd="0" presId="urn:microsoft.com/office/officeart/2005/8/layout/list1"/>
    <dgm:cxn modelId="{D0C6C8E0-DF96-4D5D-9A25-4C7AC2BC31C5}" type="presParOf" srcId="{B654BB41-5838-4E55-B0CB-FB3356DDA541}" destId="{6B187324-EB6E-4077-9BE4-834404E76A83}" srcOrd="6" destOrd="0" presId="urn:microsoft.com/office/officeart/2005/8/layout/list1"/>
    <dgm:cxn modelId="{B803F18C-6215-406E-9DBD-A5941F647987}" type="presParOf" srcId="{B654BB41-5838-4E55-B0CB-FB3356DDA541}" destId="{BBB64CF1-3E31-492C-8CC3-8717F69F33A1}" srcOrd="7" destOrd="0" presId="urn:microsoft.com/office/officeart/2005/8/layout/list1"/>
    <dgm:cxn modelId="{753BE894-C483-49A9-9808-546D66C26017}" type="presParOf" srcId="{B654BB41-5838-4E55-B0CB-FB3356DDA541}" destId="{DC057479-124F-43EC-A99E-014CEDDF4E19}" srcOrd="8" destOrd="0" presId="urn:microsoft.com/office/officeart/2005/8/layout/list1"/>
    <dgm:cxn modelId="{DFFD8ABC-F7FF-4EA6-BFCE-C4E566140E97}" type="presParOf" srcId="{DC057479-124F-43EC-A99E-014CEDDF4E19}" destId="{99370A6F-169D-426D-B3D4-865826276339}" srcOrd="0" destOrd="0" presId="urn:microsoft.com/office/officeart/2005/8/layout/list1"/>
    <dgm:cxn modelId="{DBA13747-73DD-4DEF-956E-DA73F6718DA6}" type="presParOf" srcId="{DC057479-124F-43EC-A99E-014CEDDF4E19}" destId="{1ED925C9-4863-4EB3-BF77-AD869769961B}" srcOrd="1" destOrd="0" presId="urn:microsoft.com/office/officeart/2005/8/layout/list1"/>
    <dgm:cxn modelId="{A32E1778-80F3-46C6-93F9-21AB67F9D285}" type="presParOf" srcId="{B654BB41-5838-4E55-B0CB-FB3356DDA541}" destId="{CC13B10D-2975-4E75-915E-9B0F484D46B0}" srcOrd="9" destOrd="0" presId="urn:microsoft.com/office/officeart/2005/8/layout/list1"/>
    <dgm:cxn modelId="{32FB38FB-1097-4400-B6CB-198CED375A48}" type="presParOf" srcId="{B654BB41-5838-4E55-B0CB-FB3356DDA541}" destId="{4D8FD019-92C1-4674-9460-291FEB35BC0A}" srcOrd="10" destOrd="0" presId="urn:microsoft.com/office/officeart/2005/8/layout/list1"/>
    <dgm:cxn modelId="{172EA666-ACCC-4B4D-85FF-29A17F2334CE}" type="presParOf" srcId="{B654BB41-5838-4E55-B0CB-FB3356DDA541}" destId="{2ABF5E02-32B1-486F-A62F-1B9554D7C724}" srcOrd="11" destOrd="0" presId="urn:microsoft.com/office/officeart/2005/8/layout/list1"/>
    <dgm:cxn modelId="{E1622FFF-A65C-431C-95D8-E51652EFEEA3}" type="presParOf" srcId="{B654BB41-5838-4E55-B0CB-FB3356DDA541}" destId="{B2F6DA93-F224-47A8-A4D9-C15358C4789B}" srcOrd="12" destOrd="0" presId="urn:microsoft.com/office/officeart/2005/8/layout/list1"/>
    <dgm:cxn modelId="{32CE9BBB-8066-461F-B35A-CF9F125DD71D}" type="presParOf" srcId="{B2F6DA93-F224-47A8-A4D9-C15358C4789B}" destId="{7366C10D-E0E6-4FED-8515-D04F2E154FF8}" srcOrd="0" destOrd="0" presId="urn:microsoft.com/office/officeart/2005/8/layout/list1"/>
    <dgm:cxn modelId="{8C60B77C-B5B2-476F-8EBA-F3C56A7FE1AF}" type="presParOf" srcId="{B2F6DA93-F224-47A8-A4D9-C15358C4789B}" destId="{DE63D720-D0F9-4904-BE69-7F9EAF8DC79F}" srcOrd="1" destOrd="0" presId="urn:microsoft.com/office/officeart/2005/8/layout/list1"/>
    <dgm:cxn modelId="{FF935768-916F-4160-8182-02589456E51D}" type="presParOf" srcId="{B654BB41-5838-4E55-B0CB-FB3356DDA541}" destId="{A7BE9AD1-9694-4EF1-BC6A-7F119B827748}" srcOrd="13" destOrd="0" presId="urn:microsoft.com/office/officeart/2005/8/layout/list1"/>
    <dgm:cxn modelId="{667A339A-5AED-4BE6-9414-6126F802803C}" type="presParOf" srcId="{B654BB41-5838-4E55-B0CB-FB3356DDA541}" destId="{29DBB488-727F-4576-B31D-8AF8273726BD}" srcOrd="14"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6EA9F4-0529-49CF-9D53-A39894294BE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0034770-D9B6-482E-8EE3-722370D6996E}">
      <dgm:prSet/>
      <dgm:spPr/>
      <dgm:t>
        <a:bodyPr/>
        <a:lstStyle/>
        <a:p>
          <a:r>
            <a:rPr lang="da-DK" b="1" u="sng"/>
            <a:t>Dom af 17. juni 2022 (sag nr. 2021-6123)</a:t>
          </a:r>
          <a:endParaRPr lang="en-US"/>
        </a:p>
      </dgm:t>
    </dgm:pt>
    <dgm:pt modelId="{DDF06112-D3D0-4905-8B18-63C472881C86}" type="parTrans" cxnId="{104F7091-F947-4478-B966-33C0C43682D3}">
      <dgm:prSet/>
      <dgm:spPr/>
      <dgm:t>
        <a:bodyPr/>
        <a:lstStyle/>
        <a:p>
          <a:endParaRPr lang="en-US"/>
        </a:p>
      </dgm:t>
    </dgm:pt>
    <dgm:pt modelId="{72717C4A-C1A7-4AFC-AE0F-CD4811436E70}" type="sibTrans" cxnId="{104F7091-F947-4478-B966-33C0C43682D3}">
      <dgm:prSet/>
      <dgm:spPr/>
      <dgm:t>
        <a:bodyPr/>
        <a:lstStyle/>
        <a:p>
          <a:endParaRPr lang="en-US"/>
        </a:p>
      </dgm:t>
    </dgm:pt>
    <dgm:pt modelId="{6C757CA6-1BDB-426B-8A97-DD8F779F0045}">
      <dgm:prSet/>
      <dgm:spPr/>
      <dgm:t>
        <a:bodyPr/>
        <a:lstStyle/>
        <a:p>
          <a:r>
            <a:rPr lang="da-DK"/>
            <a:t>Lønomlægning på Louisiana efter HK-overenskomsts ikrafttræden var ikke organisationsfjendtlig adfærd</a:t>
          </a:r>
          <a:endParaRPr lang="en-US"/>
        </a:p>
      </dgm:t>
    </dgm:pt>
    <dgm:pt modelId="{FF545E5E-4D6B-478C-B959-D182D8448071}" type="parTrans" cxnId="{D27E12E5-D783-4091-B878-6CDF34BDEB3F}">
      <dgm:prSet/>
      <dgm:spPr/>
      <dgm:t>
        <a:bodyPr/>
        <a:lstStyle/>
        <a:p>
          <a:endParaRPr lang="en-US"/>
        </a:p>
      </dgm:t>
    </dgm:pt>
    <dgm:pt modelId="{42BF2A26-84F0-4EE3-9F21-53BEBEF05A82}" type="sibTrans" cxnId="{D27E12E5-D783-4091-B878-6CDF34BDEB3F}">
      <dgm:prSet/>
      <dgm:spPr/>
      <dgm:t>
        <a:bodyPr/>
        <a:lstStyle/>
        <a:p>
          <a:endParaRPr lang="en-US"/>
        </a:p>
      </dgm:t>
    </dgm:pt>
    <dgm:pt modelId="{A3DF9196-BFC3-40C3-A358-1CCADAEA5D9E}">
      <dgm:prSet/>
      <dgm:spPr/>
      <dgm:t>
        <a:bodyPr/>
        <a:lstStyle/>
        <a:p>
          <a:r>
            <a:rPr lang="da-DK"/>
            <a:t>En arbejdsgiver har - inden for overenskomstens rammer - ret til at gennemføre økonomiske tilpasninger, der er sagligt begrundet i driften. Dette gælder også, når det er opfyldelsen af overenskomstmæssige krav, der udløser behovet for økonomiske tilpasninger</a:t>
          </a:r>
          <a:endParaRPr lang="en-US"/>
        </a:p>
      </dgm:t>
    </dgm:pt>
    <dgm:pt modelId="{7A3EF185-A50E-4945-82FA-262151F83747}" type="parTrans" cxnId="{5E4F8A49-C5C6-4B81-AA3A-E6A5E154E1C3}">
      <dgm:prSet/>
      <dgm:spPr/>
      <dgm:t>
        <a:bodyPr/>
        <a:lstStyle/>
        <a:p>
          <a:endParaRPr lang="en-US"/>
        </a:p>
      </dgm:t>
    </dgm:pt>
    <dgm:pt modelId="{8A8F993A-46B5-467C-A8F2-113C51F22C1E}" type="sibTrans" cxnId="{5E4F8A49-C5C6-4B81-AA3A-E6A5E154E1C3}">
      <dgm:prSet/>
      <dgm:spPr/>
      <dgm:t>
        <a:bodyPr/>
        <a:lstStyle/>
        <a:p>
          <a:endParaRPr lang="en-US"/>
        </a:p>
      </dgm:t>
    </dgm:pt>
    <dgm:pt modelId="{9848FA60-8725-4299-9738-E6B1357245FD}" type="pres">
      <dgm:prSet presAssocID="{496EA9F4-0529-49CF-9D53-A39894294BEE}" presName="linear" presStyleCnt="0">
        <dgm:presLayoutVars>
          <dgm:animLvl val="lvl"/>
          <dgm:resizeHandles val="exact"/>
        </dgm:presLayoutVars>
      </dgm:prSet>
      <dgm:spPr/>
    </dgm:pt>
    <dgm:pt modelId="{EFB4A13D-7B02-4423-AE62-1741B775CB4F}" type="pres">
      <dgm:prSet presAssocID="{80034770-D9B6-482E-8EE3-722370D6996E}" presName="parentText" presStyleLbl="node1" presStyleIdx="0" presStyleCnt="3">
        <dgm:presLayoutVars>
          <dgm:chMax val="0"/>
          <dgm:bulletEnabled val="1"/>
        </dgm:presLayoutVars>
      </dgm:prSet>
      <dgm:spPr/>
    </dgm:pt>
    <dgm:pt modelId="{530EF9B5-AF62-4094-8A28-61B0EEE95ACB}" type="pres">
      <dgm:prSet presAssocID="{72717C4A-C1A7-4AFC-AE0F-CD4811436E70}" presName="spacer" presStyleCnt="0"/>
      <dgm:spPr/>
    </dgm:pt>
    <dgm:pt modelId="{8828ECA5-40E3-4BED-8814-81D9B2AB5DAA}" type="pres">
      <dgm:prSet presAssocID="{6C757CA6-1BDB-426B-8A97-DD8F779F0045}" presName="parentText" presStyleLbl="node1" presStyleIdx="1" presStyleCnt="3">
        <dgm:presLayoutVars>
          <dgm:chMax val="0"/>
          <dgm:bulletEnabled val="1"/>
        </dgm:presLayoutVars>
      </dgm:prSet>
      <dgm:spPr/>
    </dgm:pt>
    <dgm:pt modelId="{49416C67-3E7D-4EB8-984B-F7112DD3962E}" type="pres">
      <dgm:prSet presAssocID="{42BF2A26-84F0-4EE3-9F21-53BEBEF05A82}" presName="spacer" presStyleCnt="0"/>
      <dgm:spPr/>
    </dgm:pt>
    <dgm:pt modelId="{586163CB-3DD3-476F-BCA2-497BF792DB21}" type="pres">
      <dgm:prSet presAssocID="{A3DF9196-BFC3-40C3-A358-1CCADAEA5D9E}" presName="parentText" presStyleLbl="node1" presStyleIdx="2" presStyleCnt="3">
        <dgm:presLayoutVars>
          <dgm:chMax val="0"/>
          <dgm:bulletEnabled val="1"/>
        </dgm:presLayoutVars>
      </dgm:prSet>
      <dgm:spPr/>
    </dgm:pt>
  </dgm:ptLst>
  <dgm:cxnLst>
    <dgm:cxn modelId="{FBEC9E19-3218-4133-B350-3415322B7F8C}" type="presOf" srcId="{A3DF9196-BFC3-40C3-A358-1CCADAEA5D9E}" destId="{586163CB-3DD3-476F-BCA2-497BF792DB21}" srcOrd="0" destOrd="0" presId="urn:microsoft.com/office/officeart/2005/8/layout/vList2"/>
    <dgm:cxn modelId="{5E4F8A49-C5C6-4B81-AA3A-E6A5E154E1C3}" srcId="{496EA9F4-0529-49CF-9D53-A39894294BEE}" destId="{A3DF9196-BFC3-40C3-A358-1CCADAEA5D9E}" srcOrd="2" destOrd="0" parTransId="{7A3EF185-A50E-4945-82FA-262151F83747}" sibTransId="{8A8F993A-46B5-467C-A8F2-113C51F22C1E}"/>
    <dgm:cxn modelId="{104F7091-F947-4478-B966-33C0C43682D3}" srcId="{496EA9F4-0529-49CF-9D53-A39894294BEE}" destId="{80034770-D9B6-482E-8EE3-722370D6996E}" srcOrd="0" destOrd="0" parTransId="{DDF06112-D3D0-4905-8B18-63C472881C86}" sibTransId="{72717C4A-C1A7-4AFC-AE0F-CD4811436E70}"/>
    <dgm:cxn modelId="{0B9383A0-2C3B-4594-82B6-91462DB190A2}" type="presOf" srcId="{80034770-D9B6-482E-8EE3-722370D6996E}" destId="{EFB4A13D-7B02-4423-AE62-1741B775CB4F}" srcOrd="0" destOrd="0" presId="urn:microsoft.com/office/officeart/2005/8/layout/vList2"/>
    <dgm:cxn modelId="{6E24DEB8-C82B-4506-8CE3-7A09D7977FDA}" type="presOf" srcId="{496EA9F4-0529-49CF-9D53-A39894294BEE}" destId="{9848FA60-8725-4299-9738-E6B1357245FD}" srcOrd="0" destOrd="0" presId="urn:microsoft.com/office/officeart/2005/8/layout/vList2"/>
    <dgm:cxn modelId="{9D52FFBB-5688-498E-9C8D-BF97DCF1F5BF}" type="presOf" srcId="{6C757CA6-1BDB-426B-8A97-DD8F779F0045}" destId="{8828ECA5-40E3-4BED-8814-81D9B2AB5DAA}" srcOrd="0" destOrd="0" presId="urn:microsoft.com/office/officeart/2005/8/layout/vList2"/>
    <dgm:cxn modelId="{D27E12E5-D783-4091-B878-6CDF34BDEB3F}" srcId="{496EA9F4-0529-49CF-9D53-A39894294BEE}" destId="{6C757CA6-1BDB-426B-8A97-DD8F779F0045}" srcOrd="1" destOrd="0" parTransId="{FF545E5E-4D6B-478C-B959-D182D8448071}" sibTransId="{42BF2A26-84F0-4EE3-9F21-53BEBEF05A82}"/>
    <dgm:cxn modelId="{6B8CBD9C-75EE-4D98-ACB7-EB7BDF15F847}" type="presParOf" srcId="{9848FA60-8725-4299-9738-E6B1357245FD}" destId="{EFB4A13D-7B02-4423-AE62-1741B775CB4F}" srcOrd="0" destOrd="0" presId="urn:microsoft.com/office/officeart/2005/8/layout/vList2"/>
    <dgm:cxn modelId="{7C36F3A1-5F35-4270-AC6F-1CB25667D916}" type="presParOf" srcId="{9848FA60-8725-4299-9738-E6B1357245FD}" destId="{530EF9B5-AF62-4094-8A28-61B0EEE95ACB}" srcOrd="1" destOrd="0" presId="urn:microsoft.com/office/officeart/2005/8/layout/vList2"/>
    <dgm:cxn modelId="{D7378C29-57E9-4426-918A-6709E6CFAF61}" type="presParOf" srcId="{9848FA60-8725-4299-9738-E6B1357245FD}" destId="{8828ECA5-40E3-4BED-8814-81D9B2AB5DAA}" srcOrd="2" destOrd="0" presId="urn:microsoft.com/office/officeart/2005/8/layout/vList2"/>
    <dgm:cxn modelId="{6CEDD215-FCED-4903-AFCF-F178E649A681}" type="presParOf" srcId="{9848FA60-8725-4299-9738-E6B1357245FD}" destId="{49416C67-3E7D-4EB8-984B-F7112DD3962E}" srcOrd="3" destOrd="0" presId="urn:microsoft.com/office/officeart/2005/8/layout/vList2"/>
    <dgm:cxn modelId="{F7361218-F755-4538-BEB7-BFA6E8785D4B}" type="presParOf" srcId="{9848FA60-8725-4299-9738-E6B1357245FD}" destId="{586163CB-3DD3-476F-BCA2-497BF792DB2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491031-EE7C-4990-BA2B-2650AFF5F39B}" type="doc">
      <dgm:prSet loTypeId="urn:microsoft.com/office/officeart/2008/layout/LinedList" loCatId="list" qsTypeId="urn:microsoft.com/office/officeart/2005/8/quickstyle/simple4" qsCatId="simple" csTypeId="urn:microsoft.com/office/officeart/2005/8/colors/accent3_2" csCatId="accent3" phldr="1"/>
      <dgm:spPr/>
      <dgm:t>
        <a:bodyPr/>
        <a:lstStyle/>
        <a:p>
          <a:endParaRPr lang="en-US"/>
        </a:p>
      </dgm:t>
    </dgm:pt>
    <dgm:pt modelId="{835787F1-1203-4EAE-8CF3-9DFD82E326E8}">
      <dgm:prSet/>
      <dgm:spPr/>
      <dgm:t>
        <a:bodyPr/>
        <a:lstStyle/>
        <a:p>
          <a:r>
            <a:rPr lang="da-DK" b="1" u="sng"/>
            <a:t>Sekretariatslederafgørelse af 27. januar 2022 i sag nr. 2021-590</a:t>
          </a:r>
          <a:endParaRPr lang="en-US"/>
        </a:p>
      </dgm:t>
    </dgm:pt>
    <dgm:pt modelId="{3DC3D89D-81F0-4EA5-BAC1-1CC192A6EF90}" type="parTrans" cxnId="{4A7724EE-4F82-4760-9699-5D0B14D5284E}">
      <dgm:prSet/>
      <dgm:spPr/>
      <dgm:t>
        <a:bodyPr/>
        <a:lstStyle/>
        <a:p>
          <a:endParaRPr lang="en-US" sz="2000"/>
        </a:p>
      </dgm:t>
    </dgm:pt>
    <dgm:pt modelId="{56CF24A1-85FC-47BA-8F05-E568EBE39495}" type="sibTrans" cxnId="{4A7724EE-4F82-4760-9699-5D0B14D5284E}">
      <dgm:prSet/>
      <dgm:spPr/>
      <dgm:t>
        <a:bodyPr/>
        <a:lstStyle/>
        <a:p>
          <a:endParaRPr lang="en-US"/>
        </a:p>
      </dgm:t>
    </dgm:pt>
    <dgm:pt modelId="{879271DA-09EB-4CB6-B6A9-453FB1BF9CB3}">
      <dgm:prSet/>
      <dgm:spPr/>
      <dgm:t>
        <a:bodyPr/>
        <a:lstStyle/>
        <a:p>
          <a:r>
            <a:rPr lang="da-DK" dirty="0"/>
            <a:t>Tiltrædelsesoverenskomst for virksomhed X v/A i 1999. Driften indstillet i 2004-2005. A begyndte ny virksomhed i 2009 under navnet Y v/A.</a:t>
          </a:r>
          <a:endParaRPr lang="en-US" dirty="0"/>
        </a:p>
      </dgm:t>
    </dgm:pt>
    <dgm:pt modelId="{0E1B3A27-FD37-4C99-A53E-825A420B8FC5}" type="parTrans" cxnId="{EA333528-F920-460F-BDF3-1505EAA3A028}">
      <dgm:prSet/>
      <dgm:spPr/>
      <dgm:t>
        <a:bodyPr/>
        <a:lstStyle/>
        <a:p>
          <a:endParaRPr lang="en-US" sz="2000"/>
        </a:p>
      </dgm:t>
    </dgm:pt>
    <dgm:pt modelId="{27ED621B-C3FB-4E67-87AB-3F3CB91621C6}" type="sibTrans" cxnId="{EA333528-F920-460F-BDF3-1505EAA3A028}">
      <dgm:prSet/>
      <dgm:spPr/>
      <dgm:t>
        <a:bodyPr/>
        <a:lstStyle/>
        <a:p>
          <a:endParaRPr lang="en-US"/>
        </a:p>
      </dgm:t>
    </dgm:pt>
    <dgm:pt modelId="{E92EF47D-AA5D-4C20-A880-0EDD43D8C9A4}">
      <dgm:prSet/>
      <dgm:spPr/>
      <dgm:t>
        <a:bodyPr/>
        <a:lstStyle/>
        <a:p>
          <a:r>
            <a:rPr lang="da-DK"/>
            <a:t>Arbejdsretligt udgangspunkt: Overenskomst ophører, når virksomheden nedlægges. Ikke grundlag for at fravige udgangspunktet. </a:t>
          </a:r>
          <a:endParaRPr lang="en-US"/>
        </a:p>
      </dgm:t>
    </dgm:pt>
    <dgm:pt modelId="{51DC4D85-BE0C-4917-8AAB-1BE4AD3B59BC}" type="parTrans" cxnId="{0D2A9DB8-6E93-45A0-84FB-05BAE1CAF072}">
      <dgm:prSet/>
      <dgm:spPr/>
      <dgm:t>
        <a:bodyPr/>
        <a:lstStyle/>
        <a:p>
          <a:endParaRPr lang="en-US" sz="2000"/>
        </a:p>
      </dgm:t>
    </dgm:pt>
    <dgm:pt modelId="{75A29FDB-A27B-4382-855C-38F5DB91D4E5}" type="sibTrans" cxnId="{0D2A9DB8-6E93-45A0-84FB-05BAE1CAF072}">
      <dgm:prSet/>
      <dgm:spPr/>
      <dgm:t>
        <a:bodyPr/>
        <a:lstStyle/>
        <a:p>
          <a:endParaRPr lang="en-US"/>
        </a:p>
      </dgm:t>
    </dgm:pt>
    <dgm:pt modelId="{E4ECFB57-9A95-48AE-A79E-A07D540135DA}" type="pres">
      <dgm:prSet presAssocID="{88491031-EE7C-4990-BA2B-2650AFF5F39B}" presName="vert0" presStyleCnt="0">
        <dgm:presLayoutVars>
          <dgm:dir/>
          <dgm:animOne val="branch"/>
          <dgm:animLvl val="lvl"/>
        </dgm:presLayoutVars>
      </dgm:prSet>
      <dgm:spPr/>
    </dgm:pt>
    <dgm:pt modelId="{1C6EF316-C4EF-4AC8-81F6-A290C1E1DB24}" type="pres">
      <dgm:prSet presAssocID="{835787F1-1203-4EAE-8CF3-9DFD82E326E8}" presName="thickLine" presStyleLbl="alignNode1" presStyleIdx="0" presStyleCnt="3"/>
      <dgm:spPr/>
    </dgm:pt>
    <dgm:pt modelId="{75D4242A-0ED9-4C32-8D16-7EAF0C558BDD}" type="pres">
      <dgm:prSet presAssocID="{835787F1-1203-4EAE-8CF3-9DFD82E326E8}" presName="horz1" presStyleCnt="0"/>
      <dgm:spPr/>
    </dgm:pt>
    <dgm:pt modelId="{B8FB4AA9-73C8-4653-861C-FD2B5C31594E}" type="pres">
      <dgm:prSet presAssocID="{835787F1-1203-4EAE-8CF3-9DFD82E326E8}" presName="tx1" presStyleLbl="revTx" presStyleIdx="0" presStyleCnt="3"/>
      <dgm:spPr/>
    </dgm:pt>
    <dgm:pt modelId="{AC996501-8B29-44A5-A70E-BEDC60A23A24}" type="pres">
      <dgm:prSet presAssocID="{835787F1-1203-4EAE-8CF3-9DFD82E326E8}" presName="vert1" presStyleCnt="0"/>
      <dgm:spPr/>
    </dgm:pt>
    <dgm:pt modelId="{F3D2CD75-64D9-4D69-8299-54F31766F088}" type="pres">
      <dgm:prSet presAssocID="{879271DA-09EB-4CB6-B6A9-453FB1BF9CB3}" presName="thickLine" presStyleLbl="alignNode1" presStyleIdx="1" presStyleCnt="3"/>
      <dgm:spPr/>
    </dgm:pt>
    <dgm:pt modelId="{287527F9-FC27-4C1C-8378-4F82E0D12E00}" type="pres">
      <dgm:prSet presAssocID="{879271DA-09EB-4CB6-B6A9-453FB1BF9CB3}" presName="horz1" presStyleCnt="0"/>
      <dgm:spPr/>
    </dgm:pt>
    <dgm:pt modelId="{8999F3D2-A3EE-4542-BC76-DA0D7A7895E7}" type="pres">
      <dgm:prSet presAssocID="{879271DA-09EB-4CB6-B6A9-453FB1BF9CB3}" presName="tx1" presStyleLbl="revTx" presStyleIdx="1" presStyleCnt="3"/>
      <dgm:spPr/>
    </dgm:pt>
    <dgm:pt modelId="{C350B31D-0819-48B0-A46E-CB28472AC080}" type="pres">
      <dgm:prSet presAssocID="{879271DA-09EB-4CB6-B6A9-453FB1BF9CB3}" presName="vert1" presStyleCnt="0"/>
      <dgm:spPr/>
    </dgm:pt>
    <dgm:pt modelId="{AB28C8E1-8194-4FA7-AF1D-58D26F68CA8D}" type="pres">
      <dgm:prSet presAssocID="{E92EF47D-AA5D-4C20-A880-0EDD43D8C9A4}" presName="thickLine" presStyleLbl="alignNode1" presStyleIdx="2" presStyleCnt="3"/>
      <dgm:spPr/>
    </dgm:pt>
    <dgm:pt modelId="{12A2560D-DBC1-4035-A02A-76142AB3164E}" type="pres">
      <dgm:prSet presAssocID="{E92EF47D-AA5D-4C20-A880-0EDD43D8C9A4}" presName="horz1" presStyleCnt="0"/>
      <dgm:spPr/>
    </dgm:pt>
    <dgm:pt modelId="{20C7365B-226C-4970-8FB0-646328465E25}" type="pres">
      <dgm:prSet presAssocID="{E92EF47D-AA5D-4C20-A880-0EDD43D8C9A4}" presName="tx1" presStyleLbl="revTx" presStyleIdx="2" presStyleCnt="3"/>
      <dgm:spPr/>
    </dgm:pt>
    <dgm:pt modelId="{25412898-7C22-4DAB-93DB-A126D00A53B8}" type="pres">
      <dgm:prSet presAssocID="{E92EF47D-AA5D-4C20-A880-0EDD43D8C9A4}" presName="vert1" presStyleCnt="0"/>
      <dgm:spPr/>
    </dgm:pt>
  </dgm:ptLst>
  <dgm:cxnLst>
    <dgm:cxn modelId="{D67AEA03-AB68-4517-B8C7-BAEF71DDA33C}" type="presOf" srcId="{835787F1-1203-4EAE-8CF3-9DFD82E326E8}" destId="{B8FB4AA9-73C8-4653-861C-FD2B5C31594E}" srcOrd="0" destOrd="0" presId="urn:microsoft.com/office/officeart/2008/layout/LinedList"/>
    <dgm:cxn modelId="{CA18631D-1174-4601-9E01-EAE55CDA0DCA}" type="presOf" srcId="{E92EF47D-AA5D-4C20-A880-0EDD43D8C9A4}" destId="{20C7365B-226C-4970-8FB0-646328465E25}" srcOrd="0" destOrd="0" presId="urn:microsoft.com/office/officeart/2008/layout/LinedList"/>
    <dgm:cxn modelId="{EA333528-F920-460F-BDF3-1505EAA3A028}" srcId="{88491031-EE7C-4990-BA2B-2650AFF5F39B}" destId="{879271DA-09EB-4CB6-B6A9-453FB1BF9CB3}" srcOrd="1" destOrd="0" parTransId="{0E1B3A27-FD37-4C99-A53E-825A420B8FC5}" sibTransId="{27ED621B-C3FB-4E67-87AB-3F3CB91621C6}"/>
    <dgm:cxn modelId="{8EBBE478-78BC-415C-8FDB-B6ACC896B049}" type="presOf" srcId="{88491031-EE7C-4990-BA2B-2650AFF5F39B}" destId="{E4ECFB57-9A95-48AE-A79E-A07D540135DA}" srcOrd="0" destOrd="0" presId="urn:microsoft.com/office/officeart/2008/layout/LinedList"/>
    <dgm:cxn modelId="{0D2A9DB8-6E93-45A0-84FB-05BAE1CAF072}" srcId="{88491031-EE7C-4990-BA2B-2650AFF5F39B}" destId="{E92EF47D-AA5D-4C20-A880-0EDD43D8C9A4}" srcOrd="2" destOrd="0" parTransId="{51DC4D85-BE0C-4917-8AAB-1BE4AD3B59BC}" sibTransId="{75A29FDB-A27B-4382-855C-38F5DB91D4E5}"/>
    <dgm:cxn modelId="{70142AD9-7C65-4226-9560-9D7E5AC7AD9D}" type="presOf" srcId="{879271DA-09EB-4CB6-B6A9-453FB1BF9CB3}" destId="{8999F3D2-A3EE-4542-BC76-DA0D7A7895E7}" srcOrd="0" destOrd="0" presId="urn:microsoft.com/office/officeart/2008/layout/LinedList"/>
    <dgm:cxn modelId="{4A7724EE-4F82-4760-9699-5D0B14D5284E}" srcId="{88491031-EE7C-4990-BA2B-2650AFF5F39B}" destId="{835787F1-1203-4EAE-8CF3-9DFD82E326E8}" srcOrd="0" destOrd="0" parTransId="{3DC3D89D-81F0-4EA5-BAC1-1CC192A6EF90}" sibTransId="{56CF24A1-85FC-47BA-8F05-E568EBE39495}"/>
    <dgm:cxn modelId="{1F595470-6764-44AD-8F5E-BBDB8AFB8623}" type="presParOf" srcId="{E4ECFB57-9A95-48AE-A79E-A07D540135DA}" destId="{1C6EF316-C4EF-4AC8-81F6-A290C1E1DB24}" srcOrd="0" destOrd="0" presId="urn:microsoft.com/office/officeart/2008/layout/LinedList"/>
    <dgm:cxn modelId="{FD5AF1DD-BFAE-4437-B0A3-7F4D30B91BE5}" type="presParOf" srcId="{E4ECFB57-9A95-48AE-A79E-A07D540135DA}" destId="{75D4242A-0ED9-4C32-8D16-7EAF0C558BDD}" srcOrd="1" destOrd="0" presId="urn:microsoft.com/office/officeart/2008/layout/LinedList"/>
    <dgm:cxn modelId="{AC237348-B067-4168-96E3-74678E22C50C}" type="presParOf" srcId="{75D4242A-0ED9-4C32-8D16-7EAF0C558BDD}" destId="{B8FB4AA9-73C8-4653-861C-FD2B5C31594E}" srcOrd="0" destOrd="0" presId="urn:microsoft.com/office/officeart/2008/layout/LinedList"/>
    <dgm:cxn modelId="{512FC7B3-AB22-434F-9DC1-EB317FE760DD}" type="presParOf" srcId="{75D4242A-0ED9-4C32-8D16-7EAF0C558BDD}" destId="{AC996501-8B29-44A5-A70E-BEDC60A23A24}" srcOrd="1" destOrd="0" presId="urn:microsoft.com/office/officeart/2008/layout/LinedList"/>
    <dgm:cxn modelId="{3C271343-F7A5-46B1-A7F2-73DD5CD3D5F3}" type="presParOf" srcId="{E4ECFB57-9A95-48AE-A79E-A07D540135DA}" destId="{F3D2CD75-64D9-4D69-8299-54F31766F088}" srcOrd="2" destOrd="0" presId="urn:microsoft.com/office/officeart/2008/layout/LinedList"/>
    <dgm:cxn modelId="{84E12608-11A7-4FF1-97AA-61DEAC9C5D22}" type="presParOf" srcId="{E4ECFB57-9A95-48AE-A79E-A07D540135DA}" destId="{287527F9-FC27-4C1C-8378-4F82E0D12E00}" srcOrd="3" destOrd="0" presId="urn:microsoft.com/office/officeart/2008/layout/LinedList"/>
    <dgm:cxn modelId="{35F8A1D8-D672-4B9C-B6DD-2B3BB6893044}" type="presParOf" srcId="{287527F9-FC27-4C1C-8378-4F82E0D12E00}" destId="{8999F3D2-A3EE-4542-BC76-DA0D7A7895E7}" srcOrd="0" destOrd="0" presId="urn:microsoft.com/office/officeart/2008/layout/LinedList"/>
    <dgm:cxn modelId="{9BC0DEA8-F6F9-4B3D-B2E8-116ED687D48C}" type="presParOf" srcId="{287527F9-FC27-4C1C-8378-4F82E0D12E00}" destId="{C350B31D-0819-48B0-A46E-CB28472AC080}" srcOrd="1" destOrd="0" presId="urn:microsoft.com/office/officeart/2008/layout/LinedList"/>
    <dgm:cxn modelId="{7CC7DF06-A809-473A-AC95-DE318DD9B29A}" type="presParOf" srcId="{E4ECFB57-9A95-48AE-A79E-A07D540135DA}" destId="{AB28C8E1-8194-4FA7-AF1D-58D26F68CA8D}" srcOrd="4" destOrd="0" presId="urn:microsoft.com/office/officeart/2008/layout/LinedList"/>
    <dgm:cxn modelId="{D5761219-C42B-4D32-BD6E-A625528E6B65}" type="presParOf" srcId="{E4ECFB57-9A95-48AE-A79E-A07D540135DA}" destId="{12A2560D-DBC1-4035-A02A-76142AB3164E}" srcOrd="5" destOrd="0" presId="urn:microsoft.com/office/officeart/2008/layout/LinedList"/>
    <dgm:cxn modelId="{8AEA8DA7-AA8D-4966-8998-C3C471BC6B37}" type="presParOf" srcId="{12A2560D-DBC1-4035-A02A-76142AB3164E}" destId="{20C7365B-226C-4970-8FB0-646328465E25}" srcOrd="0" destOrd="0" presId="urn:microsoft.com/office/officeart/2008/layout/LinedList"/>
    <dgm:cxn modelId="{1BB76670-BB60-458A-8711-2CA1ABE999DD}" type="presParOf" srcId="{12A2560D-DBC1-4035-A02A-76142AB3164E}" destId="{25412898-7C22-4DAB-93DB-A126D00A53B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796BD4-F2A7-4CD9-AC34-25B8272A0116}" type="doc">
      <dgm:prSet loTypeId="urn:microsoft.com/office/officeart/2005/8/layout/default" loCatId="list" qsTypeId="urn:microsoft.com/office/officeart/2005/8/quickstyle/simple1" qsCatId="simple" csTypeId="urn:microsoft.com/office/officeart/2005/8/colors/accent5_2" csCatId="accent5"/>
      <dgm:spPr/>
      <dgm:t>
        <a:bodyPr/>
        <a:lstStyle/>
        <a:p>
          <a:endParaRPr lang="en-US"/>
        </a:p>
      </dgm:t>
    </dgm:pt>
    <dgm:pt modelId="{F326E71D-6391-47A3-927F-0C5F379675DA}">
      <dgm:prSet/>
      <dgm:spPr/>
      <dgm:t>
        <a:bodyPr/>
        <a:lstStyle/>
        <a:p>
          <a:r>
            <a:rPr lang="da-DK" b="1" u="sng"/>
            <a:t>Dom af 22. september 2022 i sag nr. 2022-5</a:t>
          </a:r>
          <a:endParaRPr lang="en-US"/>
        </a:p>
      </dgm:t>
    </dgm:pt>
    <dgm:pt modelId="{45F83B3E-8D9F-4A72-BD67-560D52EB7531}" type="parTrans" cxnId="{C815AFAC-3799-4738-A4C1-1A5FC42288F5}">
      <dgm:prSet/>
      <dgm:spPr/>
      <dgm:t>
        <a:bodyPr/>
        <a:lstStyle/>
        <a:p>
          <a:endParaRPr lang="en-US"/>
        </a:p>
      </dgm:t>
    </dgm:pt>
    <dgm:pt modelId="{257798C5-F792-4863-BA70-7B5D8A6794AB}" type="sibTrans" cxnId="{C815AFAC-3799-4738-A4C1-1A5FC42288F5}">
      <dgm:prSet/>
      <dgm:spPr/>
      <dgm:t>
        <a:bodyPr/>
        <a:lstStyle/>
        <a:p>
          <a:endParaRPr lang="en-US"/>
        </a:p>
      </dgm:t>
    </dgm:pt>
    <dgm:pt modelId="{61E7A95A-B99A-430B-A583-CB845E49F1F7}">
      <dgm:prSet/>
      <dgm:spPr/>
      <dgm:t>
        <a:bodyPr/>
        <a:lstStyle/>
        <a:p>
          <a:r>
            <a:rPr lang="da-DK" dirty="0"/>
            <a:t>Ifølge </a:t>
          </a:r>
          <a:r>
            <a:rPr lang="da-DK" u="sng" dirty="0"/>
            <a:t>force majeure </a:t>
          </a:r>
          <a:r>
            <a:rPr lang="da-DK" dirty="0"/>
            <a:t>kan hjemsendelse </a:t>
          </a:r>
          <a:r>
            <a:rPr lang="da-DK" u="sng" dirty="0"/>
            <a:t>uden løn </a:t>
          </a:r>
          <a:r>
            <a:rPr lang="da-DK" dirty="0"/>
            <a:t>ske, </a:t>
          </a:r>
          <a:endParaRPr lang="en-US" dirty="0"/>
        </a:p>
      </dgm:t>
    </dgm:pt>
    <dgm:pt modelId="{8513DF17-0AD2-4ECD-9ECB-986FE18A0974}" type="parTrans" cxnId="{E1584A3C-65C0-4804-A808-7203FA20E43C}">
      <dgm:prSet/>
      <dgm:spPr/>
      <dgm:t>
        <a:bodyPr/>
        <a:lstStyle/>
        <a:p>
          <a:endParaRPr lang="en-US"/>
        </a:p>
      </dgm:t>
    </dgm:pt>
    <dgm:pt modelId="{F2D39B8E-98D8-49C1-B842-B2E96BD0F3F0}" type="sibTrans" cxnId="{E1584A3C-65C0-4804-A808-7203FA20E43C}">
      <dgm:prSet/>
      <dgm:spPr/>
      <dgm:t>
        <a:bodyPr/>
        <a:lstStyle/>
        <a:p>
          <a:endParaRPr lang="en-US"/>
        </a:p>
      </dgm:t>
    </dgm:pt>
    <dgm:pt modelId="{4ABCEAA9-DAEF-42C3-A32C-A428073C96BC}">
      <dgm:prSet/>
      <dgm:spPr/>
      <dgm:t>
        <a:bodyPr/>
        <a:lstStyle/>
        <a:p>
          <a:r>
            <a:rPr lang="da-DK" u="sng" dirty="0"/>
            <a:t>hvi</a:t>
          </a:r>
          <a:r>
            <a:rPr lang="da-DK" dirty="0"/>
            <a:t>s der indtræder en begivenhed, der forhindrer udførelse af arbejdet, </a:t>
          </a:r>
          <a:endParaRPr lang="en-US" dirty="0"/>
        </a:p>
      </dgm:t>
    </dgm:pt>
    <dgm:pt modelId="{260BA542-1558-4F96-86F9-041525F8453D}" type="parTrans" cxnId="{20ABA360-6F45-4DF0-A6D8-138078E021CC}">
      <dgm:prSet/>
      <dgm:spPr/>
      <dgm:t>
        <a:bodyPr/>
        <a:lstStyle/>
        <a:p>
          <a:endParaRPr lang="en-US"/>
        </a:p>
      </dgm:t>
    </dgm:pt>
    <dgm:pt modelId="{57B26BC5-2CF3-4E60-B426-7142FA981890}" type="sibTrans" cxnId="{20ABA360-6F45-4DF0-A6D8-138078E021CC}">
      <dgm:prSet/>
      <dgm:spPr/>
      <dgm:t>
        <a:bodyPr/>
        <a:lstStyle/>
        <a:p>
          <a:endParaRPr lang="en-US"/>
        </a:p>
      </dgm:t>
    </dgm:pt>
    <dgm:pt modelId="{FE64CD52-1807-44A1-B06B-0471BB86F9E9}">
      <dgm:prSet/>
      <dgm:spPr/>
      <dgm:t>
        <a:bodyPr/>
        <a:lstStyle/>
        <a:p>
          <a:r>
            <a:rPr lang="da-DK" u="sng"/>
            <a:t>hvis</a:t>
          </a:r>
          <a:r>
            <a:rPr lang="da-DK"/>
            <a:t> arbejdsgiveren er helt uden indflydelse på begivenhedens indtræden og ikke har kunnet forudse den, </a:t>
          </a:r>
          <a:r>
            <a:rPr lang="da-DK" i="1"/>
            <a:t>og</a:t>
          </a:r>
          <a:r>
            <a:rPr lang="da-DK"/>
            <a:t> </a:t>
          </a:r>
          <a:endParaRPr lang="en-US"/>
        </a:p>
      </dgm:t>
    </dgm:pt>
    <dgm:pt modelId="{EA1FFD05-208A-4934-94C5-D2A6B84BAF98}" type="parTrans" cxnId="{11D87F94-0658-49B8-90A7-739F65405813}">
      <dgm:prSet/>
      <dgm:spPr/>
      <dgm:t>
        <a:bodyPr/>
        <a:lstStyle/>
        <a:p>
          <a:endParaRPr lang="en-US"/>
        </a:p>
      </dgm:t>
    </dgm:pt>
    <dgm:pt modelId="{9DFAED09-8F49-49D5-8472-B89CB7DA7AE8}" type="sibTrans" cxnId="{11D87F94-0658-49B8-90A7-739F65405813}">
      <dgm:prSet/>
      <dgm:spPr/>
      <dgm:t>
        <a:bodyPr/>
        <a:lstStyle/>
        <a:p>
          <a:endParaRPr lang="en-US"/>
        </a:p>
      </dgm:t>
    </dgm:pt>
    <dgm:pt modelId="{9AB97FB6-52BD-48FC-BDF1-812356E2D0CD}">
      <dgm:prSet/>
      <dgm:spPr/>
      <dgm:t>
        <a:bodyPr/>
        <a:lstStyle/>
        <a:p>
          <a:r>
            <a:rPr lang="da-DK" u="sng"/>
            <a:t>hvis</a:t>
          </a:r>
          <a:r>
            <a:rPr lang="da-DK"/>
            <a:t> risikoen for begivenhedens indtræden ikke bør bæres af arbejdsgiveren.</a:t>
          </a:r>
          <a:endParaRPr lang="en-US"/>
        </a:p>
      </dgm:t>
    </dgm:pt>
    <dgm:pt modelId="{7DD8DF61-E4C3-44BD-8394-7B0FFDFC79CE}" type="parTrans" cxnId="{974ABC1D-EE6B-4690-9ABF-0C57F080294F}">
      <dgm:prSet/>
      <dgm:spPr/>
      <dgm:t>
        <a:bodyPr/>
        <a:lstStyle/>
        <a:p>
          <a:endParaRPr lang="en-US"/>
        </a:p>
      </dgm:t>
    </dgm:pt>
    <dgm:pt modelId="{3CD399F7-BAA2-403A-864D-425BEF8AB88F}" type="sibTrans" cxnId="{974ABC1D-EE6B-4690-9ABF-0C57F080294F}">
      <dgm:prSet/>
      <dgm:spPr/>
      <dgm:t>
        <a:bodyPr/>
        <a:lstStyle/>
        <a:p>
          <a:endParaRPr lang="en-US"/>
        </a:p>
      </dgm:t>
    </dgm:pt>
    <dgm:pt modelId="{8C00EC77-B164-404F-8BA7-7817B3D20CBF}" type="pres">
      <dgm:prSet presAssocID="{00796BD4-F2A7-4CD9-AC34-25B8272A0116}" presName="diagram" presStyleCnt="0">
        <dgm:presLayoutVars>
          <dgm:dir/>
          <dgm:resizeHandles val="exact"/>
        </dgm:presLayoutVars>
      </dgm:prSet>
      <dgm:spPr/>
    </dgm:pt>
    <dgm:pt modelId="{78C30C67-C1D2-4FBA-85CB-AC5367C6BE89}" type="pres">
      <dgm:prSet presAssocID="{F326E71D-6391-47A3-927F-0C5F379675DA}" presName="node" presStyleLbl="node1" presStyleIdx="0" presStyleCnt="5">
        <dgm:presLayoutVars>
          <dgm:bulletEnabled val="1"/>
        </dgm:presLayoutVars>
      </dgm:prSet>
      <dgm:spPr/>
    </dgm:pt>
    <dgm:pt modelId="{A77E1208-1FF5-4CF4-96B9-2A43533F0DDF}" type="pres">
      <dgm:prSet presAssocID="{257798C5-F792-4863-BA70-7B5D8A6794AB}" presName="sibTrans" presStyleCnt="0"/>
      <dgm:spPr/>
    </dgm:pt>
    <dgm:pt modelId="{B67F95ED-3B76-4FA8-9BBB-55AC99DCC2B5}" type="pres">
      <dgm:prSet presAssocID="{61E7A95A-B99A-430B-A583-CB845E49F1F7}" presName="node" presStyleLbl="node1" presStyleIdx="1" presStyleCnt="5">
        <dgm:presLayoutVars>
          <dgm:bulletEnabled val="1"/>
        </dgm:presLayoutVars>
      </dgm:prSet>
      <dgm:spPr/>
    </dgm:pt>
    <dgm:pt modelId="{864348DC-A5AE-4436-9D3C-C42AC492E351}" type="pres">
      <dgm:prSet presAssocID="{F2D39B8E-98D8-49C1-B842-B2E96BD0F3F0}" presName="sibTrans" presStyleCnt="0"/>
      <dgm:spPr/>
    </dgm:pt>
    <dgm:pt modelId="{927F44F8-BEC2-4CA7-9B27-33BC37DA93C5}" type="pres">
      <dgm:prSet presAssocID="{4ABCEAA9-DAEF-42C3-A32C-A428073C96BC}" presName="node" presStyleLbl="node1" presStyleIdx="2" presStyleCnt="5">
        <dgm:presLayoutVars>
          <dgm:bulletEnabled val="1"/>
        </dgm:presLayoutVars>
      </dgm:prSet>
      <dgm:spPr/>
    </dgm:pt>
    <dgm:pt modelId="{266AA934-17AF-49BD-B05C-9A4DC4127E09}" type="pres">
      <dgm:prSet presAssocID="{57B26BC5-2CF3-4E60-B426-7142FA981890}" presName="sibTrans" presStyleCnt="0"/>
      <dgm:spPr/>
    </dgm:pt>
    <dgm:pt modelId="{C89F82B6-F9E4-46D8-AE8E-FC6525785677}" type="pres">
      <dgm:prSet presAssocID="{FE64CD52-1807-44A1-B06B-0471BB86F9E9}" presName="node" presStyleLbl="node1" presStyleIdx="3" presStyleCnt="5">
        <dgm:presLayoutVars>
          <dgm:bulletEnabled val="1"/>
        </dgm:presLayoutVars>
      </dgm:prSet>
      <dgm:spPr/>
    </dgm:pt>
    <dgm:pt modelId="{347BCF73-1623-47BD-9406-46CA122F5B10}" type="pres">
      <dgm:prSet presAssocID="{9DFAED09-8F49-49D5-8472-B89CB7DA7AE8}" presName="sibTrans" presStyleCnt="0"/>
      <dgm:spPr/>
    </dgm:pt>
    <dgm:pt modelId="{3E53C4B4-7A5A-4A1B-B04E-BF5C784E6E8F}" type="pres">
      <dgm:prSet presAssocID="{9AB97FB6-52BD-48FC-BDF1-812356E2D0CD}" presName="node" presStyleLbl="node1" presStyleIdx="4" presStyleCnt="5">
        <dgm:presLayoutVars>
          <dgm:bulletEnabled val="1"/>
        </dgm:presLayoutVars>
      </dgm:prSet>
      <dgm:spPr/>
    </dgm:pt>
  </dgm:ptLst>
  <dgm:cxnLst>
    <dgm:cxn modelId="{6EB40615-E2E3-4E9D-A634-0A8765703F98}" type="presOf" srcId="{00796BD4-F2A7-4CD9-AC34-25B8272A0116}" destId="{8C00EC77-B164-404F-8BA7-7817B3D20CBF}" srcOrd="0" destOrd="0" presId="urn:microsoft.com/office/officeart/2005/8/layout/default"/>
    <dgm:cxn modelId="{C3C3AD16-AF48-4C8F-8A06-4FE150A34876}" type="presOf" srcId="{61E7A95A-B99A-430B-A583-CB845E49F1F7}" destId="{B67F95ED-3B76-4FA8-9BBB-55AC99DCC2B5}" srcOrd="0" destOrd="0" presId="urn:microsoft.com/office/officeart/2005/8/layout/default"/>
    <dgm:cxn modelId="{974ABC1D-EE6B-4690-9ABF-0C57F080294F}" srcId="{00796BD4-F2A7-4CD9-AC34-25B8272A0116}" destId="{9AB97FB6-52BD-48FC-BDF1-812356E2D0CD}" srcOrd="4" destOrd="0" parTransId="{7DD8DF61-E4C3-44BD-8394-7B0FFDFC79CE}" sibTransId="{3CD399F7-BAA2-403A-864D-425BEF8AB88F}"/>
    <dgm:cxn modelId="{0938AD22-2506-4448-BD82-284579717FB2}" type="presOf" srcId="{F326E71D-6391-47A3-927F-0C5F379675DA}" destId="{78C30C67-C1D2-4FBA-85CB-AC5367C6BE89}" srcOrd="0" destOrd="0" presId="urn:microsoft.com/office/officeart/2005/8/layout/default"/>
    <dgm:cxn modelId="{E1584A3C-65C0-4804-A808-7203FA20E43C}" srcId="{00796BD4-F2A7-4CD9-AC34-25B8272A0116}" destId="{61E7A95A-B99A-430B-A583-CB845E49F1F7}" srcOrd="1" destOrd="0" parTransId="{8513DF17-0AD2-4ECD-9ECB-986FE18A0974}" sibTransId="{F2D39B8E-98D8-49C1-B842-B2E96BD0F3F0}"/>
    <dgm:cxn modelId="{20ABA360-6F45-4DF0-A6D8-138078E021CC}" srcId="{00796BD4-F2A7-4CD9-AC34-25B8272A0116}" destId="{4ABCEAA9-DAEF-42C3-A32C-A428073C96BC}" srcOrd="2" destOrd="0" parTransId="{260BA542-1558-4F96-86F9-041525F8453D}" sibTransId="{57B26BC5-2CF3-4E60-B426-7142FA981890}"/>
    <dgm:cxn modelId="{11D87F94-0658-49B8-90A7-739F65405813}" srcId="{00796BD4-F2A7-4CD9-AC34-25B8272A0116}" destId="{FE64CD52-1807-44A1-B06B-0471BB86F9E9}" srcOrd="3" destOrd="0" parTransId="{EA1FFD05-208A-4934-94C5-D2A6B84BAF98}" sibTransId="{9DFAED09-8F49-49D5-8472-B89CB7DA7AE8}"/>
    <dgm:cxn modelId="{C815AFAC-3799-4738-A4C1-1A5FC42288F5}" srcId="{00796BD4-F2A7-4CD9-AC34-25B8272A0116}" destId="{F326E71D-6391-47A3-927F-0C5F379675DA}" srcOrd="0" destOrd="0" parTransId="{45F83B3E-8D9F-4A72-BD67-560D52EB7531}" sibTransId="{257798C5-F792-4863-BA70-7B5D8A6794AB}"/>
    <dgm:cxn modelId="{E54969C3-8F89-4E61-833F-63AA64928EA5}" type="presOf" srcId="{4ABCEAA9-DAEF-42C3-A32C-A428073C96BC}" destId="{927F44F8-BEC2-4CA7-9B27-33BC37DA93C5}" srcOrd="0" destOrd="0" presId="urn:microsoft.com/office/officeart/2005/8/layout/default"/>
    <dgm:cxn modelId="{D085A8D0-296A-4EC6-8EEE-CD4CF6FF4149}" type="presOf" srcId="{FE64CD52-1807-44A1-B06B-0471BB86F9E9}" destId="{C89F82B6-F9E4-46D8-AE8E-FC6525785677}" srcOrd="0" destOrd="0" presId="urn:microsoft.com/office/officeart/2005/8/layout/default"/>
    <dgm:cxn modelId="{124219FC-6144-4EE2-A238-D4150CF2987D}" type="presOf" srcId="{9AB97FB6-52BD-48FC-BDF1-812356E2D0CD}" destId="{3E53C4B4-7A5A-4A1B-B04E-BF5C784E6E8F}" srcOrd="0" destOrd="0" presId="urn:microsoft.com/office/officeart/2005/8/layout/default"/>
    <dgm:cxn modelId="{4B9D917B-FEC6-409D-B6D3-95F65DA9A832}" type="presParOf" srcId="{8C00EC77-B164-404F-8BA7-7817B3D20CBF}" destId="{78C30C67-C1D2-4FBA-85CB-AC5367C6BE89}" srcOrd="0" destOrd="0" presId="urn:microsoft.com/office/officeart/2005/8/layout/default"/>
    <dgm:cxn modelId="{1815F96D-045F-493C-924F-DA69F15C08DE}" type="presParOf" srcId="{8C00EC77-B164-404F-8BA7-7817B3D20CBF}" destId="{A77E1208-1FF5-4CF4-96B9-2A43533F0DDF}" srcOrd="1" destOrd="0" presId="urn:microsoft.com/office/officeart/2005/8/layout/default"/>
    <dgm:cxn modelId="{A5E999FB-D9F7-4B52-882B-3B9EC6B1CAE0}" type="presParOf" srcId="{8C00EC77-B164-404F-8BA7-7817B3D20CBF}" destId="{B67F95ED-3B76-4FA8-9BBB-55AC99DCC2B5}" srcOrd="2" destOrd="0" presId="urn:microsoft.com/office/officeart/2005/8/layout/default"/>
    <dgm:cxn modelId="{88489B85-B180-4255-A5B5-238EAB8F954D}" type="presParOf" srcId="{8C00EC77-B164-404F-8BA7-7817B3D20CBF}" destId="{864348DC-A5AE-4436-9D3C-C42AC492E351}" srcOrd="3" destOrd="0" presId="urn:microsoft.com/office/officeart/2005/8/layout/default"/>
    <dgm:cxn modelId="{8D8FD2F3-0CCB-4911-AD83-DFDA393D0042}" type="presParOf" srcId="{8C00EC77-B164-404F-8BA7-7817B3D20CBF}" destId="{927F44F8-BEC2-4CA7-9B27-33BC37DA93C5}" srcOrd="4" destOrd="0" presId="urn:microsoft.com/office/officeart/2005/8/layout/default"/>
    <dgm:cxn modelId="{1F83770D-6470-4FB8-8F10-DA56F294DBE3}" type="presParOf" srcId="{8C00EC77-B164-404F-8BA7-7817B3D20CBF}" destId="{266AA934-17AF-49BD-B05C-9A4DC4127E09}" srcOrd="5" destOrd="0" presId="urn:microsoft.com/office/officeart/2005/8/layout/default"/>
    <dgm:cxn modelId="{524468A6-03E4-4A8A-9077-F6D0530488C5}" type="presParOf" srcId="{8C00EC77-B164-404F-8BA7-7817B3D20CBF}" destId="{C89F82B6-F9E4-46D8-AE8E-FC6525785677}" srcOrd="6" destOrd="0" presId="urn:microsoft.com/office/officeart/2005/8/layout/default"/>
    <dgm:cxn modelId="{7A406539-8F24-4338-8956-F674EA0AEDFC}" type="presParOf" srcId="{8C00EC77-B164-404F-8BA7-7817B3D20CBF}" destId="{347BCF73-1623-47BD-9406-46CA122F5B10}" srcOrd="7" destOrd="0" presId="urn:microsoft.com/office/officeart/2005/8/layout/default"/>
    <dgm:cxn modelId="{4CA6B39E-921C-46EF-90FF-A73895A12DD5}" type="presParOf" srcId="{8C00EC77-B164-404F-8BA7-7817B3D20CBF}" destId="{3E53C4B4-7A5A-4A1B-B04E-BF5C784E6E8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C4AF273-B9D0-468E-B3A5-E59C0E197C0F}" type="doc">
      <dgm:prSet loTypeId="urn:microsoft.com/office/officeart/2005/8/layout/vList2" loCatId="list" qsTypeId="urn:microsoft.com/office/officeart/2005/8/quickstyle/simple2" qsCatId="simple" csTypeId="urn:microsoft.com/office/officeart/2005/8/colors/accent1_2" csCatId="accent1"/>
      <dgm:spPr/>
      <dgm:t>
        <a:bodyPr/>
        <a:lstStyle/>
        <a:p>
          <a:endParaRPr lang="en-US"/>
        </a:p>
      </dgm:t>
    </dgm:pt>
    <dgm:pt modelId="{831EEF88-D576-4292-8C06-029941AC0D59}">
      <dgm:prSet/>
      <dgm:spPr/>
      <dgm:t>
        <a:bodyPr/>
        <a:lstStyle/>
        <a:p>
          <a:r>
            <a:rPr lang="da-DK" b="1" u="sng"/>
            <a:t>Kendelse af 12. april 2023 i sag nr. 2022-578</a:t>
          </a:r>
          <a:endParaRPr lang="en-US"/>
        </a:p>
      </dgm:t>
    </dgm:pt>
    <dgm:pt modelId="{AB2AB578-087E-4814-8334-3E68B32FC06C}" type="parTrans" cxnId="{3F2693E8-CE18-4B94-A9CD-2F24539AE653}">
      <dgm:prSet/>
      <dgm:spPr/>
      <dgm:t>
        <a:bodyPr/>
        <a:lstStyle/>
        <a:p>
          <a:endParaRPr lang="en-US"/>
        </a:p>
      </dgm:t>
    </dgm:pt>
    <dgm:pt modelId="{B25FD2D4-3E61-45BF-A917-1CC4A0EB32CE}" type="sibTrans" cxnId="{3F2693E8-CE18-4B94-A9CD-2F24539AE653}">
      <dgm:prSet/>
      <dgm:spPr/>
      <dgm:t>
        <a:bodyPr/>
        <a:lstStyle/>
        <a:p>
          <a:endParaRPr lang="en-US"/>
        </a:p>
      </dgm:t>
    </dgm:pt>
    <dgm:pt modelId="{4E9A98AA-91D4-48EF-B104-E42780517550}">
      <dgm:prSet/>
      <dgm:spPr/>
      <dgm:t>
        <a:bodyPr/>
        <a:lstStyle/>
        <a:p>
          <a:r>
            <a:rPr lang="da-DK" dirty="0"/>
            <a:t>Forældelseslovens § 4, stk. 1: Forældelsesfristen er 5 år ved fordringer, der støttes på </a:t>
          </a:r>
          <a:r>
            <a:rPr lang="da-DK" b="1" dirty="0"/>
            <a:t>aftale</a:t>
          </a:r>
          <a:r>
            <a:rPr lang="da-DK" dirty="0"/>
            <a:t> om udførelse af arbejde som led i et ansættelsesforhold.</a:t>
          </a:r>
          <a:endParaRPr lang="en-US" dirty="0"/>
        </a:p>
      </dgm:t>
    </dgm:pt>
    <dgm:pt modelId="{72D69EF7-28A0-4948-A946-728742906F9B}" type="parTrans" cxnId="{1D14AAD4-9054-483B-937E-27B85CE3CF8A}">
      <dgm:prSet/>
      <dgm:spPr/>
      <dgm:t>
        <a:bodyPr/>
        <a:lstStyle/>
        <a:p>
          <a:endParaRPr lang="en-US"/>
        </a:p>
      </dgm:t>
    </dgm:pt>
    <dgm:pt modelId="{F1A30A3D-C0D7-4CE7-88BE-654307B34AD1}" type="sibTrans" cxnId="{1D14AAD4-9054-483B-937E-27B85CE3CF8A}">
      <dgm:prSet/>
      <dgm:spPr/>
      <dgm:t>
        <a:bodyPr/>
        <a:lstStyle/>
        <a:p>
          <a:endParaRPr lang="en-US"/>
        </a:p>
      </dgm:t>
    </dgm:pt>
    <dgm:pt modelId="{56FD3B57-6C96-462B-9428-4BDB7F78A924}">
      <dgm:prSet/>
      <dgm:spPr/>
      <dgm:t>
        <a:bodyPr/>
        <a:lstStyle/>
        <a:p>
          <a:r>
            <a:rPr lang="da-DK"/>
            <a:t>Renter af lønkrav er ikke omfattet af den 5-årige forældelsesfrist, men af forældelseslovens 3-års frist.</a:t>
          </a:r>
          <a:endParaRPr lang="en-US"/>
        </a:p>
      </dgm:t>
    </dgm:pt>
    <dgm:pt modelId="{1368414A-D7C6-4B6C-A3F6-2469D75BD04F}" type="parTrans" cxnId="{045C40CD-F75A-4D21-B39B-626111DDB3D5}">
      <dgm:prSet/>
      <dgm:spPr/>
      <dgm:t>
        <a:bodyPr/>
        <a:lstStyle/>
        <a:p>
          <a:endParaRPr lang="en-US"/>
        </a:p>
      </dgm:t>
    </dgm:pt>
    <dgm:pt modelId="{F0DFB7E0-0E47-43A1-83ED-FE0F90B4382A}" type="sibTrans" cxnId="{045C40CD-F75A-4D21-B39B-626111DDB3D5}">
      <dgm:prSet/>
      <dgm:spPr/>
      <dgm:t>
        <a:bodyPr/>
        <a:lstStyle/>
        <a:p>
          <a:endParaRPr lang="en-US"/>
        </a:p>
      </dgm:t>
    </dgm:pt>
    <dgm:pt modelId="{7A2FB8DD-D315-424C-A3AD-213CE73BAC8E}" type="pres">
      <dgm:prSet presAssocID="{2C4AF273-B9D0-468E-B3A5-E59C0E197C0F}" presName="linear" presStyleCnt="0">
        <dgm:presLayoutVars>
          <dgm:animLvl val="lvl"/>
          <dgm:resizeHandles val="exact"/>
        </dgm:presLayoutVars>
      </dgm:prSet>
      <dgm:spPr/>
    </dgm:pt>
    <dgm:pt modelId="{D40BF0CC-60DE-47C5-8972-6039C2F392F0}" type="pres">
      <dgm:prSet presAssocID="{831EEF88-D576-4292-8C06-029941AC0D59}" presName="parentText" presStyleLbl="node1" presStyleIdx="0" presStyleCnt="3">
        <dgm:presLayoutVars>
          <dgm:chMax val="0"/>
          <dgm:bulletEnabled val="1"/>
        </dgm:presLayoutVars>
      </dgm:prSet>
      <dgm:spPr/>
    </dgm:pt>
    <dgm:pt modelId="{56A28B48-84AD-4F03-8592-057368AC03FD}" type="pres">
      <dgm:prSet presAssocID="{B25FD2D4-3E61-45BF-A917-1CC4A0EB32CE}" presName="spacer" presStyleCnt="0"/>
      <dgm:spPr/>
    </dgm:pt>
    <dgm:pt modelId="{BC514998-1649-4A87-9D3A-6AFD1E3FEBA1}" type="pres">
      <dgm:prSet presAssocID="{4E9A98AA-91D4-48EF-B104-E42780517550}" presName="parentText" presStyleLbl="node1" presStyleIdx="1" presStyleCnt="3">
        <dgm:presLayoutVars>
          <dgm:chMax val="0"/>
          <dgm:bulletEnabled val="1"/>
        </dgm:presLayoutVars>
      </dgm:prSet>
      <dgm:spPr/>
    </dgm:pt>
    <dgm:pt modelId="{EE0A7289-EB6D-40F8-B2EE-9A548B594EA6}" type="pres">
      <dgm:prSet presAssocID="{F1A30A3D-C0D7-4CE7-88BE-654307B34AD1}" presName="spacer" presStyleCnt="0"/>
      <dgm:spPr/>
    </dgm:pt>
    <dgm:pt modelId="{C3CD5FCB-33C5-45BF-BE44-FABB67AD2C1E}" type="pres">
      <dgm:prSet presAssocID="{56FD3B57-6C96-462B-9428-4BDB7F78A924}" presName="parentText" presStyleLbl="node1" presStyleIdx="2" presStyleCnt="3">
        <dgm:presLayoutVars>
          <dgm:chMax val="0"/>
          <dgm:bulletEnabled val="1"/>
        </dgm:presLayoutVars>
      </dgm:prSet>
      <dgm:spPr/>
    </dgm:pt>
  </dgm:ptLst>
  <dgm:cxnLst>
    <dgm:cxn modelId="{25C45C69-DA44-479F-A406-03B3E2FB83CA}" type="presOf" srcId="{2C4AF273-B9D0-468E-B3A5-E59C0E197C0F}" destId="{7A2FB8DD-D315-424C-A3AD-213CE73BAC8E}" srcOrd="0" destOrd="0" presId="urn:microsoft.com/office/officeart/2005/8/layout/vList2"/>
    <dgm:cxn modelId="{BBB25FA1-FD5D-4F70-B33E-DED3D9A70646}" type="presOf" srcId="{56FD3B57-6C96-462B-9428-4BDB7F78A924}" destId="{C3CD5FCB-33C5-45BF-BE44-FABB67AD2C1E}" srcOrd="0" destOrd="0" presId="urn:microsoft.com/office/officeart/2005/8/layout/vList2"/>
    <dgm:cxn modelId="{ADA6FDA3-BB39-4454-A8E7-C7A2CE252EDE}" type="presOf" srcId="{4E9A98AA-91D4-48EF-B104-E42780517550}" destId="{BC514998-1649-4A87-9D3A-6AFD1E3FEBA1}" srcOrd="0" destOrd="0" presId="urn:microsoft.com/office/officeart/2005/8/layout/vList2"/>
    <dgm:cxn modelId="{ECD752A7-FAB3-4C26-9C3C-F52BCAC06483}" type="presOf" srcId="{831EEF88-D576-4292-8C06-029941AC0D59}" destId="{D40BF0CC-60DE-47C5-8972-6039C2F392F0}" srcOrd="0" destOrd="0" presId="urn:microsoft.com/office/officeart/2005/8/layout/vList2"/>
    <dgm:cxn modelId="{045C40CD-F75A-4D21-B39B-626111DDB3D5}" srcId="{2C4AF273-B9D0-468E-B3A5-E59C0E197C0F}" destId="{56FD3B57-6C96-462B-9428-4BDB7F78A924}" srcOrd="2" destOrd="0" parTransId="{1368414A-D7C6-4B6C-A3F6-2469D75BD04F}" sibTransId="{F0DFB7E0-0E47-43A1-83ED-FE0F90B4382A}"/>
    <dgm:cxn modelId="{1D14AAD4-9054-483B-937E-27B85CE3CF8A}" srcId="{2C4AF273-B9D0-468E-B3A5-E59C0E197C0F}" destId="{4E9A98AA-91D4-48EF-B104-E42780517550}" srcOrd="1" destOrd="0" parTransId="{72D69EF7-28A0-4948-A946-728742906F9B}" sibTransId="{F1A30A3D-C0D7-4CE7-88BE-654307B34AD1}"/>
    <dgm:cxn modelId="{3F2693E8-CE18-4B94-A9CD-2F24539AE653}" srcId="{2C4AF273-B9D0-468E-B3A5-E59C0E197C0F}" destId="{831EEF88-D576-4292-8C06-029941AC0D59}" srcOrd="0" destOrd="0" parTransId="{AB2AB578-087E-4814-8334-3E68B32FC06C}" sibTransId="{B25FD2D4-3E61-45BF-A917-1CC4A0EB32CE}"/>
    <dgm:cxn modelId="{828D9F9A-3350-49D1-8FD5-83331D0A37B2}" type="presParOf" srcId="{7A2FB8DD-D315-424C-A3AD-213CE73BAC8E}" destId="{D40BF0CC-60DE-47C5-8972-6039C2F392F0}" srcOrd="0" destOrd="0" presId="urn:microsoft.com/office/officeart/2005/8/layout/vList2"/>
    <dgm:cxn modelId="{F63B5362-EB97-4538-A998-29ADF837BC4D}" type="presParOf" srcId="{7A2FB8DD-D315-424C-A3AD-213CE73BAC8E}" destId="{56A28B48-84AD-4F03-8592-057368AC03FD}" srcOrd="1" destOrd="0" presId="urn:microsoft.com/office/officeart/2005/8/layout/vList2"/>
    <dgm:cxn modelId="{E48C54BF-F5D6-4C53-B1F8-D5E5A1EC6648}" type="presParOf" srcId="{7A2FB8DD-D315-424C-A3AD-213CE73BAC8E}" destId="{BC514998-1649-4A87-9D3A-6AFD1E3FEBA1}" srcOrd="2" destOrd="0" presId="urn:microsoft.com/office/officeart/2005/8/layout/vList2"/>
    <dgm:cxn modelId="{83B2559F-E603-46E7-B868-D8AA5B650E07}" type="presParOf" srcId="{7A2FB8DD-D315-424C-A3AD-213CE73BAC8E}" destId="{EE0A7289-EB6D-40F8-B2EE-9A548B594EA6}" srcOrd="3" destOrd="0" presId="urn:microsoft.com/office/officeart/2005/8/layout/vList2"/>
    <dgm:cxn modelId="{3673E729-F9E0-4071-9D63-4055249961DE}" type="presParOf" srcId="{7A2FB8DD-D315-424C-A3AD-213CE73BAC8E}" destId="{C3CD5FCB-33C5-45BF-BE44-FABB67AD2C1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FB6A0C-2FB8-4F8D-8224-D787954AA94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15E63F9D-CD40-4CE4-8861-0C3B7F4DCC1A}">
      <dgm:prSet/>
      <dgm:spPr/>
      <dgm:t>
        <a:bodyPr/>
        <a:lstStyle/>
        <a:p>
          <a:r>
            <a:rPr lang="da-DK" b="1" u="sng"/>
            <a:t>Dom af 14. december 2021 i sag nr. 2021-1104</a:t>
          </a:r>
          <a:endParaRPr lang="en-US" dirty="0"/>
        </a:p>
      </dgm:t>
    </dgm:pt>
    <dgm:pt modelId="{4B33CA23-7744-4191-ACEE-0EBE3894E882}" type="parTrans" cxnId="{A5DF4E15-C175-419D-93C7-E621B49F8B53}">
      <dgm:prSet/>
      <dgm:spPr/>
      <dgm:t>
        <a:bodyPr/>
        <a:lstStyle/>
        <a:p>
          <a:endParaRPr lang="en-US"/>
        </a:p>
      </dgm:t>
    </dgm:pt>
    <dgm:pt modelId="{D4F0992F-E5B9-48AD-9676-FD844F8304F8}" type="sibTrans" cxnId="{A5DF4E15-C175-419D-93C7-E621B49F8B53}">
      <dgm:prSet/>
      <dgm:spPr/>
      <dgm:t>
        <a:bodyPr/>
        <a:lstStyle/>
        <a:p>
          <a:endParaRPr lang="en-US"/>
        </a:p>
      </dgm:t>
    </dgm:pt>
    <dgm:pt modelId="{099687B7-4407-46C9-8933-B508E24612C5}">
      <dgm:prSet/>
      <dgm:spPr/>
      <dgm:t>
        <a:bodyPr/>
        <a:lstStyle/>
        <a:p>
          <a:r>
            <a:rPr lang="da-DK" dirty="0"/>
            <a:t>Krænkelse af fredspligten kan udløse bod. Timetaksten er 50 kr. for ufaglærte og 56 kr. for faglærte. Har sagen været i Arbejdsretten, stiger timetaksten med 30 kr. (80 kr. og 86 kr.).</a:t>
          </a:r>
          <a:endParaRPr lang="en-US" dirty="0"/>
        </a:p>
      </dgm:t>
    </dgm:pt>
    <dgm:pt modelId="{66377F89-A68C-49C4-AAD7-098BF6F2BFA8}" type="parTrans" cxnId="{A4F2D375-B0F8-4E20-96E7-E5F5F9E70201}">
      <dgm:prSet/>
      <dgm:spPr/>
      <dgm:t>
        <a:bodyPr/>
        <a:lstStyle/>
        <a:p>
          <a:endParaRPr lang="en-US"/>
        </a:p>
      </dgm:t>
    </dgm:pt>
    <dgm:pt modelId="{BD998DBA-F9A6-4F8F-BF6B-61C1D004135D}" type="sibTrans" cxnId="{A4F2D375-B0F8-4E20-96E7-E5F5F9E70201}">
      <dgm:prSet/>
      <dgm:spPr/>
      <dgm:t>
        <a:bodyPr/>
        <a:lstStyle/>
        <a:p>
          <a:endParaRPr lang="en-US"/>
        </a:p>
      </dgm:t>
    </dgm:pt>
    <dgm:pt modelId="{D2BEB43F-BFDD-45F1-9650-4DE13673D6C8}">
      <dgm:prSet/>
      <dgm:spPr/>
      <dgm:t>
        <a:bodyPr/>
        <a:lstStyle/>
        <a:p>
          <a:r>
            <a:rPr lang="da-DK" dirty="0"/>
            <a:t>Systematiske arbejdsnedlæggelser blandt sygeplejerskerne på typisk 1 time indebar ikke en fravigelse af taksterne. Regionerne havde ellers krævet 152 kr. i bod pr. strejketime. </a:t>
          </a:r>
          <a:endParaRPr lang="en-US" dirty="0"/>
        </a:p>
      </dgm:t>
    </dgm:pt>
    <dgm:pt modelId="{DBFDE969-9B2A-48A0-89A9-E1BC5743D6B3}" type="parTrans" cxnId="{52E26EE0-A658-4C1A-9503-AB5E1BFAA735}">
      <dgm:prSet/>
      <dgm:spPr/>
      <dgm:t>
        <a:bodyPr/>
        <a:lstStyle/>
        <a:p>
          <a:endParaRPr lang="en-US"/>
        </a:p>
      </dgm:t>
    </dgm:pt>
    <dgm:pt modelId="{C6BAA073-2A9F-4EDB-8E4F-0AB67545417F}" type="sibTrans" cxnId="{52E26EE0-A658-4C1A-9503-AB5E1BFAA735}">
      <dgm:prSet/>
      <dgm:spPr/>
      <dgm:t>
        <a:bodyPr/>
        <a:lstStyle/>
        <a:p>
          <a:endParaRPr lang="en-US"/>
        </a:p>
      </dgm:t>
    </dgm:pt>
    <dgm:pt modelId="{9BE1F52D-B68B-4F40-8101-5185B7DDE357}" type="pres">
      <dgm:prSet presAssocID="{6CFB6A0C-2FB8-4F8D-8224-D787954AA941}" presName="outerComposite" presStyleCnt="0">
        <dgm:presLayoutVars>
          <dgm:chMax val="5"/>
          <dgm:dir/>
          <dgm:resizeHandles val="exact"/>
        </dgm:presLayoutVars>
      </dgm:prSet>
      <dgm:spPr/>
    </dgm:pt>
    <dgm:pt modelId="{916834C8-39A4-4B02-AB04-DEBC1B19E4F3}" type="pres">
      <dgm:prSet presAssocID="{6CFB6A0C-2FB8-4F8D-8224-D787954AA941}" presName="dummyMaxCanvas" presStyleCnt="0">
        <dgm:presLayoutVars/>
      </dgm:prSet>
      <dgm:spPr/>
    </dgm:pt>
    <dgm:pt modelId="{799C7CF4-7BE9-4AED-A2FD-E0F903E2F267}" type="pres">
      <dgm:prSet presAssocID="{6CFB6A0C-2FB8-4F8D-8224-D787954AA941}" presName="ThreeNodes_1" presStyleLbl="node1" presStyleIdx="0" presStyleCnt="3">
        <dgm:presLayoutVars>
          <dgm:bulletEnabled val="1"/>
        </dgm:presLayoutVars>
      </dgm:prSet>
      <dgm:spPr/>
    </dgm:pt>
    <dgm:pt modelId="{454B30EE-C042-4A06-8F1D-60EA03E47A94}" type="pres">
      <dgm:prSet presAssocID="{6CFB6A0C-2FB8-4F8D-8224-D787954AA941}" presName="ThreeNodes_2" presStyleLbl="node1" presStyleIdx="1" presStyleCnt="3">
        <dgm:presLayoutVars>
          <dgm:bulletEnabled val="1"/>
        </dgm:presLayoutVars>
      </dgm:prSet>
      <dgm:spPr/>
    </dgm:pt>
    <dgm:pt modelId="{7881107A-D31E-4105-B7F6-077F08125348}" type="pres">
      <dgm:prSet presAssocID="{6CFB6A0C-2FB8-4F8D-8224-D787954AA941}" presName="ThreeNodes_3" presStyleLbl="node1" presStyleIdx="2" presStyleCnt="3">
        <dgm:presLayoutVars>
          <dgm:bulletEnabled val="1"/>
        </dgm:presLayoutVars>
      </dgm:prSet>
      <dgm:spPr/>
    </dgm:pt>
    <dgm:pt modelId="{DE015001-508F-407E-9687-42CE870AD0AE}" type="pres">
      <dgm:prSet presAssocID="{6CFB6A0C-2FB8-4F8D-8224-D787954AA941}" presName="ThreeConn_1-2" presStyleLbl="fgAccFollowNode1" presStyleIdx="0" presStyleCnt="2">
        <dgm:presLayoutVars>
          <dgm:bulletEnabled val="1"/>
        </dgm:presLayoutVars>
      </dgm:prSet>
      <dgm:spPr/>
    </dgm:pt>
    <dgm:pt modelId="{F3E15FB5-F9C0-46EE-A7EA-D2E812221B29}" type="pres">
      <dgm:prSet presAssocID="{6CFB6A0C-2FB8-4F8D-8224-D787954AA941}" presName="ThreeConn_2-3" presStyleLbl="fgAccFollowNode1" presStyleIdx="1" presStyleCnt="2">
        <dgm:presLayoutVars>
          <dgm:bulletEnabled val="1"/>
        </dgm:presLayoutVars>
      </dgm:prSet>
      <dgm:spPr/>
    </dgm:pt>
    <dgm:pt modelId="{A487999C-1130-4696-8190-5B039AC5F774}" type="pres">
      <dgm:prSet presAssocID="{6CFB6A0C-2FB8-4F8D-8224-D787954AA941}" presName="ThreeNodes_1_text" presStyleLbl="node1" presStyleIdx="2" presStyleCnt="3">
        <dgm:presLayoutVars>
          <dgm:bulletEnabled val="1"/>
        </dgm:presLayoutVars>
      </dgm:prSet>
      <dgm:spPr/>
    </dgm:pt>
    <dgm:pt modelId="{5B37E894-622E-4202-A940-6E8FFB90F2B6}" type="pres">
      <dgm:prSet presAssocID="{6CFB6A0C-2FB8-4F8D-8224-D787954AA941}" presName="ThreeNodes_2_text" presStyleLbl="node1" presStyleIdx="2" presStyleCnt="3">
        <dgm:presLayoutVars>
          <dgm:bulletEnabled val="1"/>
        </dgm:presLayoutVars>
      </dgm:prSet>
      <dgm:spPr/>
    </dgm:pt>
    <dgm:pt modelId="{11011E60-B472-4917-943D-E32F9C951D2D}" type="pres">
      <dgm:prSet presAssocID="{6CFB6A0C-2FB8-4F8D-8224-D787954AA941}" presName="ThreeNodes_3_text" presStyleLbl="node1" presStyleIdx="2" presStyleCnt="3">
        <dgm:presLayoutVars>
          <dgm:bulletEnabled val="1"/>
        </dgm:presLayoutVars>
      </dgm:prSet>
      <dgm:spPr/>
    </dgm:pt>
  </dgm:ptLst>
  <dgm:cxnLst>
    <dgm:cxn modelId="{A5DF4E15-C175-419D-93C7-E621B49F8B53}" srcId="{6CFB6A0C-2FB8-4F8D-8224-D787954AA941}" destId="{15E63F9D-CD40-4CE4-8861-0C3B7F4DCC1A}" srcOrd="0" destOrd="0" parTransId="{4B33CA23-7744-4191-ACEE-0EBE3894E882}" sibTransId="{D4F0992F-E5B9-48AD-9676-FD844F8304F8}"/>
    <dgm:cxn modelId="{47ED2628-F044-4A6B-B9D8-AA6CC667D4C9}" type="presOf" srcId="{D2BEB43F-BFDD-45F1-9650-4DE13673D6C8}" destId="{11011E60-B472-4917-943D-E32F9C951D2D}" srcOrd="1" destOrd="0" presId="urn:microsoft.com/office/officeart/2005/8/layout/vProcess5"/>
    <dgm:cxn modelId="{38DB8551-17F0-44F3-9C92-AEEBF65E8915}" type="presOf" srcId="{099687B7-4407-46C9-8933-B508E24612C5}" destId="{5B37E894-622E-4202-A940-6E8FFB90F2B6}" srcOrd="1" destOrd="0" presId="urn:microsoft.com/office/officeart/2005/8/layout/vProcess5"/>
    <dgm:cxn modelId="{A4F2D375-B0F8-4E20-96E7-E5F5F9E70201}" srcId="{6CFB6A0C-2FB8-4F8D-8224-D787954AA941}" destId="{099687B7-4407-46C9-8933-B508E24612C5}" srcOrd="1" destOrd="0" parTransId="{66377F89-A68C-49C4-AAD7-098BF6F2BFA8}" sibTransId="{BD998DBA-F9A6-4F8F-BF6B-61C1D004135D}"/>
    <dgm:cxn modelId="{15469757-475C-4C39-A6F6-19138A16EBF3}" type="presOf" srcId="{D2BEB43F-BFDD-45F1-9650-4DE13673D6C8}" destId="{7881107A-D31E-4105-B7F6-077F08125348}" srcOrd="0" destOrd="0" presId="urn:microsoft.com/office/officeart/2005/8/layout/vProcess5"/>
    <dgm:cxn modelId="{2709BBA2-1DA0-4196-8D9D-E1C263600DBB}" type="presOf" srcId="{15E63F9D-CD40-4CE4-8861-0C3B7F4DCC1A}" destId="{799C7CF4-7BE9-4AED-A2FD-E0F903E2F267}" srcOrd="0" destOrd="0" presId="urn:microsoft.com/office/officeart/2005/8/layout/vProcess5"/>
    <dgm:cxn modelId="{16C8B3AE-29A3-403C-9DD6-6B1DD66A567A}" type="presOf" srcId="{D4F0992F-E5B9-48AD-9676-FD844F8304F8}" destId="{DE015001-508F-407E-9687-42CE870AD0AE}" srcOrd="0" destOrd="0" presId="urn:microsoft.com/office/officeart/2005/8/layout/vProcess5"/>
    <dgm:cxn modelId="{531285CD-3E9B-4AEE-B64C-94FFDCB95A2E}" type="presOf" srcId="{15E63F9D-CD40-4CE4-8861-0C3B7F4DCC1A}" destId="{A487999C-1130-4696-8190-5B039AC5F774}" srcOrd="1" destOrd="0" presId="urn:microsoft.com/office/officeart/2005/8/layout/vProcess5"/>
    <dgm:cxn modelId="{C38E99D8-B807-48B4-87A4-A6996E9E7C1A}" type="presOf" srcId="{6CFB6A0C-2FB8-4F8D-8224-D787954AA941}" destId="{9BE1F52D-B68B-4F40-8101-5185B7DDE357}" srcOrd="0" destOrd="0" presId="urn:microsoft.com/office/officeart/2005/8/layout/vProcess5"/>
    <dgm:cxn modelId="{52E26EE0-A658-4C1A-9503-AB5E1BFAA735}" srcId="{6CFB6A0C-2FB8-4F8D-8224-D787954AA941}" destId="{D2BEB43F-BFDD-45F1-9650-4DE13673D6C8}" srcOrd="2" destOrd="0" parTransId="{DBFDE969-9B2A-48A0-89A9-E1BC5743D6B3}" sibTransId="{C6BAA073-2A9F-4EDB-8E4F-0AB67545417F}"/>
    <dgm:cxn modelId="{1996B6E6-E5A0-4EC2-A61E-0FB17C9B4AB6}" type="presOf" srcId="{099687B7-4407-46C9-8933-B508E24612C5}" destId="{454B30EE-C042-4A06-8F1D-60EA03E47A94}" srcOrd="0" destOrd="0" presId="urn:microsoft.com/office/officeart/2005/8/layout/vProcess5"/>
    <dgm:cxn modelId="{1C7301F5-F01A-463C-8115-BBF232414ECC}" type="presOf" srcId="{BD998DBA-F9A6-4F8F-BF6B-61C1D004135D}" destId="{F3E15FB5-F9C0-46EE-A7EA-D2E812221B29}" srcOrd="0" destOrd="0" presId="urn:microsoft.com/office/officeart/2005/8/layout/vProcess5"/>
    <dgm:cxn modelId="{E9694643-C18C-49DB-9A1C-301F8485EC4A}" type="presParOf" srcId="{9BE1F52D-B68B-4F40-8101-5185B7DDE357}" destId="{916834C8-39A4-4B02-AB04-DEBC1B19E4F3}" srcOrd="0" destOrd="0" presId="urn:microsoft.com/office/officeart/2005/8/layout/vProcess5"/>
    <dgm:cxn modelId="{7948407E-A898-4332-9FF4-6BB220909D3C}" type="presParOf" srcId="{9BE1F52D-B68B-4F40-8101-5185B7DDE357}" destId="{799C7CF4-7BE9-4AED-A2FD-E0F903E2F267}" srcOrd="1" destOrd="0" presId="urn:microsoft.com/office/officeart/2005/8/layout/vProcess5"/>
    <dgm:cxn modelId="{6A0A4093-7393-46EC-BC2C-EA8B32BB77BB}" type="presParOf" srcId="{9BE1F52D-B68B-4F40-8101-5185B7DDE357}" destId="{454B30EE-C042-4A06-8F1D-60EA03E47A94}" srcOrd="2" destOrd="0" presId="urn:microsoft.com/office/officeart/2005/8/layout/vProcess5"/>
    <dgm:cxn modelId="{91E1F038-97B4-4973-95A2-D9EC7A0AEA0B}" type="presParOf" srcId="{9BE1F52D-B68B-4F40-8101-5185B7DDE357}" destId="{7881107A-D31E-4105-B7F6-077F08125348}" srcOrd="3" destOrd="0" presId="urn:microsoft.com/office/officeart/2005/8/layout/vProcess5"/>
    <dgm:cxn modelId="{46ED5E31-54E6-48A7-80EE-5929B0547E41}" type="presParOf" srcId="{9BE1F52D-B68B-4F40-8101-5185B7DDE357}" destId="{DE015001-508F-407E-9687-42CE870AD0AE}" srcOrd="4" destOrd="0" presId="urn:microsoft.com/office/officeart/2005/8/layout/vProcess5"/>
    <dgm:cxn modelId="{204F6AD7-2846-4155-A1FC-D5511EBA30D0}" type="presParOf" srcId="{9BE1F52D-B68B-4F40-8101-5185B7DDE357}" destId="{F3E15FB5-F9C0-46EE-A7EA-D2E812221B29}" srcOrd="5" destOrd="0" presId="urn:microsoft.com/office/officeart/2005/8/layout/vProcess5"/>
    <dgm:cxn modelId="{64359C27-7C81-4ADC-9297-5BF8CB1DACA7}" type="presParOf" srcId="{9BE1F52D-B68B-4F40-8101-5185B7DDE357}" destId="{A487999C-1130-4696-8190-5B039AC5F774}" srcOrd="6" destOrd="0" presId="urn:microsoft.com/office/officeart/2005/8/layout/vProcess5"/>
    <dgm:cxn modelId="{8EE26BBF-CBF6-43D3-9A68-339F23B89771}" type="presParOf" srcId="{9BE1F52D-B68B-4F40-8101-5185B7DDE357}" destId="{5B37E894-622E-4202-A940-6E8FFB90F2B6}" srcOrd="7" destOrd="0" presId="urn:microsoft.com/office/officeart/2005/8/layout/vProcess5"/>
    <dgm:cxn modelId="{841939ED-F32A-4B48-AE4C-CF2BB7A91FF2}" type="presParOf" srcId="{9BE1F52D-B68B-4F40-8101-5185B7DDE357}" destId="{11011E60-B472-4917-943D-E32F9C951D2D}"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307F7-5B4F-404E-9906-E86A2E064E5D}">
      <dsp:nvSpPr>
        <dsp:cNvPr id="0" name=""/>
        <dsp:cNvSpPr/>
      </dsp:nvSpPr>
      <dsp:spPr>
        <a:xfrm>
          <a:off x="123229" y="2529"/>
          <a:ext cx="3209106" cy="192546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a-DK" sz="2100" kern="1200" dirty="0"/>
            <a:t>9-9.45 	</a:t>
          </a:r>
        </a:p>
        <a:p>
          <a:pPr marL="0" lvl="0" indent="0" algn="ctr" defTabSz="933450">
            <a:lnSpc>
              <a:spcPct val="90000"/>
            </a:lnSpc>
            <a:spcBef>
              <a:spcPct val="0"/>
            </a:spcBef>
            <a:spcAft>
              <a:spcPct val="35000"/>
            </a:spcAft>
            <a:buNone/>
          </a:pPr>
          <a:r>
            <a:rPr lang="da-DK" sz="2100" kern="1200" dirty="0"/>
            <a:t>Afgørelser fra Arbejdsretten og Højesteret 	</a:t>
          </a:r>
        </a:p>
        <a:p>
          <a:pPr marL="0" lvl="0" indent="0" algn="ctr" defTabSz="933450">
            <a:lnSpc>
              <a:spcPct val="90000"/>
            </a:lnSpc>
            <a:spcBef>
              <a:spcPct val="0"/>
            </a:spcBef>
            <a:spcAft>
              <a:spcPct val="35000"/>
            </a:spcAft>
            <a:buNone/>
          </a:pPr>
          <a:r>
            <a:rPr lang="da-DK" sz="2100" kern="1200" dirty="0"/>
            <a:t>v/Oliver Talevski</a:t>
          </a:r>
          <a:endParaRPr lang="en-US" sz="2100" kern="1200" dirty="0"/>
        </a:p>
      </dsp:txBody>
      <dsp:txXfrm>
        <a:off x="123229" y="2529"/>
        <a:ext cx="3209106" cy="1925463"/>
      </dsp:txXfrm>
    </dsp:sp>
    <dsp:sp modelId="{F0294FD6-ADCF-4873-9BBB-726FD8E158CD}">
      <dsp:nvSpPr>
        <dsp:cNvPr id="0" name=""/>
        <dsp:cNvSpPr/>
      </dsp:nvSpPr>
      <dsp:spPr>
        <a:xfrm>
          <a:off x="3653246" y="2529"/>
          <a:ext cx="3209106" cy="192546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a-DK" sz="2100" kern="1200"/>
            <a:t>9.45-10 	Pause</a:t>
          </a:r>
          <a:endParaRPr lang="en-US" sz="2100" kern="1200"/>
        </a:p>
      </dsp:txBody>
      <dsp:txXfrm>
        <a:off x="3653246" y="2529"/>
        <a:ext cx="3209106" cy="1925463"/>
      </dsp:txXfrm>
    </dsp:sp>
    <dsp:sp modelId="{D3AE49C4-A6EB-48CF-980A-824BF3C189C2}">
      <dsp:nvSpPr>
        <dsp:cNvPr id="0" name=""/>
        <dsp:cNvSpPr/>
      </dsp:nvSpPr>
      <dsp:spPr>
        <a:xfrm>
          <a:off x="7183263" y="2529"/>
          <a:ext cx="3209106" cy="192546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a-DK" sz="2100" kern="1200" dirty="0"/>
            <a:t>10-10.45 </a:t>
          </a:r>
        </a:p>
        <a:p>
          <a:pPr marL="0" lvl="0" indent="0" algn="ctr" defTabSz="933450">
            <a:lnSpc>
              <a:spcPct val="90000"/>
            </a:lnSpc>
            <a:spcBef>
              <a:spcPct val="0"/>
            </a:spcBef>
            <a:spcAft>
              <a:spcPct val="35000"/>
            </a:spcAft>
            <a:buNone/>
          </a:pPr>
          <a:r>
            <a:rPr lang="da-DK" sz="2100" kern="1200" dirty="0"/>
            <a:t>Afgørelser fra faglig voldgift v/Børge Dahl</a:t>
          </a:r>
          <a:endParaRPr lang="en-US" sz="2100" kern="1200" dirty="0"/>
        </a:p>
      </dsp:txBody>
      <dsp:txXfrm>
        <a:off x="7183263" y="2529"/>
        <a:ext cx="3209106" cy="1925463"/>
      </dsp:txXfrm>
    </dsp:sp>
    <dsp:sp modelId="{BF60A17C-CC9F-435C-8148-418E881DBA99}">
      <dsp:nvSpPr>
        <dsp:cNvPr id="0" name=""/>
        <dsp:cNvSpPr/>
      </dsp:nvSpPr>
      <dsp:spPr>
        <a:xfrm>
          <a:off x="123229" y="2248903"/>
          <a:ext cx="3209106" cy="192546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a-DK" sz="2100" kern="1200"/>
            <a:t>10.45-11 	Pause</a:t>
          </a:r>
          <a:endParaRPr lang="en-US" sz="2100" kern="1200"/>
        </a:p>
      </dsp:txBody>
      <dsp:txXfrm>
        <a:off x="123229" y="2248903"/>
        <a:ext cx="3209106" cy="1925463"/>
      </dsp:txXfrm>
    </dsp:sp>
    <dsp:sp modelId="{2B85BF4B-029A-4B1C-844D-D5486FD1D98C}">
      <dsp:nvSpPr>
        <dsp:cNvPr id="0" name=""/>
        <dsp:cNvSpPr/>
      </dsp:nvSpPr>
      <dsp:spPr>
        <a:xfrm>
          <a:off x="3653246" y="2248903"/>
          <a:ext cx="3209106" cy="192546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a-DK" sz="2100" kern="1200" dirty="0"/>
            <a:t>11-11.30	</a:t>
          </a:r>
        </a:p>
        <a:p>
          <a:pPr marL="0" lvl="0" indent="0" algn="ctr" defTabSz="933450">
            <a:lnSpc>
              <a:spcPct val="90000"/>
            </a:lnSpc>
            <a:spcBef>
              <a:spcPct val="0"/>
            </a:spcBef>
            <a:spcAft>
              <a:spcPct val="35000"/>
            </a:spcAft>
            <a:buNone/>
          </a:pPr>
          <a:r>
            <a:rPr lang="da-DK" sz="2100" kern="1200" dirty="0"/>
            <a:t>Nyt fra Beskæftigelsesministeriet v/Vibe Rømer Westh</a:t>
          </a:r>
          <a:endParaRPr lang="en-US" sz="2100" kern="1200" dirty="0"/>
        </a:p>
      </dsp:txBody>
      <dsp:txXfrm>
        <a:off x="3653246" y="2248903"/>
        <a:ext cx="3209106" cy="1925463"/>
      </dsp:txXfrm>
    </dsp:sp>
    <dsp:sp modelId="{1A3E6B7B-2450-4446-A97F-A6974D70A630}">
      <dsp:nvSpPr>
        <dsp:cNvPr id="0" name=""/>
        <dsp:cNvSpPr/>
      </dsp:nvSpPr>
      <dsp:spPr>
        <a:xfrm>
          <a:off x="7183263" y="2248903"/>
          <a:ext cx="3209106" cy="192546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a-DK" sz="2100" kern="1200" dirty="0"/>
            <a:t>11.30-12	</a:t>
          </a:r>
        </a:p>
        <a:p>
          <a:pPr marL="0" lvl="0" indent="0" algn="ctr" defTabSz="933450">
            <a:lnSpc>
              <a:spcPct val="90000"/>
            </a:lnSpc>
            <a:spcBef>
              <a:spcPct val="0"/>
            </a:spcBef>
            <a:spcAft>
              <a:spcPct val="35000"/>
            </a:spcAft>
            <a:buNone/>
          </a:pPr>
          <a:r>
            <a:rPr lang="da-DK" sz="2100" kern="1200" dirty="0"/>
            <a:t>Nyt fra EU v/Jens Kristiansen</a:t>
          </a:r>
          <a:endParaRPr lang="en-US" sz="2100" kern="1200" dirty="0"/>
        </a:p>
      </dsp:txBody>
      <dsp:txXfrm>
        <a:off x="7183263" y="2248903"/>
        <a:ext cx="3209106" cy="19254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C4C67-28AD-4705-AB1F-22C41B0504EA}">
      <dsp:nvSpPr>
        <dsp:cNvPr id="0" name=""/>
        <dsp:cNvSpPr/>
      </dsp:nvSpPr>
      <dsp:spPr>
        <a:xfrm>
          <a:off x="0" y="923055"/>
          <a:ext cx="6263640" cy="14975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da-DK" sz="2700" b="1" u="sng" kern="1200" dirty="0"/>
            <a:t>Dom af 3. oktober 2022 i sag nr. 2022-2</a:t>
          </a:r>
          <a:endParaRPr lang="en-US" sz="2700" kern="1200" dirty="0"/>
        </a:p>
      </dsp:txBody>
      <dsp:txXfrm>
        <a:off x="73105" y="996160"/>
        <a:ext cx="6117430" cy="1351353"/>
      </dsp:txXfrm>
    </dsp:sp>
    <dsp:sp modelId="{799547FA-5EA3-4EBD-8FEC-6B719E6CAE10}">
      <dsp:nvSpPr>
        <dsp:cNvPr id="0" name=""/>
        <dsp:cNvSpPr/>
      </dsp:nvSpPr>
      <dsp:spPr>
        <a:xfrm>
          <a:off x="0" y="2465282"/>
          <a:ext cx="6263640" cy="14975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da-DK" sz="2700" kern="1200" dirty="0"/>
            <a:t>Anvendelsen af CDT-test var ikke i strid med aftalen om kontrolforanstaltninger eller omfattet af helbredsoplysningsloven. </a:t>
          </a:r>
          <a:endParaRPr lang="en-US" sz="2700" kern="1200" dirty="0"/>
        </a:p>
      </dsp:txBody>
      <dsp:txXfrm>
        <a:off x="73105" y="2538387"/>
        <a:ext cx="6117430" cy="1351353"/>
      </dsp:txXfrm>
    </dsp:sp>
    <dsp:sp modelId="{140DED7B-F1DA-485D-908B-677B5DD45D68}">
      <dsp:nvSpPr>
        <dsp:cNvPr id="0" name=""/>
        <dsp:cNvSpPr/>
      </dsp:nvSpPr>
      <dsp:spPr>
        <a:xfrm>
          <a:off x="0" y="3998224"/>
          <a:ext cx="6263640" cy="14975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da-DK" sz="2700" kern="1200" dirty="0"/>
            <a:t>Anvendelsen udgjorde heller ikke misbrug af ledelsesretten.</a:t>
          </a:r>
          <a:endParaRPr lang="en-US" sz="2700" kern="1200" dirty="0"/>
        </a:p>
      </dsp:txBody>
      <dsp:txXfrm>
        <a:off x="73105" y="4071329"/>
        <a:ext cx="6117430" cy="135135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1A3BB-B790-4C6E-9144-D7FCA48BF88F}">
      <dsp:nvSpPr>
        <dsp:cNvPr id="0" name=""/>
        <dsp:cNvSpPr/>
      </dsp:nvSpPr>
      <dsp:spPr>
        <a:xfrm>
          <a:off x="0" y="363938"/>
          <a:ext cx="6630174" cy="15500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a-DK" sz="2200" b="1" u="sng" kern="1200"/>
            <a:t>UfR 2022.3317 H</a:t>
          </a:r>
          <a:endParaRPr lang="en-US" sz="2200" kern="1200"/>
        </a:p>
      </dsp:txBody>
      <dsp:txXfrm>
        <a:off x="75666" y="439604"/>
        <a:ext cx="6478842" cy="1398698"/>
      </dsp:txXfrm>
    </dsp:sp>
    <dsp:sp modelId="{F89AB80B-513B-418B-84AE-CD63A3F7C583}">
      <dsp:nvSpPr>
        <dsp:cNvPr id="0" name=""/>
        <dsp:cNvSpPr/>
      </dsp:nvSpPr>
      <dsp:spPr>
        <a:xfrm>
          <a:off x="0" y="1977328"/>
          <a:ext cx="6630174" cy="15500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a-DK" sz="2200" kern="1200" dirty="0"/>
            <a:t>Det var ifølge et flertal på 3 ud af 5 dommere ikke berettiget for en grønlandsk kommune at afskedige en skolelærer uden varsel på grund af væsentlig misligholdelse.</a:t>
          </a:r>
          <a:endParaRPr lang="en-US" sz="2200" kern="1200" dirty="0"/>
        </a:p>
      </dsp:txBody>
      <dsp:txXfrm>
        <a:off x="75666" y="2052994"/>
        <a:ext cx="6478842" cy="1398698"/>
      </dsp:txXfrm>
    </dsp:sp>
    <dsp:sp modelId="{414D2492-5BB8-4029-BBA9-EA108C4E06AD}">
      <dsp:nvSpPr>
        <dsp:cNvPr id="0" name=""/>
        <dsp:cNvSpPr/>
      </dsp:nvSpPr>
      <dsp:spPr>
        <a:xfrm>
          <a:off x="0" y="3590719"/>
          <a:ext cx="6630174" cy="15500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a-DK" sz="2200" kern="1200"/>
            <a:t>Ikke det fornødne sikre grundlag for at opfatte lærerens adfærd og flytning af folkeregisteradresse til DK som en tilkendegivelse om, at han ikke ville vende tilbage til sit arbejde som lærer, når han blev rask.</a:t>
          </a:r>
          <a:endParaRPr lang="en-US" sz="2200" kern="1200"/>
        </a:p>
      </dsp:txBody>
      <dsp:txXfrm>
        <a:off x="75666" y="3666385"/>
        <a:ext cx="6478842" cy="139869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3524E-5BC9-4EC6-B2DB-FD62CDC35393}">
      <dsp:nvSpPr>
        <dsp:cNvPr id="0" name=""/>
        <dsp:cNvSpPr/>
      </dsp:nvSpPr>
      <dsp:spPr>
        <a:xfrm>
          <a:off x="0" y="2124"/>
          <a:ext cx="10515600"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1916A86-4074-4782-B2D4-4EE5BC1222E5}">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da-DK" sz="1900" b="1" u="sng" kern="1200" dirty="0" err="1"/>
            <a:t>UfR</a:t>
          </a:r>
          <a:r>
            <a:rPr lang="da-DK" sz="1900" b="1" u="sng" kern="1200" dirty="0"/>
            <a:t> 2022.4461 H</a:t>
          </a:r>
          <a:endParaRPr lang="en-US" sz="1900" kern="1200" dirty="0"/>
        </a:p>
      </dsp:txBody>
      <dsp:txXfrm>
        <a:off x="0" y="2124"/>
        <a:ext cx="10515600" cy="1449029"/>
      </dsp:txXfrm>
    </dsp:sp>
    <dsp:sp modelId="{2B2C0B58-790E-49B7-B401-9985997278B6}">
      <dsp:nvSpPr>
        <dsp:cNvPr id="0" name=""/>
        <dsp:cNvSpPr/>
      </dsp:nvSpPr>
      <dsp:spPr>
        <a:xfrm>
          <a:off x="0" y="1451154"/>
          <a:ext cx="10515600"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B0C83B4-AFAC-4E79-AF82-2E6F76D40C5D}">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da-DK" sz="1900" kern="1200" dirty="0"/>
            <a:t>Forskelsbehandlingslovens § 1, stk. 3: Der foreligger indirekte forskelsbehandling, når en bestemmelse, et kriterium eller en praksis, der tilsyneladende er neutral, vil stille personer af en bestemt … religion eller tro … ringere end andre personer, medmindre den pågældende bestemmelse, betingelse eller praksis er objektivt begrundet i et sagligt formål, og </a:t>
          </a:r>
          <a:r>
            <a:rPr lang="da-DK" sz="1900" u="sng" kern="1200" dirty="0"/>
            <a:t>midlerne</a:t>
          </a:r>
          <a:r>
            <a:rPr lang="da-DK" sz="1900" kern="1200" dirty="0"/>
            <a:t> til at opfylde det er hensigtsmæssige og </a:t>
          </a:r>
          <a:r>
            <a:rPr lang="da-DK" sz="1900" u="sng" kern="1200" dirty="0"/>
            <a:t>nødvendige</a:t>
          </a:r>
          <a:r>
            <a:rPr lang="da-DK" sz="1900" kern="1200" dirty="0"/>
            <a:t>.</a:t>
          </a:r>
          <a:endParaRPr lang="en-US" sz="1900" kern="1200" dirty="0"/>
        </a:p>
      </dsp:txBody>
      <dsp:txXfrm>
        <a:off x="0" y="1451154"/>
        <a:ext cx="10515600" cy="1449029"/>
      </dsp:txXfrm>
    </dsp:sp>
    <dsp:sp modelId="{2FAF8EDD-AA26-464D-AB7D-6C6A823A085C}">
      <dsp:nvSpPr>
        <dsp:cNvPr id="0" name=""/>
        <dsp:cNvSpPr/>
      </dsp:nvSpPr>
      <dsp:spPr>
        <a:xfrm>
          <a:off x="0" y="2900183"/>
          <a:ext cx="10515600"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79A5CED-8467-4DE5-B1B2-05809BD28ED8}">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da-DK" sz="1900" kern="1200" dirty="0"/>
            <a:t>Det udgjorde ikke indirekte forskelsbehandling at opsige en gymnasielærer, der hørte til trossamfundet Syvendedags Adventistkirken, da han ikke ville arbejde under et arrangement om lørdagen. </a:t>
          </a:r>
          <a:endParaRPr lang="en-US" sz="1900" kern="1200" dirty="0"/>
        </a:p>
      </dsp:txBody>
      <dsp:txXfrm>
        <a:off x="0" y="2900183"/>
        <a:ext cx="10515600" cy="1449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881E6-2D89-4298-8B7D-AECC98E63E5C}">
      <dsp:nvSpPr>
        <dsp:cNvPr id="0" name=""/>
        <dsp:cNvSpPr/>
      </dsp:nvSpPr>
      <dsp:spPr>
        <a:xfrm>
          <a:off x="3364992" y="2177"/>
          <a:ext cx="3785616" cy="10474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da-DK" sz="2200" kern="1200"/>
            <a:t>Organisationsfjendtlig adfærd</a:t>
          </a:r>
          <a:endParaRPr lang="en-US" sz="2200" kern="1200"/>
        </a:p>
      </dsp:txBody>
      <dsp:txXfrm>
        <a:off x="3416125" y="53310"/>
        <a:ext cx="3683350" cy="945199"/>
      </dsp:txXfrm>
    </dsp:sp>
    <dsp:sp modelId="{5CD59A23-8C6B-4729-A78E-2969E6A45DFA}">
      <dsp:nvSpPr>
        <dsp:cNvPr id="0" name=""/>
        <dsp:cNvSpPr/>
      </dsp:nvSpPr>
      <dsp:spPr>
        <a:xfrm>
          <a:off x="3364992" y="1102016"/>
          <a:ext cx="3785616" cy="10474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da-DK" sz="2200" kern="1200"/>
            <a:t>Obligationsretlige principper mv.</a:t>
          </a:r>
          <a:endParaRPr lang="en-US" sz="2200" kern="1200"/>
        </a:p>
      </dsp:txBody>
      <dsp:txXfrm>
        <a:off x="3416125" y="1153149"/>
        <a:ext cx="3683350" cy="945199"/>
      </dsp:txXfrm>
    </dsp:sp>
    <dsp:sp modelId="{81A02964-6965-45DA-8259-15A1FC2B942F}">
      <dsp:nvSpPr>
        <dsp:cNvPr id="0" name=""/>
        <dsp:cNvSpPr/>
      </dsp:nvSpPr>
      <dsp:spPr>
        <a:xfrm>
          <a:off x="3364992" y="2201855"/>
          <a:ext cx="3785616" cy="10474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da-DK" sz="2200" kern="1200"/>
            <a:t>Bod ved overenskomststridige arbejdsnedlæggelser</a:t>
          </a:r>
          <a:endParaRPr lang="en-US" sz="2200" kern="1200"/>
        </a:p>
      </dsp:txBody>
      <dsp:txXfrm>
        <a:off x="3416125" y="2252988"/>
        <a:ext cx="3683350" cy="945199"/>
      </dsp:txXfrm>
    </dsp:sp>
    <dsp:sp modelId="{A14E79D3-B238-4C38-8EE7-CDE778D68AB5}">
      <dsp:nvSpPr>
        <dsp:cNvPr id="0" name=""/>
        <dsp:cNvSpPr/>
      </dsp:nvSpPr>
      <dsp:spPr>
        <a:xfrm>
          <a:off x="3364992" y="3301694"/>
          <a:ext cx="3785616" cy="10474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da-DK" sz="2200" kern="1200"/>
            <a:t>Andet</a:t>
          </a:r>
          <a:endParaRPr lang="en-US" sz="2200" kern="1200"/>
        </a:p>
      </dsp:txBody>
      <dsp:txXfrm>
        <a:off x="3416125" y="3352827"/>
        <a:ext cx="3683350" cy="945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E7CAE-6E5F-4AAF-81D1-244972E8D6DC}">
      <dsp:nvSpPr>
        <dsp:cNvPr id="0" name=""/>
        <dsp:cNvSpPr/>
      </dsp:nvSpPr>
      <dsp:spPr>
        <a:xfrm>
          <a:off x="0" y="3132082"/>
          <a:ext cx="10515600" cy="102801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da-DK" sz="1800" kern="1200"/>
            <a:t>Ikke organisationsforfølgelse, hvis beslutningen er sagligt begrundet i driftsmæssige hensyn; ikke i selv organisationsforfølgelse, at overenskomst er brudt; konkret vurdering, hvor motivet spiller ind. Bevisbyrden hos den, der gør organisationsforfølgelse gældende.</a:t>
          </a:r>
          <a:endParaRPr lang="en-US" sz="1800" kern="1200"/>
        </a:p>
      </dsp:txBody>
      <dsp:txXfrm>
        <a:off x="0" y="3132082"/>
        <a:ext cx="10515600" cy="1028019"/>
      </dsp:txXfrm>
    </dsp:sp>
    <dsp:sp modelId="{242AB04E-8516-4C0E-ACAB-C971F689E4F0}">
      <dsp:nvSpPr>
        <dsp:cNvPr id="0" name=""/>
        <dsp:cNvSpPr/>
      </dsp:nvSpPr>
      <dsp:spPr>
        <a:xfrm rot="10800000">
          <a:off x="0" y="1566408"/>
          <a:ext cx="10515600" cy="1581093"/>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da-DK" sz="1800" b="1" u="sng" kern="1200"/>
            <a:t>Retsformandsafgørelse af 20. december 2022 i sag nr. 2022-734</a:t>
          </a:r>
          <a:endParaRPr lang="en-US" sz="1800" kern="1200"/>
        </a:p>
      </dsp:txBody>
      <dsp:txXfrm rot="10800000">
        <a:off x="0" y="1566408"/>
        <a:ext cx="10515600" cy="1027347"/>
      </dsp:txXfrm>
    </dsp:sp>
    <dsp:sp modelId="{3A59D4AF-A2B0-4676-BF85-0F88F771FBD3}">
      <dsp:nvSpPr>
        <dsp:cNvPr id="0" name=""/>
        <dsp:cNvSpPr/>
      </dsp:nvSpPr>
      <dsp:spPr>
        <a:xfrm rot="10800000">
          <a:off x="0" y="735"/>
          <a:ext cx="10515600" cy="1581093"/>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da-DK" sz="1800" kern="1200" dirty="0"/>
            <a:t>”handlinger rettet mod den anden part begrundet i organisationstilhørsforholdet og således ikke ud fra faglige motiver”</a:t>
          </a:r>
          <a:endParaRPr lang="en-US" sz="1800" kern="1200" dirty="0"/>
        </a:p>
      </dsp:txBody>
      <dsp:txXfrm rot="10800000">
        <a:off x="0" y="735"/>
        <a:ext cx="10515600" cy="10273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5226D-CEA9-4323-A132-4B9366F85882}">
      <dsp:nvSpPr>
        <dsp:cNvPr id="0" name=""/>
        <dsp:cNvSpPr/>
      </dsp:nvSpPr>
      <dsp:spPr>
        <a:xfrm>
          <a:off x="0" y="812780"/>
          <a:ext cx="7272228" cy="22113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64406" tIns="562356" rIns="564406" bIns="142240" numCol="1" spcCol="1270" anchor="t" anchorCtr="0">
          <a:noAutofit/>
        </a:bodyPr>
        <a:lstStyle/>
        <a:p>
          <a:pPr marL="228600" lvl="1" indent="-228600" algn="l" defTabSz="889000">
            <a:lnSpc>
              <a:spcPct val="90000"/>
            </a:lnSpc>
            <a:spcBef>
              <a:spcPct val="0"/>
            </a:spcBef>
            <a:spcAft>
              <a:spcPct val="15000"/>
            </a:spcAft>
            <a:buChar char="•"/>
          </a:pPr>
          <a:r>
            <a:rPr lang="da-DK" sz="2000" kern="1200"/>
            <a:t>Havde HK overskredet grænserne for sin ytringsfrihed?</a:t>
          </a:r>
          <a:endParaRPr lang="en-US" sz="2000" kern="1200" dirty="0"/>
        </a:p>
        <a:p>
          <a:pPr marL="228600" lvl="1" indent="-228600" algn="l" defTabSz="889000">
            <a:lnSpc>
              <a:spcPct val="90000"/>
            </a:lnSpc>
            <a:spcBef>
              <a:spcPct val="0"/>
            </a:spcBef>
            <a:spcAft>
              <a:spcPct val="15000"/>
            </a:spcAft>
            <a:buChar char="•"/>
          </a:pPr>
          <a:r>
            <a:rPr lang="da-DK" sz="2000" kern="1200" dirty="0"/>
            <a:t>Se på indholdet af udtalelserne og den sammenhæng, de indgår i. Artikel 10 i ERMK skal i den forbindelse særligt overvejes.</a:t>
          </a:r>
          <a:endParaRPr lang="en-US" sz="2000" kern="1200" dirty="0"/>
        </a:p>
        <a:p>
          <a:pPr marL="228600" lvl="1" indent="-228600" algn="l" defTabSz="889000">
            <a:lnSpc>
              <a:spcPct val="90000"/>
            </a:lnSpc>
            <a:spcBef>
              <a:spcPct val="0"/>
            </a:spcBef>
            <a:spcAft>
              <a:spcPct val="15000"/>
            </a:spcAft>
            <a:buChar char="•"/>
          </a:pPr>
          <a:r>
            <a:rPr lang="da-DK" sz="2000" kern="1200"/>
            <a:t>Grænserne var </a:t>
          </a:r>
          <a:r>
            <a:rPr lang="da-DK" sz="2000" u="sng" kern="1200"/>
            <a:t>ikke</a:t>
          </a:r>
          <a:r>
            <a:rPr lang="da-DK" sz="2000" kern="1200"/>
            <a:t> overskredet:</a:t>
          </a:r>
          <a:endParaRPr lang="en-US" sz="2000" kern="1200"/>
        </a:p>
      </dsp:txBody>
      <dsp:txXfrm>
        <a:off x="0" y="812780"/>
        <a:ext cx="7272228" cy="2211300"/>
      </dsp:txXfrm>
    </dsp:sp>
    <dsp:sp modelId="{F2B0B0EB-1391-469B-BF76-6EA897CF2493}">
      <dsp:nvSpPr>
        <dsp:cNvPr id="0" name=""/>
        <dsp:cNvSpPr/>
      </dsp:nvSpPr>
      <dsp:spPr>
        <a:xfrm>
          <a:off x="363611" y="46533"/>
          <a:ext cx="5090559" cy="7970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411" tIns="0" rIns="192411" bIns="0" numCol="1" spcCol="1270" anchor="ctr" anchorCtr="0">
          <a:noAutofit/>
        </a:bodyPr>
        <a:lstStyle/>
        <a:p>
          <a:pPr marL="0" lvl="0" indent="0" algn="l" defTabSz="889000">
            <a:lnSpc>
              <a:spcPct val="90000"/>
            </a:lnSpc>
            <a:spcBef>
              <a:spcPct val="0"/>
            </a:spcBef>
            <a:spcAft>
              <a:spcPct val="35000"/>
            </a:spcAft>
            <a:buNone/>
          </a:pPr>
          <a:r>
            <a:rPr lang="da-DK" sz="2000" b="1" u="sng" kern="1200"/>
            <a:t>Arbejdsrettens dom af 16. maj 2022 i sag nr. 2022-3</a:t>
          </a:r>
          <a:endParaRPr lang="en-US" sz="2000" kern="1200"/>
        </a:p>
      </dsp:txBody>
      <dsp:txXfrm>
        <a:off x="402519" y="85441"/>
        <a:ext cx="5012743" cy="719224"/>
      </dsp:txXfrm>
    </dsp:sp>
    <dsp:sp modelId="{6B187324-EB6E-4077-9BE4-834404E76A83}">
      <dsp:nvSpPr>
        <dsp:cNvPr id="0" name=""/>
        <dsp:cNvSpPr/>
      </dsp:nvSpPr>
      <dsp:spPr>
        <a:xfrm>
          <a:off x="0" y="3200674"/>
          <a:ext cx="7272228" cy="680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72DFACA-E208-4160-87B6-B60166D2742F}">
      <dsp:nvSpPr>
        <dsp:cNvPr id="0" name=""/>
        <dsp:cNvSpPr/>
      </dsp:nvSpPr>
      <dsp:spPr>
        <a:xfrm>
          <a:off x="363611" y="3074024"/>
          <a:ext cx="5090559" cy="7970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411" tIns="0" rIns="192411" bIns="0" numCol="1" spcCol="1270" anchor="ctr" anchorCtr="0">
          <a:noAutofit/>
        </a:bodyPr>
        <a:lstStyle/>
        <a:p>
          <a:pPr marL="0" lvl="0" indent="0" algn="l" defTabSz="889000">
            <a:lnSpc>
              <a:spcPct val="90000"/>
            </a:lnSpc>
            <a:spcBef>
              <a:spcPct val="0"/>
            </a:spcBef>
            <a:spcAft>
              <a:spcPct val="35000"/>
            </a:spcAft>
            <a:buNone/>
          </a:pPr>
          <a:r>
            <a:rPr lang="da-DK" sz="2000" kern="1200" dirty="0"/>
            <a:t>Faktuelt grundlag for udtalelserne</a:t>
          </a:r>
          <a:endParaRPr lang="en-US" sz="2000" kern="1200" dirty="0"/>
        </a:p>
      </dsp:txBody>
      <dsp:txXfrm>
        <a:off x="402519" y="3112932"/>
        <a:ext cx="5012743" cy="719224"/>
      </dsp:txXfrm>
    </dsp:sp>
    <dsp:sp modelId="{4D8FD019-92C1-4674-9460-291FEB35BC0A}">
      <dsp:nvSpPr>
        <dsp:cNvPr id="0" name=""/>
        <dsp:cNvSpPr/>
      </dsp:nvSpPr>
      <dsp:spPr>
        <a:xfrm>
          <a:off x="0" y="4425394"/>
          <a:ext cx="7272228" cy="680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ED925C9-4863-4EB3-BF77-AD869769961B}">
      <dsp:nvSpPr>
        <dsp:cNvPr id="0" name=""/>
        <dsp:cNvSpPr/>
      </dsp:nvSpPr>
      <dsp:spPr>
        <a:xfrm>
          <a:off x="363611" y="4298736"/>
          <a:ext cx="5090559" cy="7970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411" tIns="0" rIns="192411" bIns="0" numCol="1" spcCol="1270" anchor="ctr" anchorCtr="0">
          <a:noAutofit/>
        </a:bodyPr>
        <a:lstStyle/>
        <a:p>
          <a:pPr marL="0" lvl="0" indent="0" algn="l" defTabSz="889000">
            <a:lnSpc>
              <a:spcPct val="90000"/>
            </a:lnSpc>
            <a:spcBef>
              <a:spcPct val="0"/>
            </a:spcBef>
            <a:spcAft>
              <a:spcPct val="35000"/>
            </a:spcAft>
            <a:buNone/>
          </a:pPr>
          <a:r>
            <a:rPr lang="da-DK" sz="2000" kern="1200"/>
            <a:t>Forsøgte at skabe offentlig debat</a:t>
          </a:r>
          <a:endParaRPr lang="en-US" sz="2000" kern="1200" dirty="0"/>
        </a:p>
      </dsp:txBody>
      <dsp:txXfrm>
        <a:off x="402519" y="4337644"/>
        <a:ext cx="5012743" cy="719224"/>
      </dsp:txXfrm>
    </dsp:sp>
    <dsp:sp modelId="{29DBB488-727F-4576-B31D-8AF8273726BD}">
      <dsp:nvSpPr>
        <dsp:cNvPr id="0" name=""/>
        <dsp:cNvSpPr/>
      </dsp:nvSpPr>
      <dsp:spPr>
        <a:xfrm>
          <a:off x="0" y="5650114"/>
          <a:ext cx="7272228" cy="680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E63D720-D0F9-4904-BE69-7F9EAF8DC79F}">
      <dsp:nvSpPr>
        <dsp:cNvPr id="0" name=""/>
        <dsp:cNvSpPr/>
      </dsp:nvSpPr>
      <dsp:spPr>
        <a:xfrm>
          <a:off x="363611" y="5580008"/>
          <a:ext cx="5090559" cy="7970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411" tIns="0" rIns="192411" bIns="0" numCol="1" spcCol="1270" anchor="ctr" anchorCtr="0">
          <a:noAutofit/>
        </a:bodyPr>
        <a:lstStyle/>
        <a:p>
          <a:pPr marL="0" lvl="0" indent="0" algn="l" defTabSz="889000">
            <a:lnSpc>
              <a:spcPct val="90000"/>
            </a:lnSpc>
            <a:spcBef>
              <a:spcPct val="0"/>
            </a:spcBef>
            <a:spcAft>
              <a:spcPct val="35000"/>
            </a:spcAft>
            <a:buNone/>
          </a:pPr>
          <a:r>
            <a:rPr lang="da-DK" sz="2000" kern="1200"/>
            <a:t>Ikke ud over rammerne for frisprog, selv om generaliserende og overdrevne udtryk og beskrivelser</a:t>
          </a:r>
          <a:endParaRPr lang="en-US" sz="2000" kern="1200" dirty="0"/>
        </a:p>
      </dsp:txBody>
      <dsp:txXfrm>
        <a:off x="402519" y="5618916"/>
        <a:ext cx="5012743" cy="719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4A13D-7B02-4423-AE62-1741B775CB4F}">
      <dsp:nvSpPr>
        <dsp:cNvPr id="0" name=""/>
        <dsp:cNvSpPr/>
      </dsp:nvSpPr>
      <dsp:spPr>
        <a:xfrm>
          <a:off x="0" y="355488"/>
          <a:ext cx="10515600" cy="11731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a-DK" sz="2100" b="1" u="sng" kern="1200"/>
            <a:t>Dom af 17. juni 2022 (sag nr. 2021-6123)</a:t>
          </a:r>
          <a:endParaRPr lang="en-US" sz="2100" kern="1200"/>
        </a:p>
      </dsp:txBody>
      <dsp:txXfrm>
        <a:off x="57268" y="412756"/>
        <a:ext cx="10401064" cy="1058597"/>
      </dsp:txXfrm>
    </dsp:sp>
    <dsp:sp modelId="{8828ECA5-40E3-4BED-8814-81D9B2AB5DAA}">
      <dsp:nvSpPr>
        <dsp:cNvPr id="0" name=""/>
        <dsp:cNvSpPr/>
      </dsp:nvSpPr>
      <dsp:spPr>
        <a:xfrm>
          <a:off x="0" y="1589102"/>
          <a:ext cx="10515600" cy="11731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a-DK" sz="2100" kern="1200"/>
            <a:t>Lønomlægning på Louisiana efter HK-overenskomsts ikrafttræden var ikke organisationsfjendtlig adfærd</a:t>
          </a:r>
          <a:endParaRPr lang="en-US" sz="2100" kern="1200"/>
        </a:p>
      </dsp:txBody>
      <dsp:txXfrm>
        <a:off x="57268" y="1646370"/>
        <a:ext cx="10401064" cy="1058597"/>
      </dsp:txXfrm>
    </dsp:sp>
    <dsp:sp modelId="{586163CB-3DD3-476F-BCA2-497BF792DB21}">
      <dsp:nvSpPr>
        <dsp:cNvPr id="0" name=""/>
        <dsp:cNvSpPr/>
      </dsp:nvSpPr>
      <dsp:spPr>
        <a:xfrm>
          <a:off x="0" y="2822715"/>
          <a:ext cx="10515600" cy="11731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a-DK" sz="2100" kern="1200"/>
            <a:t>En arbejdsgiver har - inden for overenskomstens rammer - ret til at gennemføre økonomiske tilpasninger, der er sagligt begrundet i driften. Dette gælder også, når det er opfyldelsen af overenskomstmæssige krav, der udløser behovet for økonomiske tilpasninger</a:t>
          </a:r>
          <a:endParaRPr lang="en-US" sz="2100" kern="1200"/>
        </a:p>
      </dsp:txBody>
      <dsp:txXfrm>
        <a:off x="57268" y="2879983"/>
        <a:ext cx="10401064" cy="10585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EF316-C4EF-4AC8-81F6-A290C1E1DB24}">
      <dsp:nvSpPr>
        <dsp:cNvPr id="0" name=""/>
        <dsp:cNvSpPr/>
      </dsp:nvSpPr>
      <dsp:spPr>
        <a:xfrm>
          <a:off x="0" y="2124"/>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8FB4AA9-73C8-4653-861C-FD2B5C31594E}">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da-DK" sz="2900" b="1" u="sng" kern="1200"/>
            <a:t>Sekretariatslederafgørelse af 27. januar 2022 i sag nr. 2021-590</a:t>
          </a:r>
          <a:endParaRPr lang="en-US" sz="2900" kern="1200"/>
        </a:p>
      </dsp:txBody>
      <dsp:txXfrm>
        <a:off x="0" y="2124"/>
        <a:ext cx="10515600" cy="1449029"/>
      </dsp:txXfrm>
    </dsp:sp>
    <dsp:sp modelId="{F3D2CD75-64D9-4D69-8299-54F31766F088}">
      <dsp:nvSpPr>
        <dsp:cNvPr id="0" name=""/>
        <dsp:cNvSpPr/>
      </dsp:nvSpPr>
      <dsp:spPr>
        <a:xfrm>
          <a:off x="0" y="1451154"/>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999F3D2-A3EE-4542-BC76-DA0D7A7895E7}">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da-DK" sz="2900" kern="1200" dirty="0"/>
            <a:t>Tiltrædelsesoverenskomst for virksomhed X v/A i 1999. Driften indstillet i 2004-2005. A begyndte ny virksomhed i 2009 under navnet Y v/A.</a:t>
          </a:r>
          <a:endParaRPr lang="en-US" sz="2900" kern="1200" dirty="0"/>
        </a:p>
      </dsp:txBody>
      <dsp:txXfrm>
        <a:off x="0" y="1451154"/>
        <a:ext cx="10515600" cy="1449029"/>
      </dsp:txXfrm>
    </dsp:sp>
    <dsp:sp modelId="{AB28C8E1-8194-4FA7-AF1D-58D26F68CA8D}">
      <dsp:nvSpPr>
        <dsp:cNvPr id="0" name=""/>
        <dsp:cNvSpPr/>
      </dsp:nvSpPr>
      <dsp:spPr>
        <a:xfrm>
          <a:off x="0" y="2900183"/>
          <a:ext cx="105156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0C7365B-226C-4970-8FB0-646328465E25}">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da-DK" sz="2900" kern="1200"/>
            <a:t>Arbejdsretligt udgangspunkt: Overenskomst ophører, når virksomheden nedlægges. Ikke grundlag for at fravige udgangspunktet. </a:t>
          </a:r>
          <a:endParaRPr lang="en-US" sz="2900" kern="1200"/>
        </a:p>
      </dsp:txBody>
      <dsp:txXfrm>
        <a:off x="0" y="2900183"/>
        <a:ext cx="10515600" cy="14490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30C67-C1D2-4FBA-85CB-AC5367C6BE89}">
      <dsp:nvSpPr>
        <dsp:cNvPr id="0" name=""/>
        <dsp:cNvSpPr/>
      </dsp:nvSpPr>
      <dsp:spPr>
        <a:xfrm>
          <a:off x="0" y="40290"/>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b="1" u="sng" kern="1200"/>
            <a:t>Dom af 22. september 2022 i sag nr. 2022-5</a:t>
          </a:r>
          <a:endParaRPr lang="en-US" sz="2500" kern="1200"/>
        </a:p>
      </dsp:txBody>
      <dsp:txXfrm>
        <a:off x="0" y="40290"/>
        <a:ext cx="3286125" cy="1971675"/>
      </dsp:txXfrm>
    </dsp:sp>
    <dsp:sp modelId="{B67F95ED-3B76-4FA8-9BBB-55AC99DCC2B5}">
      <dsp:nvSpPr>
        <dsp:cNvPr id="0" name=""/>
        <dsp:cNvSpPr/>
      </dsp:nvSpPr>
      <dsp:spPr>
        <a:xfrm>
          <a:off x="3614737" y="40290"/>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kern="1200" dirty="0"/>
            <a:t>Ifølge </a:t>
          </a:r>
          <a:r>
            <a:rPr lang="da-DK" sz="2500" u="sng" kern="1200" dirty="0"/>
            <a:t>force majeure </a:t>
          </a:r>
          <a:r>
            <a:rPr lang="da-DK" sz="2500" kern="1200" dirty="0"/>
            <a:t>kan hjemsendelse </a:t>
          </a:r>
          <a:r>
            <a:rPr lang="da-DK" sz="2500" u="sng" kern="1200" dirty="0"/>
            <a:t>uden løn </a:t>
          </a:r>
          <a:r>
            <a:rPr lang="da-DK" sz="2500" kern="1200" dirty="0"/>
            <a:t>ske, </a:t>
          </a:r>
          <a:endParaRPr lang="en-US" sz="2500" kern="1200" dirty="0"/>
        </a:p>
      </dsp:txBody>
      <dsp:txXfrm>
        <a:off x="3614737" y="40290"/>
        <a:ext cx="3286125" cy="1971675"/>
      </dsp:txXfrm>
    </dsp:sp>
    <dsp:sp modelId="{927F44F8-BEC2-4CA7-9B27-33BC37DA93C5}">
      <dsp:nvSpPr>
        <dsp:cNvPr id="0" name=""/>
        <dsp:cNvSpPr/>
      </dsp:nvSpPr>
      <dsp:spPr>
        <a:xfrm>
          <a:off x="7229475" y="40290"/>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u="sng" kern="1200" dirty="0"/>
            <a:t>hvi</a:t>
          </a:r>
          <a:r>
            <a:rPr lang="da-DK" sz="2500" kern="1200" dirty="0"/>
            <a:t>s der indtræder en begivenhed, der forhindrer udførelse af arbejdet, </a:t>
          </a:r>
          <a:endParaRPr lang="en-US" sz="2500" kern="1200" dirty="0"/>
        </a:p>
      </dsp:txBody>
      <dsp:txXfrm>
        <a:off x="7229475" y="40290"/>
        <a:ext cx="3286125" cy="1971675"/>
      </dsp:txXfrm>
    </dsp:sp>
    <dsp:sp modelId="{C89F82B6-F9E4-46D8-AE8E-FC6525785677}">
      <dsp:nvSpPr>
        <dsp:cNvPr id="0" name=""/>
        <dsp:cNvSpPr/>
      </dsp:nvSpPr>
      <dsp:spPr>
        <a:xfrm>
          <a:off x="1807368" y="2340578"/>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u="sng" kern="1200"/>
            <a:t>hvis</a:t>
          </a:r>
          <a:r>
            <a:rPr lang="da-DK" sz="2500" kern="1200"/>
            <a:t> arbejdsgiveren er helt uden indflydelse på begivenhedens indtræden og ikke har kunnet forudse den, </a:t>
          </a:r>
          <a:r>
            <a:rPr lang="da-DK" sz="2500" i="1" kern="1200"/>
            <a:t>og</a:t>
          </a:r>
          <a:r>
            <a:rPr lang="da-DK" sz="2500" kern="1200"/>
            <a:t> </a:t>
          </a:r>
          <a:endParaRPr lang="en-US" sz="2500" kern="1200"/>
        </a:p>
      </dsp:txBody>
      <dsp:txXfrm>
        <a:off x="1807368" y="2340578"/>
        <a:ext cx="3286125" cy="1971675"/>
      </dsp:txXfrm>
    </dsp:sp>
    <dsp:sp modelId="{3E53C4B4-7A5A-4A1B-B04E-BF5C784E6E8F}">
      <dsp:nvSpPr>
        <dsp:cNvPr id="0" name=""/>
        <dsp:cNvSpPr/>
      </dsp:nvSpPr>
      <dsp:spPr>
        <a:xfrm>
          <a:off x="5422106" y="2340578"/>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a-DK" sz="2500" u="sng" kern="1200"/>
            <a:t>hvis</a:t>
          </a:r>
          <a:r>
            <a:rPr lang="da-DK" sz="2500" kern="1200"/>
            <a:t> risikoen for begivenhedens indtræden ikke bør bæres af arbejdsgiveren.</a:t>
          </a:r>
          <a:endParaRPr lang="en-US" sz="2500" kern="1200"/>
        </a:p>
      </dsp:txBody>
      <dsp:txXfrm>
        <a:off x="5422106" y="2340578"/>
        <a:ext cx="3286125" cy="19716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BF0CC-60DE-47C5-8972-6039C2F392F0}">
      <dsp:nvSpPr>
        <dsp:cNvPr id="0" name=""/>
        <dsp:cNvSpPr/>
      </dsp:nvSpPr>
      <dsp:spPr>
        <a:xfrm>
          <a:off x="0" y="79792"/>
          <a:ext cx="6713552" cy="127570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da-DK" sz="2300" b="1" u="sng" kern="1200"/>
            <a:t>Kendelse af 12. april 2023 i sag nr. 2022-578</a:t>
          </a:r>
          <a:endParaRPr lang="en-US" sz="2300" kern="1200"/>
        </a:p>
      </dsp:txBody>
      <dsp:txXfrm>
        <a:off x="62275" y="142067"/>
        <a:ext cx="6589002" cy="1151152"/>
      </dsp:txXfrm>
    </dsp:sp>
    <dsp:sp modelId="{BC514998-1649-4A87-9D3A-6AFD1E3FEBA1}">
      <dsp:nvSpPr>
        <dsp:cNvPr id="0" name=""/>
        <dsp:cNvSpPr/>
      </dsp:nvSpPr>
      <dsp:spPr>
        <a:xfrm>
          <a:off x="0" y="1421734"/>
          <a:ext cx="6713552" cy="127570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da-DK" sz="2300" kern="1200" dirty="0"/>
            <a:t>Forældelseslovens § 4, stk. 1: Forældelsesfristen er 5 år ved fordringer, der støttes på </a:t>
          </a:r>
          <a:r>
            <a:rPr lang="da-DK" sz="2300" b="1" kern="1200" dirty="0"/>
            <a:t>aftale</a:t>
          </a:r>
          <a:r>
            <a:rPr lang="da-DK" sz="2300" kern="1200" dirty="0"/>
            <a:t> om udførelse af arbejde som led i et ansættelsesforhold.</a:t>
          </a:r>
          <a:endParaRPr lang="en-US" sz="2300" kern="1200" dirty="0"/>
        </a:p>
      </dsp:txBody>
      <dsp:txXfrm>
        <a:off x="62275" y="1484009"/>
        <a:ext cx="6589002" cy="1151152"/>
      </dsp:txXfrm>
    </dsp:sp>
    <dsp:sp modelId="{C3CD5FCB-33C5-45BF-BE44-FABB67AD2C1E}">
      <dsp:nvSpPr>
        <dsp:cNvPr id="0" name=""/>
        <dsp:cNvSpPr/>
      </dsp:nvSpPr>
      <dsp:spPr>
        <a:xfrm>
          <a:off x="0" y="2763677"/>
          <a:ext cx="6713552" cy="127570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da-DK" sz="2300" kern="1200"/>
            <a:t>Renter af lønkrav er ikke omfattet af den 5-årige forældelsesfrist, men af forældelseslovens 3-års frist.</a:t>
          </a:r>
          <a:endParaRPr lang="en-US" sz="2300" kern="1200"/>
        </a:p>
      </dsp:txBody>
      <dsp:txXfrm>
        <a:off x="62275" y="2825952"/>
        <a:ext cx="6589002" cy="11511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C7CF4-7BE9-4AED-A2FD-E0F903E2F267}">
      <dsp:nvSpPr>
        <dsp:cNvPr id="0" name=""/>
        <dsp:cNvSpPr/>
      </dsp:nvSpPr>
      <dsp:spPr>
        <a:xfrm>
          <a:off x="0" y="0"/>
          <a:ext cx="9288654" cy="11068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a-DK" sz="2100" b="1" u="sng" kern="1200"/>
            <a:t>Dom af 14. december 2021 i sag nr. 2021-1104</a:t>
          </a:r>
          <a:endParaRPr lang="en-US" sz="2100" kern="1200" dirty="0"/>
        </a:p>
      </dsp:txBody>
      <dsp:txXfrm>
        <a:off x="32418" y="32418"/>
        <a:ext cx="8094307" cy="1041985"/>
      </dsp:txXfrm>
    </dsp:sp>
    <dsp:sp modelId="{454B30EE-C042-4A06-8F1D-60EA03E47A94}">
      <dsp:nvSpPr>
        <dsp:cNvPr id="0" name=""/>
        <dsp:cNvSpPr/>
      </dsp:nvSpPr>
      <dsp:spPr>
        <a:xfrm>
          <a:off x="819587" y="1291291"/>
          <a:ext cx="9288654" cy="11068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a-DK" sz="2100" kern="1200" dirty="0"/>
            <a:t>Krænkelse af fredspligten kan udløse bod. Timetaksten er 50 kr. for ufaglærte og 56 kr. for faglærte. Har sagen været i Arbejdsretten, stiger timetaksten med 30 kr. (80 kr. og 86 kr.).</a:t>
          </a:r>
          <a:endParaRPr lang="en-US" sz="2100" kern="1200" dirty="0"/>
        </a:p>
      </dsp:txBody>
      <dsp:txXfrm>
        <a:off x="852005" y="1323709"/>
        <a:ext cx="7684797" cy="1041985"/>
      </dsp:txXfrm>
    </dsp:sp>
    <dsp:sp modelId="{7881107A-D31E-4105-B7F6-077F08125348}">
      <dsp:nvSpPr>
        <dsp:cNvPr id="0" name=""/>
        <dsp:cNvSpPr/>
      </dsp:nvSpPr>
      <dsp:spPr>
        <a:xfrm>
          <a:off x="1639174" y="2582583"/>
          <a:ext cx="9288654" cy="11068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a-DK" sz="2100" kern="1200" dirty="0"/>
            <a:t>Systematiske arbejdsnedlæggelser blandt sygeplejerskerne på typisk 1 time indebar ikke en fravigelse af taksterne. Regionerne havde ellers krævet 152 kr. i bod pr. strejketime. </a:t>
          </a:r>
          <a:endParaRPr lang="en-US" sz="2100" kern="1200" dirty="0"/>
        </a:p>
      </dsp:txBody>
      <dsp:txXfrm>
        <a:off x="1671592" y="2615001"/>
        <a:ext cx="7684797" cy="1041985"/>
      </dsp:txXfrm>
    </dsp:sp>
    <dsp:sp modelId="{DE015001-508F-407E-9687-42CE870AD0AE}">
      <dsp:nvSpPr>
        <dsp:cNvPr id="0" name=""/>
        <dsp:cNvSpPr/>
      </dsp:nvSpPr>
      <dsp:spPr>
        <a:xfrm>
          <a:off x="8569220" y="839339"/>
          <a:ext cx="719433" cy="719433"/>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8731092" y="839339"/>
        <a:ext cx="395689" cy="541373"/>
      </dsp:txXfrm>
    </dsp:sp>
    <dsp:sp modelId="{F3E15FB5-F9C0-46EE-A7EA-D2E812221B29}">
      <dsp:nvSpPr>
        <dsp:cNvPr id="0" name=""/>
        <dsp:cNvSpPr/>
      </dsp:nvSpPr>
      <dsp:spPr>
        <a:xfrm>
          <a:off x="9388807" y="2123252"/>
          <a:ext cx="719433" cy="719433"/>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9550679" y="2123252"/>
        <a:ext cx="395689" cy="54137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44335B-C985-4047-AF09-5F07926BC29E}"/>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82B1A26E-A9FB-4E75-AA5B-667B9BBA29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254E8420-D141-459F-8DF7-0C35085EEC4E}"/>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5" name="Pladsholder til sidefod 4">
            <a:extLst>
              <a:ext uri="{FF2B5EF4-FFF2-40B4-BE49-F238E27FC236}">
                <a16:creationId xmlns:a16="http://schemas.microsoft.com/office/drawing/2014/main" id="{2FB34BEC-66B8-4F40-8193-31851A05B90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0F0B15A-F3DC-41C6-BE04-D48F056AE2F7}"/>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396286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FB1179-90CF-4DCC-B47E-48CEDC6E933E}"/>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E189FB0-01B6-4548-96D2-519357F9F54F}"/>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CE4541B-773E-42EC-9953-3167536A8254}"/>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5" name="Pladsholder til sidefod 4">
            <a:extLst>
              <a:ext uri="{FF2B5EF4-FFF2-40B4-BE49-F238E27FC236}">
                <a16:creationId xmlns:a16="http://schemas.microsoft.com/office/drawing/2014/main" id="{A9A5F258-75A4-4F4D-9AB7-38C778C0785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8E5D5FF-6616-4FB9-A9EE-AA5DF4E483F5}"/>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82104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1DAB777-28BA-48F5-9D38-CEC5F5DC962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C4B98B76-193A-400A-822A-994CA61EE057}"/>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D3BBB1-971D-4522-A3A0-A9F5AA961D9F}"/>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5" name="Pladsholder til sidefod 4">
            <a:extLst>
              <a:ext uri="{FF2B5EF4-FFF2-40B4-BE49-F238E27FC236}">
                <a16:creationId xmlns:a16="http://schemas.microsoft.com/office/drawing/2014/main" id="{B3EE2176-6B5B-4A3D-8D75-384DE8F398A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5875CE6-8F7A-4818-8D97-60ABBC79E495}"/>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4153581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CAF012-DBBE-4CEC-9FBD-AC102B1DE2E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6708481-20B0-4438-A928-386078857245}"/>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75C5E1F-9BB8-4357-B9D3-F8AB447B2470}"/>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5" name="Pladsholder til sidefod 4">
            <a:extLst>
              <a:ext uri="{FF2B5EF4-FFF2-40B4-BE49-F238E27FC236}">
                <a16:creationId xmlns:a16="http://schemas.microsoft.com/office/drawing/2014/main" id="{2DD94C79-7FC9-4D72-91B6-9AFAA17FFE5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DAA9ADC-9E61-4FA3-9A2B-654FEF6498E1}"/>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202711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6CB5A9-AB85-48A7-A355-90A10C8AE7A9}"/>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BD4BEEAA-FF6D-421B-A4FF-54CDC9B4D7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DEC2DE9D-1FFD-4F02-B53E-BF4A10D7FD47}"/>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5" name="Pladsholder til sidefod 4">
            <a:extLst>
              <a:ext uri="{FF2B5EF4-FFF2-40B4-BE49-F238E27FC236}">
                <a16:creationId xmlns:a16="http://schemas.microsoft.com/office/drawing/2014/main" id="{90DCB611-3E9E-4F40-99B3-6B7DD99C811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68DAAA0-F7ED-40FA-8AEC-EE7F848B439E}"/>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298838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189429-DBC2-4B16-9B02-B4C4B398F3B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FA1C2F3-0C49-4571-BA21-25CFF7CD4072}"/>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AFFAD3E8-3119-42B5-96E1-42DDABE0CE73}"/>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6A9529D-E22F-45D8-920E-9BFEB591569D}"/>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6" name="Pladsholder til sidefod 5">
            <a:extLst>
              <a:ext uri="{FF2B5EF4-FFF2-40B4-BE49-F238E27FC236}">
                <a16:creationId xmlns:a16="http://schemas.microsoft.com/office/drawing/2014/main" id="{11FCAA65-557A-45CD-A08E-0F8EA31C8DA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E9E236F-FC76-487C-9B4F-DDA440D094D1}"/>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199643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D386B4-9B11-4285-8FA5-268DAC7091D4}"/>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803BAB85-7E27-41E0-A516-8CEDB5511F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A412A9B7-804F-4634-A87E-65340CC57AF7}"/>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4F1F8CB-9676-40F7-8723-14BF72F9B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EC081353-4B8F-4441-A961-5043ACF75DBA}"/>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F9BAE2EC-16FA-46B8-ABA0-4658F6DFF49A}"/>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8" name="Pladsholder til sidefod 7">
            <a:extLst>
              <a:ext uri="{FF2B5EF4-FFF2-40B4-BE49-F238E27FC236}">
                <a16:creationId xmlns:a16="http://schemas.microsoft.com/office/drawing/2014/main" id="{B1682A98-0EBF-402E-8168-71B8BE93CC97}"/>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C09D340D-82EC-4CB5-B397-3B731245437B}"/>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374683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A3C3D4-BDEE-458F-9BCE-6A0679FADE30}"/>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D6D3FC22-258C-4E19-843D-A0B903418BC1}"/>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4" name="Pladsholder til sidefod 3">
            <a:extLst>
              <a:ext uri="{FF2B5EF4-FFF2-40B4-BE49-F238E27FC236}">
                <a16:creationId xmlns:a16="http://schemas.microsoft.com/office/drawing/2014/main" id="{7B2BADE4-A6EC-407F-9A47-DF21CA29F598}"/>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C52D7576-2A74-47D3-A874-73A7C198DA1E}"/>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222292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A50BD91E-2A92-4131-9516-BF2033319BC6}"/>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3" name="Pladsholder til sidefod 2">
            <a:extLst>
              <a:ext uri="{FF2B5EF4-FFF2-40B4-BE49-F238E27FC236}">
                <a16:creationId xmlns:a16="http://schemas.microsoft.com/office/drawing/2014/main" id="{6DB21CDF-8974-4EAF-9228-334A5B76A03B}"/>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71480B1-0D81-4CC3-862A-49536C81D62E}"/>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323624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3FC989-41E9-4C01-8FFC-D003F6C0699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2BA9C48-63B5-439D-9AC5-D705656468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05DD018E-21EF-4EFD-8E9D-1575D4859F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3A3DFFF1-9EFE-42B8-A81B-D5C77B978347}"/>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6" name="Pladsholder til sidefod 5">
            <a:extLst>
              <a:ext uri="{FF2B5EF4-FFF2-40B4-BE49-F238E27FC236}">
                <a16:creationId xmlns:a16="http://schemas.microsoft.com/office/drawing/2014/main" id="{E767382C-E255-42B7-AC23-AFD29031A53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CB2F6EF-21FB-4840-9586-51CFD5F130CC}"/>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252204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BC06B-2FDB-4D08-9C6E-3A543993D89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485C235E-5B10-4BAE-AAC3-F0BBA918D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6C69B51-86D0-4C69-BCA5-37C257BA9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078EACD-949D-4089-89F0-65F3A837FE4A}"/>
              </a:ext>
            </a:extLst>
          </p:cNvPr>
          <p:cNvSpPr>
            <a:spLocks noGrp="1"/>
          </p:cNvSpPr>
          <p:nvPr>
            <p:ph type="dt" sz="half" idx="10"/>
          </p:nvPr>
        </p:nvSpPr>
        <p:spPr/>
        <p:txBody>
          <a:bodyPr/>
          <a:lstStyle/>
          <a:p>
            <a:fld id="{FBADEAB5-7835-48C0-86BA-F3E9C91E6661}" type="datetimeFigureOut">
              <a:rPr lang="da-DK" smtClean="0"/>
              <a:pPr/>
              <a:t>22-05-2023</a:t>
            </a:fld>
            <a:endParaRPr lang="da-DK"/>
          </a:p>
        </p:txBody>
      </p:sp>
      <p:sp>
        <p:nvSpPr>
          <p:cNvPr id="6" name="Pladsholder til sidefod 5">
            <a:extLst>
              <a:ext uri="{FF2B5EF4-FFF2-40B4-BE49-F238E27FC236}">
                <a16:creationId xmlns:a16="http://schemas.microsoft.com/office/drawing/2014/main" id="{981628BF-4509-419A-A9BB-5DBAE84C4F1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2195D37-E4D3-423B-B67F-9F5F36C140D4}"/>
              </a:ext>
            </a:extLst>
          </p:cNvPr>
          <p:cNvSpPr>
            <a:spLocks noGrp="1"/>
          </p:cNvSpPr>
          <p:nvPr>
            <p:ph type="sldNum" sz="quarter" idx="12"/>
          </p:nvPr>
        </p:nvSpPr>
        <p:spPr/>
        <p:txBody>
          <a:bodyPr/>
          <a:lstStyle/>
          <a:p>
            <a:fld id="{3EDB9AB4-6CCD-440A-A529-2E6E775AACBE}" type="slidenum">
              <a:rPr lang="da-DK" smtClean="0"/>
              <a:pPr/>
              <a:t>‹nr.›</a:t>
            </a:fld>
            <a:endParaRPr lang="da-DK"/>
          </a:p>
        </p:txBody>
      </p:sp>
    </p:spTree>
    <p:extLst>
      <p:ext uri="{BB962C8B-B14F-4D97-AF65-F5344CB8AC3E}">
        <p14:creationId xmlns:p14="http://schemas.microsoft.com/office/powerpoint/2010/main" val="165400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FEE4E48-B01F-4E1F-9794-583C58AFC5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40BF3DA-F7C2-432A-928F-6A3E0328DC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0CE04ED-3585-491E-A4CC-3D56B9D589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DEAB5-7835-48C0-86BA-F3E9C91E6661}" type="datetimeFigureOut">
              <a:rPr lang="da-DK" smtClean="0"/>
              <a:pPr/>
              <a:t>22-05-2023</a:t>
            </a:fld>
            <a:endParaRPr lang="da-DK"/>
          </a:p>
        </p:txBody>
      </p:sp>
      <p:sp>
        <p:nvSpPr>
          <p:cNvPr id="5" name="Pladsholder til sidefod 4">
            <a:extLst>
              <a:ext uri="{FF2B5EF4-FFF2-40B4-BE49-F238E27FC236}">
                <a16:creationId xmlns:a16="http://schemas.microsoft.com/office/drawing/2014/main" id="{411097E2-F9D8-4F9D-B137-18FF2E8528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0A311614-6CD5-4877-B3E7-DF49EA9CA0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B9AB4-6CCD-440A-A529-2E6E775AACBE}" type="slidenum">
              <a:rPr lang="da-DK" smtClean="0"/>
              <a:pPr/>
              <a:t>‹nr.›</a:t>
            </a:fld>
            <a:endParaRPr lang="da-DK"/>
          </a:p>
        </p:txBody>
      </p:sp>
    </p:spTree>
    <p:extLst>
      <p:ext uri="{BB962C8B-B14F-4D97-AF65-F5344CB8AC3E}">
        <p14:creationId xmlns:p14="http://schemas.microsoft.com/office/powerpoint/2010/main" val="3717151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png"/><Relationship Id="rId7" Type="http://schemas.openxmlformats.org/officeDocument/2006/relationships/diagramColors" Target="../diagrams/colors1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74B2C8AD-8D95-497D-A73C-243A34A775EB}"/>
              </a:ext>
            </a:extLst>
          </p:cNvPr>
          <p:cNvSpPr>
            <a:spLocks noGrp="1"/>
          </p:cNvSpPr>
          <p:nvPr>
            <p:ph type="ctrTitle"/>
          </p:nvPr>
        </p:nvSpPr>
        <p:spPr>
          <a:xfrm>
            <a:off x="4162567" y="818984"/>
            <a:ext cx="6714699" cy="3178689"/>
          </a:xfrm>
        </p:spPr>
        <p:txBody>
          <a:bodyPr>
            <a:normAutofit/>
          </a:bodyPr>
          <a:lstStyle/>
          <a:p>
            <a:pPr algn="l"/>
            <a:r>
              <a:rPr lang="da-DK" sz="4800" b="1" dirty="0">
                <a:solidFill>
                  <a:srgbClr val="FFFFFF"/>
                </a:solidFill>
              </a:rPr>
              <a:t>Arbejdsrettens Dag den 24. maj 2023</a:t>
            </a:r>
          </a:p>
        </p:txBody>
      </p:sp>
      <p:sp>
        <p:nvSpPr>
          <p:cNvPr id="42" name="Rectangle 4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ndertitel 2">
            <a:extLst>
              <a:ext uri="{FF2B5EF4-FFF2-40B4-BE49-F238E27FC236}">
                <a16:creationId xmlns:a16="http://schemas.microsoft.com/office/drawing/2014/main" id="{662D51AD-48B5-48BB-B350-5CEC27DA7B7C}"/>
              </a:ext>
            </a:extLst>
          </p:cNvPr>
          <p:cNvSpPr>
            <a:spLocks noGrp="1"/>
          </p:cNvSpPr>
          <p:nvPr>
            <p:ph type="subTitle" idx="1"/>
          </p:nvPr>
        </p:nvSpPr>
        <p:spPr>
          <a:xfrm>
            <a:off x="4285397" y="4960961"/>
            <a:ext cx="7055893" cy="1078054"/>
          </a:xfrm>
        </p:spPr>
        <p:txBody>
          <a:bodyPr>
            <a:normAutofit/>
          </a:bodyPr>
          <a:lstStyle/>
          <a:p>
            <a:pPr algn="l"/>
            <a:r>
              <a:rPr lang="da-DK" sz="3600" b="1" dirty="0">
                <a:solidFill>
                  <a:srgbClr val="FFFFFF"/>
                </a:solidFill>
              </a:rPr>
              <a:t>Velkommen</a:t>
            </a:r>
          </a:p>
        </p:txBody>
      </p:sp>
      <p:pic>
        <p:nvPicPr>
          <p:cNvPr id="12" name="Billede 11" descr="Logo Højesteret">
            <a:extLst>
              <a:ext uri="{FF2B5EF4-FFF2-40B4-BE49-F238E27FC236}">
                <a16:creationId xmlns:a16="http://schemas.microsoft.com/office/drawing/2014/main" id="{A98DC002-15A1-4475-97E8-1F3FD02E58B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1197670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5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5FECB3B9-F8D6-4EF5-AFD2-AF5849966026}"/>
              </a:ext>
            </a:extLst>
          </p:cNvPr>
          <p:cNvSpPr>
            <a:spLocks noGrp="1"/>
          </p:cNvSpPr>
          <p:nvPr>
            <p:ph type="title"/>
          </p:nvPr>
        </p:nvSpPr>
        <p:spPr>
          <a:xfrm>
            <a:off x="1383564" y="348865"/>
            <a:ext cx="9718111" cy="1576446"/>
          </a:xfrm>
        </p:spPr>
        <p:txBody>
          <a:bodyPr anchor="ctr">
            <a:normAutofit/>
          </a:bodyPr>
          <a:lstStyle/>
          <a:p>
            <a:r>
              <a:rPr lang="da-DK" sz="4000" b="1">
                <a:solidFill>
                  <a:srgbClr val="FFFFFF"/>
                </a:solidFill>
              </a:rPr>
              <a:t>Bod ved overenskomststridige arbejdsnedlæggelser</a:t>
            </a:r>
          </a:p>
        </p:txBody>
      </p:sp>
      <p:pic>
        <p:nvPicPr>
          <p:cNvPr id="8" name="Billede 7" descr="Logo Højesteret">
            <a:extLst>
              <a:ext uri="{FF2B5EF4-FFF2-40B4-BE49-F238E27FC236}">
                <a16:creationId xmlns:a16="http://schemas.microsoft.com/office/drawing/2014/main" id="{F6CAF850-E6E2-4C1F-8FC5-9185198EF3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graphicFrame>
        <p:nvGraphicFramePr>
          <p:cNvPr id="5" name="Pladsholder til indhold 2">
            <a:extLst>
              <a:ext uri="{FF2B5EF4-FFF2-40B4-BE49-F238E27FC236}">
                <a16:creationId xmlns:a16="http://schemas.microsoft.com/office/drawing/2014/main" id="{3878BF04-2D61-86C3-A94F-392B60A678FF}"/>
              </a:ext>
            </a:extLst>
          </p:cNvPr>
          <p:cNvGraphicFramePr>
            <a:graphicFrameLocks noGrp="1"/>
          </p:cNvGraphicFramePr>
          <p:nvPr>
            <p:ph idx="1"/>
            <p:extLst>
              <p:ext uri="{D42A27DB-BD31-4B8C-83A1-F6EECF244321}">
                <p14:modId xmlns:p14="http://schemas.microsoft.com/office/powerpoint/2010/main" val="399437247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6636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6F1C24C-7944-4FF7-83B3-894F75ED2AD5}"/>
              </a:ext>
            </a:extLst>
          </p:cNvPr>
          <p:cNvSpPr>
            <a:spLocks noGrp="1"/>
          </p:cNvSpPr>
          <p:nvPr>
            <p:ph type="title"/>
          </p:nvPr>
        </p:nvSpPr>
        <p:spPr>
          <a:xfrm>
            <a:off x="838200" y="557189"/>
            <a:ext cx="3374136" cy="5567891"/>
          </a:xfrm>
        </p:spPr>
        <p:txBody>
          <a:bodyPr>
            <a:normAutofit/>
          </a:bodyPr>
          <a:lstStyle/>
          <a:p>
            <a:r>
              <a:rPr lang="da-DK" sz="5200" b="1"/>
              <a:t>Andet</a:t>
            </a:r>
          </a:p>
        </p:txBody>
      </p:sp>
      <p:graphicFrame>
        <p:nvGraphicFramePr>
          <p:cNvPr id="5" name="Pladsholder til indhold 2">
            <a:extLst>
              <a:ext uri="{FF2B5EF4-FFF2-40B4-BE49-F238E27FC236}">
                <a16:creationId xmlns:a16="http://schemas.microsoft.com/office/drawing/2014/main" id="{649F2725-84E6-C1A8-E115-7CA0152B6E3D}"/>
              </a:ext>
            </a:extLst>
          </p:cNvPr>
          <p:cNvGraphicFramePr>
            <a:graphicFrameLocks noGrp="1"/>
          </p:cNvGraphicFramePr>
          <p:nvPr>
            <p:ph idx="1"/>
            <p:extLst>
              <p:ext uri="{D42A27DB-BD31-4B8C-83A1-F6EECF244321}">
                <p14:modId xmlns:p14="http://schemas.microsoft.com/office/powerpoint/2010/main" val="708480379"/>
              </p:ext>
            </p:extLst>
          </p:nvPr>
        </p:nvGraphicFramePr>
        <p:xfrm>
          <a:off x="5093208" y="603614"/>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Billede 5" descr="Logo Højesteret">
            <a:extLst>
              <a:ext uri="{FF2B5EF4-FFF2-40B4-BE49-F238E27FC236}">
                <a16:creationId xmlns:a16="http://schemas.microsoft.com/office/drawing/2014/main" id="{CB94AE50-0DCD-4E47-8BBF-A40B33B8648D}"/>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113771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D144591-E9E9-4209-8701-3BB48A917D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0A084A-FC10-4FE6-BD66-8ED92A8B6769}"/>
              </a:ext>
            </a:extLst>
          </p:cNvPr>
          <p:cNvSpPr>
            <a:spLocks noGrp="1"/>
          </p:cNvSpPr>
          <p:nvPr>
            <p:ph type="title"/>
          </p:nvPr>
        </p:nvSpPr>
        <p:spPr>
          <a:xfrm>
            <a:off x="8016084" y="547712"/>
            <a:ext cx="3337715" cy="5577367"/>
          </a:xfrm>
        </p:spPr>
        <p:txBody>
          <a:bodyPr>
            <a:normAutofit/>
          </a:bodyPr>
          <a:lstStyle/>
          <a:p>
            <a:r>
              <a:rPr lang="da-DK" sz="5200" b="1"/>
              <a:t>Nyt fra Højesteret</a:t>
            </a:r>
          </a:p>
        </p:txBody>
      </p:sp>
      <p:graphicFrame>
        <p:nvGraphicFramePr>
          <p:cNvPr id="27" name="Pladsholder til indhold 2">
            <a:extLst>
              <a:ext uri="{FF2B5EF4-FFF2-40B4-BE49-F238E27FC236}">
                <a16:creationId xmlns:a16="http://schemas.microsoft.com/office/drawing/2014/main" id="{6DB78154-449E-2E33-2F14-0802E6336B93}"/>
              </a:ext>
            </a:extLst>
          </p:cNvPr>
          <p:cNvGraphicFramePr>
            <a:graphicFrameLocks noGrp="1"/>
          </p:cNvGraphicFramePr>
          <p:nvPr>
            <p:ph idx="1"/>
            <p:extLst>
              <p:ext uri="{D42A27DB-BD31-4B8C-83A1-F6EECF244321}">
                <p14:modId xmlns:p14="http://schemas.microsoft.com/office/powerpoint/2010/main" val="3035188675"/>
              </p:ext>
            </p:extLst>
          </p:nvPr>
        </p:nvGraphicFramePr>
        <p:xfrm>
          <a:off x="838200" y="620392"/>
          <a:ext cx="6630174"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Billede 4" descr="Logo Højesteret">
            <a:extLst>
              <a:ext uri="{FF2B5EF4-FFF2-40B4-BE49-F238E27FC236}">
                <a16:creationId xmlns:a16="http://schemas.microsoft.com/office/drawing/2014/main" id="{1262834D-2644-4ED8-B602-60E59D46EE4D}"/>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1059291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6" name="Picture 65">
            <a:extLst>
              <a:ext uri="{FF2B5EF4-FFF2-40B4-BE49-F238E27FC236}">
                <a16:creationId xmlns:a16="http://schemas.microsoft.com/office/drawing/2014/main" id="{729DC550-38F0-1AE2-8B88-9C53BC66D9BC}"/>
              </a:ext>
            </a:extLst>
          </p:cNvPr>
          <p:cNvPicPr>
            <a:picLocks noChangeAspect="1"/>
          </p:cNvPicPr>
          <p:nvPr/>
        </p:nvPicPr>
        <p:blipFill rotWithShape="1">
          <a:blip r:embed="rId2">
            <a:duotone>
              <a:prstClr val="black"/>
              <a:schemeClr val="tx2">
                <a:tint val="45000"/>
                <a:satMod val="400000"/>
              </a:schemeClr>
            </a:duotone>
            <a:alphaModFix amt="25000"/>
          </a:blip>
          <a:srcRect t="2390" b="13341"/>
          <a:stretch/>
        </p:blipFill>
        <p:spPr>
          <a:xfrm>
            <a:off x="20" y="10"/>
            <a:ext cx="12191980" cy="6857990"/>
          </a:xfrm>
          <a:prstGeom prst="rect">
            <a:avLst/>
          </a:prstGeom>
        </p:spPr>
      </p:pic>
      <p:sp>
        <p:nvSpPr>
          <p:cNvPr id="2" name="Titel 1">
            <a:extLst>
              <a:ext uri="{FF2B5EF4-FFF2-40B4-BE49-F238E27FC236}">
                <a16:creationId xmlns:a16="http://schemas.microsoft.com/office/drawing/2014/main" id="{C8C715DE-6B9C-47A1-B651-F27876C73B96}"/>
              </a:ext>
            </a:extLst>
          </p:cNvPr>
          <p:cNvSpPr>
            <a:spLocks noGrp="1"/>
          </p:cNvSpPr>
          <p:nvPr>
            <p:ph type="title"/>
          </p:nvPr>
        </p:nvSpPr>
        <p:spPr>
          <a:xfrm>
            <a:off x="838200" y="365125"/>
            <a:ext cx="10515600" cy="1325563"/>
          </a:xfrm>
        </p:spPr>
        <p:txBody>
          <a:bodyPr>
            <a:normAutofit/>
          </a:bodyPr>
          <a:lstStyle/>
          <a:p>
            <a:r>
              <a:rPr lang="da-DK" b="1"/>
              <a:t>Nyt fra Højesteret</a:t>
            </a:r>
          </a:p>
        </p:txBody>
      </p:sp>
      <p:pic>
        <p:nvPicPr>
          <p:cNvPr id="6" name="Billede 5" descr="Logo Højesteret">
            <a:extLst>
              <a:ext uri="{FF2B5EF4-FFF2-40B4-BE49-F238E27FC236}">
                <a16:creationId xmlns:a16="http://schemas.microsoft.com/office/drawing/2014/main" id="{0541B657-39EE-4F87-BC10-43599958360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graphicFrame>
        <p:nvGraphicFramePr>
          <p:cNvPr id="5" name="Pladsholder til indhold 2">
            <a:extLst>
              <a:ext uri="{FF2B5EF4-FFF2-40B4-BE49-F238E27FC236}">
                <a16:creationId xmlns:a16="http://schemas.microsoft.com/office/drawing/2014/main" id="{317AE28D-F408-9C3F-FBCF-B49E3CEF728E}"/>
              </a:ext>
            </a:extLst>
          </p:cNvPr>
          <p:cNvGraphicFramePr>
            <a:graphicFrameLocks noGrp="1"/>
          </p:cNvGraphicFramePr>
          <p:nvPr>
            <p:ph idx="1"/>
            <p:extLst>
              <p:ext uri="{D42A27DB-BD31-4B8C-83A1-F6EECF244321}">
                <p14:modId xmlns:p14="http://schemas.microsoft.com/office/powerpoint/2010/main" val="21622148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0412937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id="{DFB9F896-B5D6-ED34-45BC-DB1B4A04996E}"/>
              </a:ext>
            </a:extLst>
          </p:cNvPr>
          <p:cNvPicPr>
            <a:picLocks noChangeAspect="1"/>
          </p:cNvPicPr>
          <p:nvPr/>
        </p:nvPicPr>
        <p:blipFill rotWithShape="1">
          <a:blip r:embed="rId2">
            <a:alphaModFix amt="40000"/>
          </a:blip>
          <a:srcRect/>
          <a:stretch/>
        </p:blipFill>
        <p:spPr>
          <a:xfrm>
            <a:off x="20" y="10"/>
            <a:ext cx="12191980" cy="6857990"/>
          </a:xfrm>
          <a:prstGeom prst="rect">
            <a:avLst/>
          </a:prstGeom>
        </p:spPr>
      </p:pic>
      <p:sp>
        <p:nvSpPr>
          <p:cNvPr id="2" name="Titel 1">
            <a:extLst>
              <a:ext uri="{FF2B5EF4-FFF2-40B4-BE49-F238E27FC236}">
                <a16:creationId xmlns:a16="http://schemas.microsoft.com/office/drawing/2014/main" id="{3F483342-8821-4220-B109-0CC22C66288E}"/>
              </a:ext>
            </a:extLst>
          </p:cNvPr>
          <p:cNvSpPr>
            <a:spLocks noGrp="1"/>
          </p:cNvSpPr>
          <p:nvPr>
            <p:ph type="title"/>
          </p:nvPr>
        </p:nvSpPr>
        <p:spPr>
          <a:xfrm>
            <a:off x="838200" y="365125"/>
            <a:ext cx="10515600" cy="1325563"/>
          </a:xfrm>
        </p:spPr>
        <p:txBody>
          <a:bodyPr>
            <a:normAutofit/>
          </a:bodyPr>
          <a:lstStyle/>
          <a:p>
            <a:r>
              <a:rPr lang="da-DK" sz="5400" b="1">
                <a:solidFill>
                  <a:srgbClr val="FFFFFF"/>
                </a:solidFill>
              </a:rPr>
              <a:t>Formiddagens program</a:t>
            </a:r>
          </a:p>
        </p:txBody>
      </p:sp>
      <p:sp>
        <p:nvSpPr>
          <p:cNvPr id="51"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Pladsholder til indhold 2">
            <a:extLst>
              <a:ext uri="{FF2B5EF4-FFF2-40B4-BE49-F238E27FC236}">
                <a16:creationId xmlns:a16="http://schemas.microsoft.com/office/drawing/2014/main" id="{3058C621-826A-1A2F-21B1-B10C9BA372A7}"/>
              </a:ext>
            </a:extLst>
          </p:cNvPr>
          <p:cNvGraphicFramePr>
            <a:graphicFrameLocks noGrp="1"/>
          </p:cNvGraphicFramePr>
          <p:nvPr>
            <p:ph idx="1"/>
            <p:extLst>
              <p:ext uri="{D42A27DB-BD31-4B8C-83A1-F6EECF244321}">
                <p14:modId xmlns:p14="http://schemas.microsoft.com/office/powerpoint/2010/main" val="1126745810"/>
              </p:ext>
            </p:extLst>
          </p:nvPr>
        </p:nvGraphicFramePr>
        <p:xfrm>
          <a:off x="838200" y="2004446"/>
          <a:ext cx="10515600" cy="41768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Billede 6" descr="Logo Højesteret">
            <a:extLst>
              <a:ext uri="{FF2B5EF4-FFF2-40B4-BE49-F238E27FC236}">
                <a16:creationId xmlns:a16="http://schemas.microsoft.com/office/drawing/2014/main" id="{5507121C-1006-4810-99AD-A8DDA8F12619}"/>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241757175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C23DC8-D027-F086-8661-FB89BE70ED18}"/>
              </a:ext>
            </a:extLst>
          </p:cNvPr>
          <p:cNvPicPr>
            <a:picLocks noChangeAspect="1"/>
          </p:cNvPicPr>
          <p:nvPr/>
        </p:nvPicPr>
        <p:blipFill rotWithShape="1">
          <a:blip r:embed="rId2" cstate="print">
            <a:duotone>
              <a:schemeClr val="bg2">
                <a:shade val="45000"/>
                <a:satMod val="135000"/>
              </a:schemeClr>
              <a:prstClr val="white"/>
            </a:duotone>
          </a:blip>
          <a:srcRect t="16045"/>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ADDF477-58BD-4A7B-8082-B0BE87FA9B3E}"/>
              </a:ext>
            </a:extLst>
          </p:cNvPr>
          <p:cNvSpPr>
            <a:spLocks noGrp="1"/>
          </p:cNvSpPr>
          <p:nvPr>
            <p:ph type="title"/>
          </p:nvPr>
        </p:nvSpPr>
        <p:spPr>
          <a:xfrm>
            <a:off x="838200" y="365125"/>
            <a:ext cx="10515600" cy="1325563"/>
          </a:xfrm>
        </p:spPr>
        <p:txBody>
          <a:bodyPr>
            <a:normAutofit/>
          </a:bodyPr>
          <a:lstStyle/>
          <a:p>
            <a:r>
              <a:rPr lang="da-DK" b="1" dirty="0"/>
              <a:t>Nyt fra Arbejdsretten</a:t>
            </a:r>
            <a:endParaRPr lang="da-DK" b="1"/>
          </a:p>
        </p:txBody>
      </p:sp>
      <p:graphicFrame>
        <p:nvGraphicFramePr>
          <p:cNvPr id="5" name="Pladsholder til indhold 2">
            <a:extLst>
              <a:ext uri="{FF2B5EF4-FFF2-40B4-BE49-F238E27FC236}">
                <a16:creationId xmlns:a16="http://schemas.microsoft.com/office/drawing/2014/main" id="{223B38BD-D73A-AC1B-E57E-C5A12047F8FA}"/>
              </a:ext>
            </a:extLst>
          </p:cNvPr>
          <p:cNvGraphicFramePr>
            <a:graphicFrameLocks noGrp="1"/>
          </p:cNvGraphicFramePr>
          <p:nvPr>
            <p:ph idx="1"/>
            <p:extLst>
              <p:ext uri="{D42A27DB-BD31-4B8C-83A1-F6EECF244321}">
                <p14:modId xmlns:p14="http://schemas.microsoft.com/office/powerpoint/2010/main" val="29926208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Billede 6" descr="Logo Højesteret">
            <a:extLst>
              <a:ext uri="{FF2B5EF4-FFF2-40B4-BE49-F238E27FC236}">
                <a16:creationId xmlns:a16="http://schemas.microsoft.com/office/drawing/2014/main" id="{F93DB7C1-0D53-4349-B3F8-4C2817249F18}"/>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348210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3">
            <a:extLst>
              <a:ext uri="{FF2B5EF4-FFF2-40B4-BE49-F238E27FC236}">
                <a16:creationId xmlns:a16="http://schemas.microsoft.com/office/drawing/2014/main" id="{DA8886A6-5426-494B-96D8-D962D2BA0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25">
            <a:extLst>
              <a:ext uri="{FF2B5EF4-FFF2-40B4-BE49-F238E27FC236}">
                <a16:creationId xmlns:a16="http://schemas.microsoft.com/office/drawing/2014/main" id="{AA3ED336-C09E-46E8-9774-B977D15FC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2347"/>
            <a:ext cx="12191999" cy="6105653"/>
          </a:xfrm>
          <a:custGeom>
            <a:avLst/>
            <a:gdLst>
              <a:gd name="connsiteX0" fmla="*/ 7538181 w 12191999"/>
              <a:gd name="connsiteY0" fmla="*/ 484 h 6105653"/>
              <a:gd name="connsiteX1" fmla="*/ 7569993 w 12191999"/>
              <a:gd name="connsiteY1" fmla="*/ 5527 h 6105653"/>
              <a:gd name="connsiteX2" fmla="*/ 7587853 w 12191999"/>
              <a:gd name="connsiteY2" fmla="*/ 84028 h 6105653"/>
              <a:gd name="connsiteX3" fmla="*/ 7559278 w 12191999"/>
              <a:gd name="connsiteY3" fmla="*/ 325347 h 6105653"/>
              <a:gd name="connsiteX4" fmla="*/ 7795021 w 12191999"/>
              <a:gd name="connsiteY4" fmla="*/ 25878 h 6105653"/>
              <a:gd name="connsiteX5" fmla="*/ 7759302 w 12191999"/>
              <a:gd name="connsiteY5" fmla="*/ 249752 h 6105653"/>
              <a:gd name="connsiteX6" fmla="*/ 7852171 w 12191999"/>
              <a:gd name="connsiteY6" fmla="*/ 313717 h 6105653"/>
              <a:gd name="connsiteX7" fmla="*/ 8002190 w 12191999"/>
              <a:gd name="connsiteY7" fmla="*/ 418385 h 6105653"/>
              <a:gd name="connsiteX8" fmla="*/ 8084343 w 12191999"/>
              <a:gd name="connsiteY8" fmla="*/ 491072 h 6105653"/>
              <a:gd name="connsiteX9" fmla="*/ 8348662 w 12191999"/>
              <a:gd name="connsiteY9" fmla="*/ 520146 h 6105653"/>
              <a:gd name="connsiteX10" fmla="*/ 8637984 w 12191999"/>
              <a:gd name="connsiteY10" fmla="*/ 459090 h 6105653"/>
              <a:gd name="connsiteX11" fmla="*/ 8784431 w 12191999"/>
              <a:gd name="connsiteY11" fmla="*/ 290457 h 6105653"/>
              <a:gd name="connsiteX12" fmla="*/ 8948737 w 12191999"/>
              <a:gd name="connsiteY12" fmla="*/ 339884 h 6105653"/>
              <a:gd name="connsiteX13" fmla="*/ 8848725 w 12191999"/>
              <a:gd name="connsiteY13" fmla="*/ 697501 h 6105653"/>
              <a:gd name="connsiteX14" fmla="*/ 9238059 w 12191999"/>
              <a:gd name="connsiteY14" fmla="*/ 165437 h 6105653"/>
              <a:gd name="connsiteX15" fmla="*/ 9255919 w 12191999"/>
              <a:gd name="connsiteY15" fmla="*/ 255567 h 6105653"/>
              <a:gd name="connsiteX16" fmla="*/ 9477374 w 12191999"/>
              <a:gd name="connsiteY16" fmla="*/ 578295 h 6105653"/>
              <a:gd name="connsiteX17" fmla="*/ 9488091 w 12191999"/>
              <a:gd name="connsiteY17" fmla="*/ 595740 h 6105653"/>
              <a:gd name="connsiteX18" fmla="*/ 9627393 w 12191999"/>
              <a:gd name="connsiteY18" fmla="*/ 650981 h 6105653"/>
              <a:gd name="connsiteX19" fmla="*/ 9648824 w 12191999"/>
              <a:gd name="connsiteY19" fmla="*/ 825429 h 6105653"/>
              <a:gd name="connsiteX20" fmla="*/ 9616678 w 12191999"/>
              <a:gd name="connsiteY20" fmla="*/ 970802 h 6105653"/>
              <a:gd name="connsiteX21" fmla="*/ 9655968 w 12191999"/>
              <a:gd name="connsiteY21" fmla="*/ 1127805 h 6105653"/>
              <a:gd name="connsiteX22" fmla="*/ 9638109 w 12191999"/>
              <a:gd name="connsiteY22" fmla="*/ 1267362 h 6105653"/>
              <a:gd name="connsiteX23" fmla="*/ 9663111 w 12191999"/>
              <a:gd name="connsiteY23" fmla="*/ 1386568 h 6105653"/>
              <a:gd name="connsiteX24" fmla="*/ 9780984 w 12191999"/>
              <a:gd name="connsiteY24" fmla="*/ 1270269 h 6105653"/>
              <a:gd name="connsiteX25" fmla="*/ 9780984 w 12191999"/>
              <a:gd name="connsiteY25" fmla="*/ 1107452 h 6105653"/>
              <a:gd name="connsiteX26" fmla="*/ 9855993 w 12191999"/>
              <a:gd name="connsiteY26" fmla="*/ 991154 h 6105653"/>
              <a:gd name="connsiteX27" fmla="*/ 9991724 w 12191999"/>
              <a:gd name="connsiteY27" fmla="*/ 880670 h 6105653"/>
              <a:gd name="connsiteX28" fmla="*/ 10209609 w 12191999"/>
              <a:gd name="connsiteY28" fmla="*/ 491071 h 6105653"/>
              <a:gd name="connsiteX29" fmla="*/ 10291762 w 12191999"/>
              <a:gd name="connsiteY29" fmla="*/ 421292 h 6105653"/>
              <a:gd name="connsiteX30" fmla="*/ 9973865 w 12191999"/>
              <a:gd name="connsiteY30" fmla="*/ 1531941 h 6105653"/>
              <a:gd name="connsiteX31" fmla="*/ 10106024 w 12191999"/>
              <a:gd name="connsiteY31" fmla="*/ 1188861 h 6105653"/>
              <a:gd name="connsiteX32" fmla="*/ 10081022 w 12191999"/>
              <a:gd name="connsiteY32" fmla="*/ 1421458 h 6105653"/>
              <a:gd name="connsiteX33" fmla="*/ 10170318 w 12191999"/>
              <a:gd name="connsiteY33" fmla="*/ 1549385 h 6105653"/>
              <a:gd name="connsiteX34" fmla="*/ 10198893 w 12191999"/>
              <a:gd name="connsiteY34" fmla="*/ 1549385 h 6105653"/>
              <a:gd name="connsiteX35" fmla="*/ 10281046 w 12191999"/>
              <a:gd name="connsiteY35" fmla="*/ 1453439 h 6105653"/>
              <a:gd name="connsiteX36" fmla="*/ 10334625 w 12191999"/>
              <a:gd name="connsiteY36" fmla="*/ 1398198 h 6105653"/>
              <a:gd name="connsiteX37" fmla="*/ 10527506 w 12191999"/>
              <a:gd name="connsiteY37" fmla="*/ 1247010 h 6105653"/>
              <a:gd name="connsiteX38" fmla="*/ 10548937 w 12191999"/>
              <a:gd name="connsiteY38" fmla="*/ 1354586 h 6105653"/>
              <a:gd name="connsiteX39" fmla="*/ 10588228 w 12191999"/>
              <a:gd name="connsiteY39" fmla="*/ 1395290 h 6105653"/>
              <a:gd name="connsiteX40" fmla="*/ 10645378 w 12191999"/>
              <a:gd name="connsiteY40" fmla="*/ 1366216 h 6105653"/>
              <a:gd name="connsiteX41" fmla="*/ 10820400 w 12191999"/>
              <a:gd name="connsiteY41" fmla="*/ 1031858 h 6105653"/>
              <a:gd name="connsiteX42" fmla="*/ 10956131 w 12191999"/>
              <a:gd name="connsiteY42" fmla="*/ 1005691 h 6105653"/>
              <a:gd name="connsiteX43" fmla="*/ 10977562 w 12191999"/>
              <a:gd name="connsiteY43" fmla="*/ 1069655 h 6105653"/>
              <a:gd name="connsiteX44" fmla="*/ 10966847 w 12191999"/>
              <a:gd name="connsiteY44" fmla="*/ 1142341 h 6105653"/>
              <a:gd name="connsiteX45" fmla="*/ 11074003 w 12191999"/>
              <a:gd name="connsiteY45" fmla="*/ 1084192 h 6105653"/>
              <a:gd name="connsiteX46" fmla="*/ 11181159 w 12191999"/>
              <a:gd name="connsiteY46" fmla="*/ 848688 h 6105653"/>
              <a:gd name="connsiteX47" fmla="*/ 11238309 w 12191999"/>
              <a:gd name="connsiteY47" fmla="*/ 805077 h 6105653"/>
              <a:gd name="connsiteX48" fmla="*/ 11266884 w 12191999"/>
              <a:gd name="connsiteY48" fmla="*/ 863226 h 6105653"/>
              <a:gd name="connsiteX49" fmla="*/ 11277600 w 12191999"/>
              <a:gd name="connsiteY49" fmla="*/ 906838 h 6105653"/>
              <a:gd name="connsiteX50" fmla="*/ 11724084 w 12191999"/>
              <a:gd name="connsiteY50" fmla="*/ 5527 h 6105653"/>
              <a:gd name="connsiteX51" fmla="*/ 11727656 w 12191999"/>
              <a:gd name="connsiteY51" fmla="*/ 209048 h 6105653"/>
              <a:gd name="connsiteX52" fmla="*/ 11656218 w 12191999"/>
              <a:gd name="connsiteY52" fmla="*/ 409663 h 6105653"/>
              <a:gd name="connsiteX53" fmla="*/ 11666934 w 12191999"/>
              <a:gd name="connsiteY53" fmla="*/ 621907 h 6105653"/>
              <a:gd name="connsiteX54" fmla="*/ 11631215 w 12191999"/>
              <a:gd name="connsiteY54" fmla="*/ 822521 h 6105653"/>
              <a:gd name="connsiteX55" fmla="*/ 11631215 w 12191999"/>
              <a:gd name="connsiteY55" fmla="*/ 996969 h 6105653"/>
              <a:gd name="connsiteX56" fmla="*/ 11684793 w 12191999"/>
              <a:gd name="connsiteY56" fmla="*/ 834151 h 6105653"/>
              <a:gd name="connsiteX57" fmla="*/ 11774090 w 12191999"/>
              <a:gd name="connsiteY57" fmla="*/ 773095 h 6105653"/>
              <a:gd name="connsiteX58" fmla="*/ 11856243 w 12191999"/>
              <a:gd name="connsiteY58" fmla="*/ 793447 h 6105653"/>
              <a:gd name="connsiteX59" fmla="*/ 11831240 w 12191999"/>
              <a:gd name="connsiteY59" fmla="*/ 860319 h 6105653"/>
              <a:gd name="connsiteX60" fmla="*/ 11738371 w 12191999"/>
              <a:gd name="connsiteY60" fmla="*/ 938820 h 6105653"/>
              <a:gd name="connsiteX61" fmla="*/ 11795521 w 12191999"/>
              <a:gd name="connsiteY61" fmla="*/ 956264 h 6105653"/>
              <a:gd name="connsiteX62" fmla="*/ 11838384 w 12191999"/>
              <a:gd name="connsiteY62" fmla="*/ 1002784 h 6105653"/>
              <a:gd name="connsiteX63" fmla="*/ 11816952 w 12191999"/>
              <a:gd name="connsiteY63" fmla="*/ 1270269 h 6105653"/>
              <a:gd name="connsiteX64" fmla="*/ 11999118 w 12191999"/>
              <a:gd name="connsiteY64" fmla="*/ 1092915 h 6105653"/>
              <a:gd name="connsiteX65" fmla="*/ 12027693 w 12191999"/>
              <a:gd name="connsiteY65" fmla="*/ 979524 h 6105653"/>
              <a:gd name="connsiteX66" fmla="*/ 12102703 w 12191999"/>
              <a:gd name="connsiteY66" fmla="*/ 953357 h 6105653"/>
              <a:gd name="connsiteX67" fmla="*/ 12120562 w 12191999"/>
              <a:gd name="connsiteY67" fmla="*/ 1005691 h 6105653"/>
              <a:gd name="connsiteX68" fmla="*/ 12056268 w 12191999"/>
              <a:gd name="connsiteY68" fmla="*/ 1267362 h 6105653"/>
              <a:gd name="connsiteX69" fmla="*/ 12081272 w 12191999"/>
              <a:gd name="connsiteY69" fmla="*/ 1310974 h 6105653"/>
              <a:gd name="connsiteX70" fmla="*/ 12191999 w 12191999"/>
              <a:gd name="connsiteY70" fmla="*/ 1008598 h 6105653"/>
              <a:gd name="connsiteX71" fmla="*/ 12191999 w 12191999"/>
              <a:gd name="connsiteY71" fmla="*/ 6105653 h 6105653"/>
              <a:gd name="connsiteX72" fmla="*/ 0 w 12191999"/>
              <a:gd name="connsiteY72" fmla="*/ 6105653 h 6105653"/>
              <a:gd name="connsiteX73" fmla="*/ 0 w 12191999"/>
              <a:gd name="connsiteY73" fmla="*/ 927116 h 6105653"/>
              <a:gd name="connsiteX74" fmla="*/ 61930 w 12191999"/>
              <a:gd name="connsiteY74" fmla="*/ 902578 h 6105653"/>
              <a:gd name="connsiteX75" fmla="*/ 155971 w 12191999"/>
              <a:gd name="connsiteY75" fmla="*/ 883588 h 6105653"/>
              <a:gd name="connsiteX76" fmla="*/ 277414 w 12191999"/>
              <a:gd name="connsiteY76" fmla="*/ 802179 h 6105653"/>
              <a:gd name="connsiteX77" fmla="*/ 638174 w 12191999"/>
              <a:gd name="connsiteY77" fmla="*/ 430025 h 6105653"/>
              <a:gd name="connsiteX78" fmla="*/ 477440 w 12191999"/>
              <a:gd name="connsiteY78" fmla="*/ 784735 h 6105653"/>
              <a:gd name="connsiteX79" fmla="*/ 827483 w 12191999"/>
              <a:gd name="connsiteY79" fmla="*/ 418395 h 6105653"/>
              <a:gd name="connsiteX80" fmla="*/ 956071 w 12191999"/>
              <a:gd name="connsiteY80" fmla="*/ 241040 h 6105653"/>
              <a:gd name="connsiteX81" fmla="*/ 999268 w 12191999"/>
              <a:gd name="connsiteY81" fmla="*/ 192386 h 6105653"/>
              <a:gd name="connsiteX82" fmla="*/ 1031080 w 12191999"/>
              <a:gd name="connsiteY82" fmla="*/ 197429 h 6105653"/>
              <a:gd name="connsiteX83" fmla="*/ 1048940 w 12191999"/>
              <a:gd name="connsiteY83" fmla="*/ 275930 h 6105653"/>
              <a:gd name="connsiteX84" fmla="*/ 1020365 w 12191999"/>
              <a:gd name="connsiteY84" fmla="*/ 517249 h 6105653"/>
              <a:gd name="connsiteX85" fmla="*/ 1256108 w 12191999"/>
              <a:gd name="connsiteY85" fmla="*/ 217780 h 6105653"/>
              <a:gd name="connsiteX86" fmla="*/ 1220389 w 12191999"/>
              <a:gd name="connsiteY86" fmla="*/ 441654 h 6105653"/>
              <a:gd name="connsiteX87" fmla="*/ 1313258 w 12191999"/>
              <a:gd name="connsiteY87" fmla="*/ 505619 h 6105653"/>
              <a:gd name="connsiteX88" fmla="*/ 1463277 w 12191999"/>
              <a:gd name="connsiteY88" fmla="*/ 610287 h 6105653"/>
              <a:gd name="connsiteX89" fmla="*/ 1545430 w 12191999"/>
              <a:gd name="connsiteY89" fmla="*/ 682974 h 6105653"/>
              <a:gd name="connsiteX90" fmla="*/ 1809749 w 12191999"/>
              <a:gd name="connsiteY90" fmla="*/ 712048 h 6105653"/>
              <a:gd name="connsiteX91" fmla="*/ 2099071 w 12191999"/>
              <a:gd name="connsiteY91" fmla="*/ 650992 h 6105653"/>
              <a:gd name="connsiteX92" fmla="*/ 2245518 w 12191999"/>
              <a:gd name="connsiteY92" fmla="*/ 482359 h 6105653"/>
              <a:gd name="connsiteX93" fmla="*/ 2409824 w 12191999"/>
              <a:gd name="connsiteY93" fmla="*/ 531786 h 6105653"/>
              <a:gd name="connsiteX94" fmla="*/ 2309812 w 12191999"/>
              <a:gd name="connsiteY94" fmla="*/ 889403 h 6105653"/>
              <a:gd name="connsiteX95" fmla="*/ 2699146 w 12191999"/>
              <a:gd name="connsiteY95" fmla="*/ 357339 h 6105653"/>
              <a:gd name="connsiteX96" fmla="*/ 2717006 w 12191999"/>
              <a:gd name="connsiteY96" fmla="*/ 447469 h 6105653"/>
              <a:gd name="connsiteX97" fmla="*/ 2938461 w 12191999"/>
              <a:gd name="connsiteY97" fmla="*/ 770197 h 6105653"/>
              <a:gd name="connsiteX98" fmla="*/ 2949178 w 12191999"/>
              <a:gd name="connsiteY98" fmla="*/ 787642 h 6105653"/>
              <a:gd name="connsiteX99" fmla="*/ 3088480 w 12191999"/>
              <a:gd name="connsiteY99" fmla="*/ 842883 h 6105653"/>
              <a:gd name="connsiteX100" fmla="*/ 3109911 w 12191999"/>
              <a:gd name="connsiteY100" fmla="*/ 1017331 h 6105653"/>
              <a:gd name="connsiteX101" fmla="*/ 3077765 w 12191999"/>
              <a:gd name="connsiteY101" fmla="*/ 1162704 h 6105653"/>
              <a:gd name="connsiteX102" fmla="*/ 3117055 w 12191999"/>
              <a:gd name="connsiteY102" fmla="*/ 1319707 h 6105653"/>
              <a:gd name="connsiteX103" fmla="*/ 3099196 w 12191999"/>
              <a:gd name="connsiteY103" fmla="*/ 1459264 h 6105653"/>
              <a:gd name="connsiteX104" fmla="*/ 3124198 w 12191999"/>
              <a:gd name="connsiteY104" fmla="*/ 1578470 h 6105653"/>
              <a:gd name="connsiteX105" fmla="*/ 3242071 w 12191999"/>
              <a:gd name="connsiteY105" fmla="*/ 1462171 h 6105653"/>
              <a:gd name="connsiteX106" fmla="*/ 3242071 w 12191999"/>
              <a:gd name="connsiteY106" fmla="*/ 1299354 h 6105653"/>
              <a:gd name="connsiteX107" fmla="*/ 3317080 w 12191999"/>
              <a:gd name="connsiteY107" fmla="*/ 1183056 h 6105653"/>
              <a:gd name="connsiteX108" fmla="*/ 3452811 w 12191999"/>
              <a:gd name="connsiteY108" fmla="*/ 1072572 h 6105653"/>
              <a:gd name="connsiteX109" fmla="*/ 3670696 w 12191999"/>
              <a:gd name="connsiteY109" fmla="*/ 682973 h 6105653"/>
              <a:gd name="connsiteX110" fmla="*/ 3752849 w 12191999"/>
              <a:gd name="connsiteY110" fmla="*/ 613194 h 6105653"/>
              <a:gd name="connsiteX111" fmla="*/ 3434952 w 12191999"/>
              <a:gd name="connsiteY111" fmla="*/ 1723843 h 6105653"/>
              <a:gd name="connsiteX112" fmla="*/ 3567111 w 12191999"/>
              <a:gd name="connsiteY112" fmla="*/ 1380763 h 6105653"/>
              <a:gd name="connsiteX113" fmla="*/ 3542109 w 12191999"/>
              <a:gd name="connsiteY113" fmla="*/ 1613360 h 6105653"/>
              <a:gd name="connsiteX114" fmla="*/ 3631405 w 12191999"/>
              <a:gd name="connsiteY114" fmla="*/ 1741287 h 6105653"/>
              <a:gd name="connsiteX115" fmla="*/ 3659980 w 12191999"/>
              <a:gd name="connsiteY115" fmla="*/ 1741287 h 6105653"/>
              <a:gd name="connsiteX116" fmla="*/ 3742133 w 12191999"/>
              <a:gd name="connsiteY116" fmla="*/ 1645341 h 6105653"/>
              <a:gd name="connsiteX117" fmla="*/ 3795712 w 12191999"/>
              <a:gd name="connsiteY117" fmla="*/ 1590100 h 6105653"/>
              <a:gd name="connsiteX118" fmla="*/ 3988593 w 12191999"/>
              <a:gd name="connsiteY118" fmla="*/ 1438912 h 6105653"/>
              <a:gd name="connsiteX119" fmla="*/ 4010024 w 12191999"/>
              <a:gd name="connsiteY119" fmla="*/ 1546488 h 6105653"/>
              <a:gd name="connsiteX120" fmla="*/ 4049315 w 12191999"/>
              <a:gd name="connsiteY120" fmla="*/ 1587192 h 6105653"/>
              <a:gd name="connsiteX121" fmla="*/ 4106465 w 12191999"/>
              <a:gd name="connsiteY121" fmla="*/ 1558118 h 6105653"/>
              <a:gd name="connsiteX122" fmla="*/ 4281487 w 12191999"/>
              <a:gd name="connsiteY122" fmla="*/ 1223760 h 6105653"/>
              <a:gd name="connsiteX123" fmla="*/ 4417219 w 12191999"/>
              <a:gd name="connsiteY123" fmla="*/ 1197593 h 6105653"/>
              <a:gd name="connsiteX124" fmla="*/ 4438649 w 12191999"/>
              <a:gd name="connsiteY124" fmla="*/ 1261557 h 6105653"/>
              <a:gd name="connsiteX125" fmla="*/ 4427935 w 12191999"/>
              <a:gd name="connsiteY125" fmla="*/ 1334243 h 6105653"/>
              <a:gd name="connsiteX126" fmla="*/ 4535090 w 12191999"/>
              <a:gd name="connsiteY126" fmla="*/ 1276094 h 6105653"/>
              <a:gd name="connsiteX127" fmla="*/ 4642246 w 12191999"/>
              <a:gd name="connsiteY127" fmla="*/ 1040590 h 6105653"/>
              <a:gd name="connsiteX128" fmla="*/ 4699396 w 12191999"/>
              <a:gd name="connsiteY128" fmla="*/ 996979 h 6105653"/>
              <a:gd name="connsiteX129" fmla="*/ 4727971 w 12191999"/>
              <a:gd name="connsiteY129" fmla="*/ 1055128 h 6105653"/>
              <a:gd name="connsiteX130" fmla="*/ 4738688 w 12191999"/>
              <a:gd name="connsiteY130" fmla="*/ 1098740 h 6105653"/>
              <a:gd name="connsiteX131" fmla="*/ 5185172 w 12191999"/>
              <a:gd name="connsiteY131" fmla="*/ 197429 h 6105653"/>
              <a:gd name="connsiteX132" fmla="*/ 5188744 w 12191999"/>
              <a:gd name="connsiteY132" fmla="*/ 400950 h 6105653"/>
              <a:gd name="connsiteX133" fmla="*/ 5117306 w 12191999"/>
              <a:gd name="connsiteY133" fmla="*/ 601565 h 6105653"/>
              <a:gd name="connsiteX134" fmla="*/ 5128021 w 12191999"/>
              <a:gd name="connsiteY134" fmla="*/ 813809 h 6105653"/>
              <a:gd name="connsiteX135" fmla="*/ 5092302 w 12191999"/>
              <a:gd name="connsiteY135" fmla="*/ 1014423 h 6105653"/>
              <a:gd name="connsiteX136" fmla="*/ 5092302 w 12191999"/>
              <a:gd name="connsiteY136" fmla="*/ 1188871 h 6105653"/>
              <a:gd name="connsiteX137" fmla="*/ 5145880 w 12191999"/>
              <a:gd name="connsiteY137" fmla="*/ 1026053 h 6105653"/>
              <a:gd name="connsiteX138" fmla="*/ 5235177 w 12191999"/>
              <a:gd name="connsiteY138" fmla="*/ 964997 h 6105653"/>
              <a:gd name="connsiteX139" fmla="*/ 5317331 w 12191999"/>
              <a:gd name="connsiteY139" fmla="*/ 985349 h 6105653"/>
              <a:gd name="connsiteX140" fmla="*/ 5292327 w 12191999"/>
              <a:gd name="connsiteY140" fmla="*/ 1052221 h 6105653"/>
              <a:gd name="connsiteX141" fmla="*/ 5199458 w 12191999"/>
              <a:gd name="connsiteY141" fmla="*/ 1130722 h 6105653"/>
              <a:gd name="connsiteX142" fmla="*/ 5256608 w 12191999"/>
              <a:gd name="connsiteY142" fmla="*/ 1148166 h 6105653"/>
              <a:gd name="connsiteX143" fmla="*/ 5299471 w 12191999"/>
              <a:gd name="connsiteY143" fmla="*/ 1194686 h 6105653"/>
              <a:gd name="connsiteX144" fmla="*/ 5278039 w 12191999"/>
              <a:gd name="connsiteY144" fmla="*/ 1462171 h 6105653"/>
              <a:gd name="connsiteX145" fmla="*/ 5460205 w 12191999"/>
              <a:gd name="connsiteY145" fmla="*/ 1284817 h 6105653"/>
              <a:gd name="connsiteX146" fmla="*/ 5488780 w 12191999"/>
              <a:gd name="connsiteY146" fmla="*/ 1171426 h 6105653"/>
              <a:gd name="connsiteX147" fmla="*/ 5539513 w 12191999"/>
              <a:gd name="connsiteY147" fmla="*/ 1140353 h 6105653"/>
              <a:gd name="connsiteX148" fmla="*/ 5552720 w 12191999"/>
              <a:gd name="connsiteY148" fmla="*/ 1143022 h 6105653"/>
              <a:gd name="connsiteX149" fmla="*/ 5574208 w 12191999"/>
              <a:gd name="connsiteY149" fmla="*/ 1115811 h 6105653"/>
              <a:gd name="connsiteX150" fmla="*/ 5734050 w 12191999"/>
              <a:gd name="connsiteY150" fmla="*/ 1075470 h 6105653"/>
              <a:gd name="connsiteX151" fmla="*/ 5798343 w 12191999"/>
              <a:gd name="connsiteY151" fmla="*/ 1020228 h 6105653"/>
              <a:gd name="connsiteX152" fmla="*/ 5884068 w 12191999"/>
              <a:gd name="connsiteY152" fmla="*/ 883578 h 6105653"/>
              <a:gd name="connsiteX153" fmla="*/ 6066234 w 12191999"/>
              <a:gd name="connsiteY153" fmla="*/ 645166 h 6105653"/>
              <a:gd name="connsiteX154" fmla="*/ 6109096 w 12191999"/>
              <a:gd name="connsiteY154" fmla="*/ 732391 h 6105653"/>
              <a:gd name="connsiteX155" fmla="*/ 5998368 w 12191999"/>
              <a:gd name="connsiteY155" fmla="*/ 985338 h 6105653"/>
              <a:gd name="connsiteX156" fmla="*/ 5969793 w 12191999"/>
              <a:gd name="connsiteY156" fmla="*/ 1168509 h 6105653"/>
              <a:gd name="connsiteX157" fmla="*/ 6162674 w 12191999"/>
              <a:gd name="connsiteY157" fmla="*/ 909745 h 6105653"/>
              <a:gd name="connsiteX158" fmla="*/ 6412705 w 12191999"/>
              <a:gd name="connsiteY158" fmla="*/ 659704 h 6105653"/>
              <a:gd name="connsiteX159" fmla="*/ 6366271 w 12191999"/>
              <a:gd name="connsiteY159" fmla="*/ 851596 h 6105653"/>
              <a:gd name="connsiteX160" fmla="*/ 6398418 w 12191999"/>
              <a:gd name="connsiteY160" fmla="*/ 860319 h 6105653"/>
              <a:gd name="connsiteX161" fmla="*/ 6694884 w 12191999"/>
              <a:gd name="connsiteY161" fmla="*/ 691686 h 6105653"/>
              <a:gd name="connsiteX162" fmla="*/ 6816327 w 12191999"/>
              <a:gd name="connsiteY162" fmla="*/ 610277 h 6105653"/>
              <a:gd name="connsiteX163" fmla="*/ 7177087 w 12191999"/>
              <a:gd name="connsiteY163" fmla="*/ 238123 h 6105653"/>
              <a:gd name="connsiteX164" fmla="*/ 7016353 w 12191999"/>
              <a:gd name="connsiteY164" fmla="*/ 592833 h 6105653"/>
              <a:gd name="connsiteX165" fmla="*/ 7366396 w 12191999"/>
              <a:gd name="connsiteY165" fmla="*/ 226493 h 6105653"/>
              <a:gd name="connsiteX166" fmla="*/ 7494984 w 12191999"/>
              <a:gd name="connsiteY166" fmla="*/ 49138 h 6105653"/>
              <a:gd name="connsiteX167" fmla="*/ 7538181 w 12191999"/>
              <a:gd name="connsiteY167" fmla="*/ 484 h 610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12191999" h="6105653">
                <a:moveTo>
                  <a:pt x="7538181" y="484"/>
                </a:moveTo>
                <a:cubicBezTo>
                  <a:pt x="7546999" y="-833"/>
                  <a:pt x="7557492" y="439"/>
                  <a:pt x="7569993" y="5527"/>
                </a:cubicBezTo>
                <a:cubicBezTo>
                  <a:pt x="7612855" y="22971"/>
                  <a:pt x="7598567" y="54953"/>
                  <a:pt x="7587853" y="84028"/>
                </a:cubicBezTo>
                <a:cubicBezTo>
                  <a:pt x="7559278" y="153806"/>
                  <a:pt x="7559278" y="229401"/>
                  <a:pt x="7559278" y="325347"/>
                </a:cubicBezTo>
                <a:cubicBezTo>
                  <a:pt x="7695009" y="243938"/>
                  <a:pt x="7652146" y="95658"/>
                  <a:pt x="7795021" y="25878"/>
                </a:cubicBezTo>
                <a:cubicBezTo>
                  <a:pt x="7820024" y="113102"/>
                  <a:pt x="7770018" y="179974"/>
                  <a:pt x="7759302" y="249752"/>
                </a:cubicBezTo>
                <a:cubicBezTo>
                  <a:pt x="7748587" y="313717"/>
                  <a:pt x="7773590" y="328254"/>
                  <a:pt x="7852171" y="313717"/>
                </a:cubicBezTo>
                <a:cubicBezTo>
                  <a:pt x="7973615" y="290457"/>
                  <a:pt x="8034337" y="325347"/>
                  <a:pt x="8002190" y="418385"/>
                </a:cubicBezTo>
                <a:cubicBezTo>
                  <a:pt x="7970043" y="505609"/>
                  <a:pt x="8016478" y="514331"/>
                  <a:pt x="8084343" y="491072"/>
                </a:cubicBezTo>
                <a:cubicBezTo>
                  <a:pt x="8184355" y="456182"/>
                  <a:pt x="8262937" y="493979"/>
                  <a:pt x="8348662" y="520146"/>
                </a:cubicBezTo>
                <a:cubicBezTo>
                  <a:pt x="8477249" y="560851"/>
                  <a:pt x="8541543" y="543406"/>
                  <a:pt x="8637984" y="459090"/>
                </a:cubicBezTo>
                <a:cubicBezTo>
                  <a:pt x="8691561" y="409663"/>
                  <a:pt x="8737996" y="360236"/>
                  <a:pt x="8784431" y="290457"/>
                </a:cubicBezTo>
                <a:cubicBezTo>
                  <a:pt x="8809434" y="450367"/>
                  <a:pt x="8895158" y="284642"/>
                  <a:pt x="8948737" y="339884"/>
                </a:cubicBezTo>
                <a:cubicBezTo>
                  <a:pt x="8970168" y="453274"/>
                  <a:pt x="8798717" y="543406"/>
                  <a:pt x="8848725" y="697501"/>
                </a:cubicBezTo>
                <a:cubicBezTo>
                  <a:pt x="8995171" y="511424"/>
                  <a:pt x="9041606" y="302087"/>
                  <a:pt x="9238059" y="165437"/>
                </a:cubicBezTo>
                <a:cubicBezTo>
                  <a:pt x="9280921" y="197419"/>
                  <a:pt x="9238059" y="229401"/>
                  <a:pt x="9255919" y="255567"/>
                </a:cubicBezTo>
                <a:cubicBezTo>
                  <a:pt x="9266634" y="255567"/>
                  <a:pt x="9198767" y="560851"/>
                  <a:pt x="9477374" y="578295"/>
                </a:cubicBezTo>
                <a:cubicBezTo>
                  <a:pt x="9477374" y="584110"/>
                  <a:pt x="9477374" y="589925"/>
                  <a:pt x="9488091" y="595740"/>
                </a:cubicBezTo>
                <a:cubicBezTo>
                  <a:pt x="9527380" y="627722"/>
                  <a:pt x="9620249" y="598648"/>
                  <a:pt x="9627393" y="650981"/>
                </a:cubicBezTo>
                <a:cubicBezTo>
                  <a:pt x="9634537" y="709131"/>
                  <a:pt x="9666684" y="764373"/>
                  <a:pt x="9648824" y="825429"/>
                </a:cubicBezTo>
                <a:cubicBezTo>
                  <a:pt x="9634537" y="871948"/>
                  <a:pt x="9616678" y="921374"/>
                  <a:pt x="9616678" y="970802"/>
                </a:cubicBezTo>
                <a:cubicBezTo>
                  <a:pt x="9616678" y="1023136"/>
                  <a:pt x="9495233" y="1095822"/>
                  <a:pt x="9655968" y="1127805"/>
                </a:cubicBezTo>
                <a:cubicBezTo>
                  <a:pt x="9663111" y="1127805"/>
                  <a:pt x="9645252" y="1217935"/>
                  <a:pt x="9638109" y="1267362"/>
                </a:cubicBezTo>
                <a:cubicBezTo>
                  <a:pt x="9630965" y="1308066"/>
                  <a:pt x="9598818" y="1357494"/>
                  <a:pt x="9663111" y="1386568"/>
                </a:cubicBezTo>
                <a:cubicBezTo>
                  <a:pt x="9702403" y="1401105"/>
                  <a:pt x="9773840" y="1331326"/>
                  <a:pt x="9780984" y="1270269"/>
                </a:cubicBezTo>
                <a:cubicBezTo>
                  <a:pt x="9788127" y="1215028"/>
                  <a:pt x="9795271" y="1159787"/>
                  <a:pt x="9780984" y="1107452"/>
                </a:cubicBezTo>
                <a:cubicBezTo>
                  <a:pt x="9763125" y="1043488"/>
                  <a:pt x="9791699" y="1008598"/>
                  <a:pt x="9855993" y="991154"/>
                </a:cubicBezTo>
                <a:cubicBezTo>
                  <a:pt x="9923858" y="970802"/>
                  <a:pt x="9959577" y="933005"/>
                  <a:pt x="9991724" y="880670"/>
                </a:cubicBezTo>
                <a:cubicBezTo>
                  <a:pt x="10070305" y="752742"/>
                  <a:pt x="10163174" y="630630"/>
                  <a:pt x="10209609" y="491071"/>
                </a:cubicBezTo>
                <a:cubicBezTo>
                  <a:pt x="10216753" y="464905"/>
                  <a:pt x="10231040" y="432923"/>
                  <a:pt x="10291762" y="421292"/>
                </a:cubicBezTo>
                <a:cubicBezTo>
                  <a:pt x="10198893" y="799262"/>
                  <a:pt x="9959577" y="1142341"/>
                  <a:pt x="9973865" y="1531941"/>
                </a:cubicBezTo>
                <a:cubicBezTo>
                  <a:pt x="10048874" y="1427272"/>
                  <a:pt x="10052446" y="1302252"/>
                  <a:pt x="10106024" y="1188861"/>
                </a:cubicBezTo>
                <a:cubicBezTo>
                  <a:pt x="10145315" y="1270269"/>
                  <a:pt x="10102453" y="1345863"/>
                  <a:pt x="10081022" y="1421458"/>
                </a:cubicBezTo>
                <a:cubicBezTo>
                  <a:pt x="10063162" y="1485421"/>
                  <a:pt x="10059590" y="1543570"/>
                  <a:pt x="10170318" y="1549385"/>
                </a:cubicBezTo>
                <a:cubicBezTo>
                  <a:pt x="10181034" y="1549385"/>
                  <a:pt x="10188178" y="1549385"/>
                  <a:pt x="10198893" y="1549385"/>
                </a:cubicBezTo>
                <a:cubicBezTo>
                  <a:pt x="10245327" y="1526126"/>
                  <a:pt x="10266759" y="1494144"/>
                  <a:pt x="10281046" y="1453439"/>
                </a:cubicBezTo>
                <a:cubicBezTo>
                  <a:pt x="10288190" y="1430180"/>
                  <a:pt x="10302477" y="1398198"/>
                  <a:pt x="10334625" y="1398198"/>
                </a:cubicBezTo>
                <a:cubicBezTo>
                  <a:pt x="10456068" y="1401105"/>
                  <a:pt x="10491787" y="1322604"/>
                  <a:pt x="10527506" y="1247010"/>
                </a:cubicBezTo>
                <a:cubicBezTo>
                  <a:pt x="10588228" y="1287714"/>
                  <a:pt x="10545365" y="1322604"/>
                  <a:pt x="10548937" y="1354586"/>
                </a:cubicBezTo>
                <a:cubicBezTo>
                  <a:pt x="10552509" y="1374938"/>
                  <a:pt x="10556080" y="1395290"/>
                  <a:pt x="10588228" y="1395290"/>
                </a:cubicBezTo>
                <a:cubicBezTo>
                  <a:pt x="10613230" y="1395290"/>
                  <a:pt x="10645378" y="1386568"/>
                  <a:pt x="10645378" y="1366216"/>
                </a:cubicBezTo>
                <a:cubicBezTo>
                  <a:pt x="10648949" y="1238288"/>
                  <a:pt x="10820400" y="1165601"/>
                  <a:pt x="10820400" y="1031858"/>
                </a:cubicBezTo>
                <a:cubicBezTo>
                  <a:pt x="10820400" y="950449"/>
                  <a:pt x="10916840" y="1072563"/>
                  <a:pt x="10956131" y="1005691"/>
                </a:cubicBezTo>
                <a:cubicBezTo>
                  <a:pt x="10966847" y="991154"/>
                  <a:pt x="10981133" y="1046395"/>
                  <a:pt x="10977562" y="1069655"/>
                </a:cubicBezTo>
                <a:cubicBezTo>
                  <a:pt x="10973991" y="1092915"/>
                  <a:pt x="10948987" y="1113267"/>
                  <a:pt x="10966847" y="1142341"/>
                </a:cubicBezTo>
                <a:cubicBezTo>
                  <a:pt x="11031140" y="1156879"/>
                  <a:pt x="11056143" y="1119081"/>
                  <a:pt x="11074003" y="1084192"/>
                </a:cubicBezTo>
                <a:cubicBezTo>
                  <a:pt x="11116865" y="1008598"/>
                  <a:pt x="11166871" y="933005"/>
                  <a:pt x="11181159" y="848688"/>
                </a:cubicBezTo>
                <a:cubicBezTo>
                  <a:pt x="11184730" y="819614"/>
                  <a:pt x="11202590" y="802169"/>
                  <a:pt x="11238309" y="805077"/>
                </a:cubicBezTo>
                <a:cubicBezTo>
                  <a:pt x="11284744" y="810891"/>
                  <a:pt x="11270456" y="839966"/>
                  <a:pt x="11266884" y="863226"/>
                </a:cubicBezTo>
                <a:cubicBezTo>
                  <a:pt x="11263312" y="877763"/>
                  <a:pt x="11252596" y="892300"/>
                  <a:pt x="11277600" y="906838"/>
                </a:cubicBezTo>
                <a:cubicBezTo>
                  <a:pt x="11531203" y="566666"/>
                  <a:pt x="11516915" y="386403"/>
                  <a:pt x="11724084" y="5527"/>
                </a:cubicBezTo>
                <a:cubicBezTo>
                  <a:pt x="11763375" y="89842"/>
                  <a:pt x="11734800" y="150899"/>
                  <a:pt x="11727656" y="209048"/>
                </a:cubicBezTo>
                <a:cubicBezTo>
                  <a:pt x="11709796" y="354421"/>
                  <a:pt x="11677649" y="264290"/>
                  <a:pt x="11656218" y="409663"/>
                </a:cubicBezTo>
                <a:cubicBezTo>
                  <a:pt x="11645503" y="479442"/>
                  <a:pt x="11609784" y="543406"/>
                  <a:pt x="11666934" y="621907"/>
                </a:cubicBezTo>
                <a:cubicBezTo>
                  <a:pt x="11706225" y="674241"/>
                  <a:pt x="11663362" y="758557"/>
                  <a:pt x="11631215" y="822521"/>
                </a:cubicBezTo>
                <a:cubicBezTo>
                  <a:pt x="11602640" y="874856"/>
                  <a:pt x="11595497" y="927190"/>
                  <a:pt x="11631215" y="996969"/>
                </a:cubicBezTo>
                <a:cubicBezTo>
                  <a:pt x="11652646" y="933005"/>
                  <a:pt x="11670505" y="883578"/>
                  <a:pt x="11684793" y="834151"/>
                </a:cubicBezTo>
                <a:cubicBezTo>
                  <a:pt x="11695509" y="793447"/>
                  <a:pt x="11720512" y="770187"/>
                  <a:pt x="11774090" y="773095"/>
                </a:cubicBezTo>
                <a:cubicBezTo>
                  <a:pt x="11802665" y="773095"/>
                  <a:pt x="11841956" y="764373"/>
                  <a:pt x="11856243" y="793447"/>
                </a:cubicBezTo>
                <a:cubicBezTo>
                  <a:pt x="11870531" y="816706"/>
                  <a:pt x="11856243" y="848688"/>
                  <a:pt x="11831240" y="860319"/>
                </a:cubicBezTo>
                <a:cubicBezTo>
                  <a:pt x="11784806" y="874856"/>
                  <a:pt x="11741944" y="889393"/>
                  <a:pt x="11738371" y="938820"/>
                </a:cubicBezTo>
                <a:cubicBezTo>
                  <a:pt x="11731228" y="1005691"/>
                  <a:pt x="11759802" y="967894"/>
                  <a:pt x="11795521" y="956264"/>
                </a:cubicBezTo>
                <a:cubicBezTo>
                  <a:pt x="11834812" y="944634"/>
                  <a:pt x="11845527" y="979524"/>
                  <a:pt x="11838384" y="1002784"/>
                </a:cubicBezTo>
                <a:cubicBezTo>
                  <a:pt x="11806237" y="1090007"/>
                  <a:pt x="11863387" y="1180138"/>
                  <a:pt x="11816952" y="1270269"/>
                </a:cubicBezTo>
                <a:cubicBezTo>
                  <a:pt x="11931252" y="1247010"/>
                  <a:pt x="11981259" y="1197583"/>
                  <a:pt x="11999118" y="1092915"/>
                </a:cubicBezTo>
                <a:cubicBezTo>
                  <a:pt x="12002690" y="1055118"/>
                  <a:pt x="11995547" y="1014413"/>
                  <a:pt x="12027693" y="979524"/>
                </a:cubicBezTo>
                <a:cubicBezTo>
                  <a:pt x="12045553" y="959172"/>
                  <a:pt x="12066984" y="938820"/>
                  <a:pt x="12102703" y="953357"/>
                </a:cubicBezTo>
                <a:cubicBezTo>
                  <a:pt x="12127705" y="962080"/>
                  <a:pt x="12127705" y="985338"/>
                  <a:pt x="12120562" y="1005691"/>
                </a:cubicBezTo>
                <a:cubicBezTo>
                  <a:pt x="12081272" y="1090007"/>
                  <a:pt x="12070555" y="1180138"/>
                  <a:pt x="12056268" y="1267362"/>
                </a:cubicBezTo>
                <a:cubicBezTo>
                  <a:pt x="12052697" y="1281899"/>
                  <a:pt x="12045553" y="1296437"/>
                  <a:pt x="12081272" y="1310974"/>
                </a:cubicBezTo>
                <a:cubicBezTo>
                  <a:pt x="12113418" y="1209213"/>
                  <a:pt x="12156280" y="1110359"/>
                  <a:pt x="12191999" y="1008598"/>
                </a:cubicBezTo>
                <a:lnTo>
                  <a:pt x="12191999" y="6105653"/>
                </a:lnTo>
                <a:lnTo>
                  <a:pt x="0" y="6105653"/>
                </a:lnTo>
                <a:lnTo>
                  <a:pt x="0" y="927116"/>
                </a:lnTo>
                <a:lnTo>
                  <a:pt x="61930" y="902578"/>
                </a:lnTo>
                <a:cubicBezTo>
                  <a:pt x="91454" y="894128"/>
                  <a:pt x="122931" y="887949"/>
                  <a:pt x="155971" y="883588"/>
                </a:cubicBezTo>
                <a:cubicBezTo>
                  <a:pt x="223837" y="877773"/>
                  <a:pt x="245268" y="839976"/>
                  <a:pt x="277414" y="802179"/>
                </a:cubicBezTo>
                <a:cubicBezTo>
                  <a:pt x="388143" y="674251"/>
                  <a:pt x="488155" y="537601"/>
                  <a:pt x="638174" y="430025"/>
                </a:cubicBezTo>
                <a:cubicBezTo>
                  <a:pt x="620315" y="555046"/>
                  <a:pt x="520302" y="653899"/>
                  <a:pt x="477440" y="784735"/>
                </a:cubicBezTo>
                <a:cubicBezTo>
                  <a:pt x="641746" y="680066"/>
                  <a:pt x="727471" y="543415"/>
                  <a:pt x="827483" y="418395"/>
                </a:cubicBezTo>
                <a:cubicBezTo>
                  <a:pt x="873917" y="360246"/>
                  <a:pt x="931068" y="307912"/>
                  <a:pt x="956071" y="241040"/>
                </a:cubicBezTo>
                <a:cubicBezTo>
                  <a:pt x="961429" y="223595"/>
                  <a:pt x="972814" y="196338"/>
                  <a:pt x="999268" y="192386"/>
                </a:cubicBezTo>
                <a:cubicBezTo>
                  <a:pt x="1008086" y="191069"/>
                  <a:pt x="1018579" y="192341"/>
                  <a:pt x="1031080" y="197429"/>
                </a:cubicBezTo>
                <a:cubicBezTo>
                  <a:pt x="1073942" y="214873"/>
                  <a:pt x="1059654" y="246855"/>
                  <a:pt x="1048940" y="275930"/>
                </a:cubicBezTo>
                <a:cubicBezTo>
                  <a:pt x="1020365" y="345708"/>
                  <a:pt x="1020365" y="421303"/>
                  <a:pt x="1020365" y="517249"/>
                </a:cubicBezTo>
                <a:cubicBezTo>
                  <a:pt x="1156096" y="435840"/>
                  <a:pt x="1113233" y="287560"/>
                  <a:pt x="1256108" y="217780"/>
                </a:cubicBezTo>
                <a:cubicBezTo>
                  <a:pt x="1281111" y="305004"/>
                  <a:pt x="1231105" y="371876"/>
                  <a:pt x="1220389" y="441654"/>
                </a:cubicBezTo>
                <a:cubicBezTo>
                  <a:pt x="1209674" y="505619"/>
                  <a:pt x="1234677" y="520156"/>
                  <a:pt x="1313258" y="505619"/>
                </a:cubicBezTo>
                <a:cubicBezTo>
                  <a:pt x="1434702" y="482359"/>
                  <a:pt x="1495424" y="517249"/>
                  <a:pt x="1463277" y="610287"/>
                </a:cubicBezTo>
                <a:cubicBezTo>
                  <a:pt x="1431130" y="697511"/>
                  <a:pt x="1477565" y="706233"/>
                  <a:pt x="1545430" y="682974"/>
                </a:cubicBezTo>
                <a:cubicBezTo>
                  <a:pt x="1645442" y="648084"/>
                  <a:pt x="1724024" y="685881"/>
                  <a:pt x="1809749" y="712048"/>
                </a:cubicBezTo>
                <a:cubicBezTo>
                  <a:pt x="1938336" y="752753"/>
                  <a:pt x="2002630" y="735308"/>
                  <a:pt x="2099071" y="650992"/>
                </a:cubicBezTo>
                <a:cubicBezTo>
                  <a:pt x="2152648" y="601565"/>
                  <a:pt x="2199083" y="552138"/>
                  <a:pt x="2245518" y="482359"/>
                </a:cubicBezTo>
                <a:cubicBezTo>
                  <a:pt x="2270521" y="642269"/>
                  <a:pt x="2356245" y="476544"/>
                  <a:pt x="2409824" y="531786"/>
                </a:cubicBezTo>
                <a:cubicBezTo>
                  <a:pt x="2431255" y="645176"/>
                  <a:pt x="2259804" y="735308"/>
                  <a:pt x="2309812" y="889403"/>
                </a:cubicBezTo>
                <a:cubicBezTo>
                  <a:pt x="2456258" y="703326"/>
                  <a:pt x="2502693" y="493989"/>
                  <a:pt x="2699146" y="357339"/>
                </a:cubicBezTo>
                <a:cubicBezTo>
                  <a:pt x="2742008" y="389321"/>
                  <a:pt x="2699146" y="421303"/>
                  <a:pt x="2717006" y="447469"/>
                </a:cubicBezTo>
                <a:cubicBezTo>
                  <a:pt x="2727721" y="447469"/>
                  <a:pt x="2659854" y="752753"/>
                  <a:pt x="2938461" y="770197"/>
                </a:cubicBezTo>
                <a:cubicBezTo>
                  <a:pt x="2938461" y="776012"/>
                  <a:pt x="2938461" y="781827"/>
                  <a:pt x="2949178" y="787642"/>
                </a:cubicBezTo>
                <a:cubicBezTo>
                  <a:pt x="2988467" y="819624"/>
                  <a:pt x="3081336" y="790550"/>
                  <a:pt x="3088480" y="842883"/>
                </a:cubicBezTo>
                <a:cubicBezTo>
                  <a:pt x="3095624" y="901033"/>
                  <a:pt x="3127771" y="956275"/>
                  <a:pt x="3109911" y="1017331"/>
                </a:cubicBezTo>
                <a:cubicBezTo>
                  <a:pt x="3095624" y="1063850"/>
                  <a:pt x="3077765" y="1113276"/>
                  <a:pt x="3077765" y="1162704"/>
                </a:cubicBezTo>
                <a:cubicBezTo>
                  <a:pt x="3077765" y="1215038"/>
                  <a:pt x="2956320" y="1287724"/>
                  <a:pt x="3117055" y="1319707"/>
                </a:cubicBezTo>
                <a:cubicBezTo>
                  <a:pt x="3124198" y="1319707"/>
                  <a:pt x="3106339" y="1409837"/>
                  <a:pt x="3099196" y="1459264"/>
                </a:cubicBezTo>
                <a:cubicBezTo>
                  <a:pt x="3092052" y="1499968"/>
                  <a:pt x="3059905" y="1549396"/>
                  <a:pt x="3124198" y="1578470"/>
                </a:cubicBezTo>
                <a:cubicBezTo>
                  <a:pt x="3163490" y="1593007"/>
                  <a:pt x="3234927" y="1523228"/>
                  <a:pt x="3242071" y="1462171"/>
                </a:cubicBezTo>
                <a:cubicBezTo>
                  <a:pt x="3249214" y="1406930"/>
                  <a:pt x="3256358" y="1351689"/>
                  <a:pt x="3242071" y="1299354"/>
                </a:cubicBezTo>
                <a:cubicBezTo>
                  <a:pt x="3224212" y="1235390"/>
                  <a:pt x="3252786" y="1200500"/>
                  <a:pt x="3317080" y="1183056"/>
                </a:cubicBezTo>
                <a:cubicBezTo>
                  <a:pt x="3384945" y="1162704"/>
                  <a:pt x="3420664" y="1124907"/>
                  <a:pt x="3452811" y="1072572"/>
                </a:cubicBezTo>
                <a:cubicBezTo>
                  <a:pt x="3531392" y="944644"/>
                  <a:pt x="3624261" y="822532"/>
                  <a:pt x="3670696" y="682973"/>
                </a:cubicBezTo>
                <a:cubicBezTo>
                  <a:pt x="3677840" y="656807"/>
                  <a:pt x="3692127" y="624825"/>
                  <a:pt x="3752849" y="613194"/>
                </a:cubicBezTo>
                <a:cubicBezTo>
                  <a:pt x="3659980" y="991164"/>
                  <a:pt x="3420664" y="1334243"/>
                  <a:pt x="3434952" y="1723843"/>
                </a:cubicBezTo>
                <a:cubicBezTo>
                  <a:pt x="3509961" y="1619174"/>
                  <a:pt x="3513533" y="1494154"/>
                  <a:pt x="3567111" y="1380763"/>
                </a:cubicBezTo>
                <a:cubicBezTo>
                  <a:pt x="3606402" y="1462171"/>
                  <a:pt x="3563540" y="1537765"/>
                  <a:pt x="3542109" y="1613360"/>
                </a:cubicBezTo>
                <a:cubicBezTo>
                  <a:pt x="3524249" y="1677323"/>
                  <a:pt x="3520677" y="1735472"/>
                  <a:pt x="3631405" y="1741287"/>
                </a:cubicBezTo>
                <a:cubicBezTo>
                  <a:pt x="3642121" y="1741287"/>
                  <a:pt x="3649265" y="1741287"/>
                  <a:pt x="3659980" y="1741287"/>
                </a:cubicBezTo>
                <a:cubicBezTo>
                  <a:pt x="3706414" y="1718028"/>
                  <a:pt x="3727846" y="1686046"/>
                  <a:pt x="3742133" y="1645341"/>
                </a:cubicBezTo>
                <a:cubicBezTo>
                  <a:pt x="3749277" y="1622082"/>
                  <a:pt x="3763564" y="1590100"/>
                  <a:pt x="3795712" y="1590100"/>
                </a:cubicBezTo>
                <a:cubicBezTo>
                  <a:pt x="3917155" y="1593007"/>
                  <a:pt x="3952874" y="1514506"/>
                  <a:pt x="3988593" y="1438912"/>
                </a:cubicBezTo>
                <a:cubicBezTo>
                  <a:pt x="4049315" y="1479616"/>
                  <a:pt x="4006452" y="1514506"/>
                  <a:pt x="4010024" y="1546488"/>
                </a:cubicBezTo>
                <a:cubicBezTo>
                  <a:pt x="4013596" y="1566840"/>
                  <a:pt x="4017167" y="1587192"/>
                  <a:pt x="4049315" y="1587192"/>
                </a:cubicBezTo>
                <a:cubicBezTo>
                  <a:pt x="4074317" y="1587192"/>
                  <a:pt x="4106465" y="1578470"/>
                  <a:pt x="4106465" y="1558118"/>
                </a:cubicBezTo>
                <a:cubicBezTo>
                  <a:pt x="4110036" y="1430190"/>
                  <a:pt x="4281487" y="1357503"/>
                  <a:pt x="4281487" y="1223760"/>
                </a:cubicBezTo>
                <a:cubicBezTo>
                  <a:pt x="4281487" y="1142351"/>
                  <a:pt x="4377927" y="1264465"/>
                  <a:pt x="4417219" y="1197593"/>
                </a:cubicBezTo>
                <a:cubicBezTo>
                  <a:pt x="4427935" y="1183056"/>
                  <a:pt x="4442220" y="1238297"/>
                  <a:pt x="4438649" y="1261557"/>
                </a:cubicBezTo>
                <a:cubicBezTo>
                  <a:pt x="4435078" y="1284817"/>
                  <a:pt x="4410074" y="1305169"/>
                  <a:pt x="4427935" y="1334243"/>
                </a:cubicBezTo>
                <a:cubicBezTo>
                  <a:pt x="4492228" y="1348781"/>
                  <a:pt x="4517230" y="1310983"/>
                  <a:pt x="4535090" y="1276094"/>
                </a:cubicBezTo>
                <a:cubicBezTo>
                  <a:pt x="4577952" y="1200500"/>
                  <a:pt x="4627958" y="1124907"/>
                  <a:pt x="4642246" y="1040590"/>
                </a:cubicBezTo>
                <a:cubicBezTo>
                  <a:pt x="4645817" y="1011516"/>
                  <a:pt x="4663677" y="994071"/>
                  <a:pt x="4699396" y="996979"/>
                </a:cubicBezTo>
                <a:cubicBezTo>
                  <a:pt x="4745832" y="1002793"/>
                  <a:pt x="4731544" y="1031868"/>
                  <a:pt x="4727971" y="1055128"/>
                </a:cubicBezTo>
                <a:cubicBezTo>
                  <a:pt x="4724399" y="1069665"/>
                  <a:pt x="4713683" y="1084202"/>
                  <a:pt x="4738688" y="1098740"/>
                </a:cubicBezTo>
                <a:cubicBezTo>
                  <a:pt x="4992291" y="758568"/>
                  <a:pt x="4978002" y="578305"/>
                  <a:pt x="5185172" y="197429"/>
                </a:cubicBezTo>
                <a:cubicBezTo>
                  <a:pt x="5224462" y="281744"/>
                  <a:pt x="5195887" y="342801"/>
                  <a:pt x="5188744" y="400950"/>
                </a:cubicBezTo>
                <a:cubicBezTo>
                  <a:pt x="5170883" y="546323"/>
                  <a:pt x="5138736" y="456192"/>
                  <a:pt x="5117306" y="601565"/>
                </a:cubicBezTo>
                <a:cubicBezTo>
                  <a:pt x="5106590" y="671344"/>
                  <a:pt x="5070871" y="735308"/>
                  <a:pt x="5128021" y="813809"/>
                </a:cubicBezTo>
                <a:cubicBezTo>
                  <a:pt x="5167312" y="866143"/>
                  <a:pt x="5124450" y="950459"/>
                  <a:pt x="5092302" y="1014423"/>
                </a:cubicBezTo>
                <a:cubicBezTo>
                  <a:pt x="5063727" y="1066758"/>
                  <a:pt x="5056585" y="1119092"/>
                  <a:pt x="5092302" y="1188871"/>
                </a:cubicBezTo>
                <a:cubicBezTo>
                  <a:pt x="5113734" y="1124907"/>
                  <a:pt x="5131592" y="1075480"/>
                  <a:pt x="5145880" y="1026053"/>
                </a:cubicBezTo>
                <a:cubicBezTo>
                  <a:pt x="5156596" y="985349"/>
                  <a:pt x="5181600" y="962089"/>
                  <a:pt x="5235177" y="964997"/>
                </a:cubicBezTo>
                <a:cubicBezTo>
                  <a:pt x="5263752" y="964997"/>
                  <a:pt x="5303044" y="956275"/>
                  <a:pt x="5317331" y="985349"/>
                </a:cubicBezTo>
                <a:cubicBezTo>
                  <a:pt x="5331618" y="1008608"/>
                  <a:pt x="5317331" y="1040590"/>
                  <a:pt x="5292327" y="1052221"/>
                </a:cubicBezTo>
                <a:cubicBezTo>
                  <a:pt x="5245894" y="1066758"/>
                  <a:pt x="5203031" y="1081295"/>
                  <a:pt x="5199458" y="1130722"/>
                </a:cubicBezTo>
                <a:cubicBezTo>
                  <a:pt x="5192315" y="1197593"/>
                  <a:pt x="5220889" y="1159796"/>
                  <a:pt x="5256608" y="1148166"/>
                </a:cubicBezTo>
                <a:cubicBezTo>
                  <a:pt x="5295899" y="1136536"/>
                  <a:pt x="5306616" y="1171426"/>
                  <a:pt x="5299471" y="1194686"/>
                </a:cubicBezTo>
                <a:cubicBezTo>
                  <a:pt x="5267324" y="1281909"/>
                  <a:pt x="5324474" y="1372040"/>
                  <a:pt x="5278039" y="1462171"/>
                </a:cubicBezTo>
                <a:cubicBezTo>
                  <a:pt x="5392339" y="1438912"/>
                  <a:pt x="5442347" y="1389485"/>
                  <a:pt x="5460205" y="1284817"/>
                </a:cubicBezTo>
                <a:cubicBezTo>
                  <a:pt x="5463777" y="1247020"/>
                  <a:pt x="5456634" y="1206315"/>
                  <a:pt x="5488780" y="1171426"/>
                </a:cubicBezTo>
                <a:cubicBezTo>
                  <a:pt x="5502175" y="1156162"/>
                  <a:pt x="5517579" y="1140898"/>
                  <a:pt x="5539513" y="1140353"/>
                </a:cubicBezTo>
                <a:lnTo>
                  <a:pt x="5552720" y="1143022"/>
                </a:lnTo>
                <a:lnTo>
                  <a:pt x="5574208" y="1115811"/>
                </a:lnTo>
                <a:cubicBezTo>
                  <a:pt x="5609034" y="1085646"/>
                  <a:pt x="5659040" y="1068202"/>
                  <a:pt x="5734050" y="1075470"/>
                </a:cubicBezTo>
                <a:cubicBezTo>
                  <a:pt x="5776912" y="1078377"/>
                  <a:pt x="5809058" y="1055118"/>
                  <a:pt x="5798343" y="1020228"/>
                </a:cubicBezTo>
                <a:cubicBezTo>
                  <a:pt x="5776912" y="953357"/>
                  <a:pt x="5837634" y="921375"/>
                  <a:pt x="5884068" y="883578"/>
                </a:cubicBezTo>
                <a:cubicBezTo>
                  <a:pt x="5966221" y="816706"/>
                  <a:pt x="6051947" y="752742"/>
                  <a:pt x="6066234" y="645166"/>
                </a:cubicBezTo>
                <a:cubicBezTo>
                  <a:pt x="6130528" y="665519"/>
                  <a:pt x="6123384" y="700408"/>
                  <a:pt x="6109096" y="732391"/>
                </a:cubicBezTo>
                <a:cubicBezTo>
                  <a:pt x="6073377" y="816706"/>
                  <a:pt x="6034087" y="901023"/>
                  <a:pt x="5998368" y="985338"/>
                </a:cubicBezTo>
                <a:cubicBezTo>
                  <a:pt x="5976937" y="1040581"/>
                  <a:pt x="5944790" y="1095822"/>
                  <a:pt x="5969793" y="1168509"/>
                </a:cubicBezTo>
                <a:cubicBezTo>
                  <a:pt x="6098380" y="1104545"/>
                  <a:pt x="6123384" y="996969"/>
                  <a:pt x="6162674" y="909745"/>
                </a:cubicBezTo>
                <a:cubicBezTo>
                  <a:pt x="6212681" y="802169"/>
                  <a:pt x="6305549" y="738205"/>
                  <a:pt x="6412705" y="659704"/>
                </a:cubicBezTo>
                <a:cubicBezTo>
                  <a:pt x="6441280" y="738205"/>
                  <a:pt x="6362699" y="787632"/>
                  <a:pt x="6366271" y="851596"/>
                </a:cubicBezTo>
                <a:cubicBezTo>
                  <a:pt x="6376987" y="854503"/>
                  <a:pt x="6398418" y="860319"/>
                  <a:pt x="6398418" y="860319"/>
                </a:cubicBezTo>
                <a:cubicBezTo>
                  <a:pt x="6455568" y="755650"/>
                  <a:pt x="6562724" y="709131"/>
                  <a:pt x="6694884" y="691686"/>
                </a:cubicBezTo>
                <a:cubicBezTo>
                  <a:pt x="6762750" y="685871"/>
                  <a:pt x="6784181" y="648074"/>
                  <a:pt x="6816327" y="610277"/>
                </a:cubicBezTo>
                <a:cubicBezTo>
                  <a:pt x="6927056" y="482349"/>
                  <a:pt x="7027068" y="345699"/>
                  <a:pt x="7177087" y="238123"/>
                </a:cubicBezTo>
                <a:cubicBezTo>
                  <a:pt x="7159228" y="363144"/>
                  <a:pt x="7059215" y="461997"/>
                  <a:pt x="7016353" y="592833"/>
                </a:cubicBezTo>
                <a:cubicBezTo>
                  <a:pt x="7180659" y="488164"/>
                  <a:pt x="7266384" y="351513"/>
                  <a:pt x="7366396" y="226493"/>
                </a:cubicBezTo>
                <a:cubicBezTo>
                  <a:pt x="7412830" y="168344"/>
                  <a:pt x="7469981" y="116010"/>
                  <a:pt x="7494984" y="49138"/>
                </a:cubicBezTo>
                <a:cubicBezTo>
                  <a:pt x="7500342" y="31693"/>
                  <a:pt x="7511727" y="4436"/>
                  <a:pt x="7538181" y="484"/>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dirty="0">
              <a:solidFill>
                <a:schemeClr val="tx1"/>
              </a:solidFill>
            </a:endParaRPr>
          </a:p>
        </p:txBody>
      </p:sp>
      <p:sp>
        <p:nvSpPr>
          <p:cNvPr id="2" name="Titel 1">
            <a:extLst>
              <a:ext uri="{FF2B5EF4-FFF2-40B4-BE49-F238E27FC236}">
                <a16:creationId xmlns:a16="http://schemas.microsoft.com/office/drawing/2014/main" id="{A5A18AD4-E19B-4CE0-B419-C2434730D107}"/>
              </a:ext>
            </a:extLst>
          </p:cNvPr>
          <p:cNvSpPr>
            <a:spLocks noGrp="1"/>
          </p:cNvSpPr>
          <p:nvPr>
            <p:ph type="title"/>
          </p:nvPr>
        </p:nvSpPr>
        <p:spPr>
          <a:xfrm>
            <a:off x="838200" y="365125"/>
            <a:ext cx="10515600" cy="1325563"/>
          </a:xfrm>
        </p:spPr>
        <p:txBody>
          <a:bodyPr>
            <a:normAutofit/>
          </a:bodyPr>
          <a:lstStyle/>
          <a:p>
            <a:r>
              <a:rPr lang="da-DK" b="1"/>
              <a:t>Organisationsfjendtlig adfærd</a:t>
            </a:r>
          </a:p>
        </p:txBody>
      </p:sp>
      <p:graphicFrame>
        <p:nvGraphicFramePr>
          <p:cNvPr id="5" name="Pladsholder til indhold 2">
            <a:extLst>
              <a:ext uri="{FF2B5EF4-FFF2-40B4-BE49-F238E27FC236}">
                <a16:creationId xmlns:a16="http://schemas.microsoft.com/office/drawing/2014/main" id="{F1EC45A5-15A0-BFC1-D0AD-210A29801186}"/>
              </a:ext>
            </a:extLst>
          </p:cNvPr>
          <p:cNvGraphicFramePr>
            <a:graphicFrameLocks noGrp="1"/>
          </p:cNvGraphicFramePr>
          <p:nvPr>
            <p:ph idx="1"/>
            <p:extLst>
              <p:ext uri="{D42A27DB-BD31-4B8C-83A1-F6EECF244321}">
                <p14:modId xmlns:p14="http://schemas.microsoft.com/office/powerpoint/2010/main" val="1165896089"/>
              </p:ext>
            </p:extLst>
          </p:nvPr>
        </p:nvGraphicFramePr>
        <p:xfrm>
          <a:off x="838200" y="2001902"/>
          <a:ext cx="10515600" cy="4160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Billede 5" descr="Logo Højesteret">
            <a:extLst>
              <a:ext uri="{FF2B5EF4-FFF2-40B4-BE49-F238E27FC236}">
                <a16:creationId xmlns:a16="http://schemas.microsoft.com/office/drawing/2014/main" id="{A9C9E606-807C-4F56-B4BF-4B9897E7B558}"/>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211816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5" name="Rectangle 104">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88F6C2B-AF31-4803-8FC1-D4DBA19CD2DC}"/>
              </a:ext>
            </a:extLst>
          </p:cNvPr>
          <p:cNvSpPr>
            <a:spLocks noGrp="1"/>
          </p:cNvSpPr>
          <p:nvPr>
            <p:ph type="title"/>
          </p:nvPr>
        </p:nvSpPr>
        <p:spPr>
          <a:xfrm>
            <a:off x="586478" y="1683756"/>
            <a:ext cx="3115265" cy="2396359"/>
          </a:xfrm>
        </p:spPr>
        <p:txBody>
          <a:bodyPr anchor="b">
            <a:normAutofit/>
          </a:bodyPr>
          <a:lstStyle/>
          <a:p>
            <a:pPr algn="r"/>
            <a:r>
              <a:rPr lang="da-DK" sz="2500" b="1">
                <a:solidFill>
                  <a:srgbClr val="FFFFFF"/>
                </a:solidFill>
              </a:rPr>
              <a:t>Organisationsfjendtlig adfærd</a:t>
            </a:r>
          </a:p>
        </p:txBody>
      </p:sp>
      <p:graphicFrame>
        <p:nvGraphicFramePr>
          <p:cNvPr id="5" name="Pladsholder til indhold 2">
            <a:extLst>
              <a:ext uri="{FF2B5EF4-FFF2-40B4-BE49-F238E27FC236}">
                <a16:creationId xmlns:a16="http://schemas.microsoft.com/office/drawing/2014/main" id="{5CD4B9DB-4BC1-7483-2D55-BEC8F2EA4CAB}"/>
              </a:ext>
            </a:extLst>
          </p:cNvPr>
          <p:cNvGraphicFramePr>
            <a:graphicFrameLocks noGrp="1"/>
          </p:cNvGraphicFramePr>
          <p:nvPr>
            <p:ph idx="1"/>
            <p:extLst>
              <p:ext uri="{D42A27DB-BD31-4B8C-83A1-F6EECF244321}">
                <p14:modId xmlns:p14="http://schemas.microsoft.com/office/powerpoint/2010/main" val="3649839168"/>
              </p:ext>
            </p:extLst>
          </p:nvPr>
        </p:nvGraphicFramePr>
        <p:xfrm>
          <a:off x="4781227" y="383970"/>
          <a:ext cx="7272228" cy="6377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Billede 9" descr="Logo Højesteret">
            <a:extLst>
              <a:ext uri="{FF2B5EF4-FFF2-40B4-BE49-F238E27FC236}">
                <a16:creationId xmlns:a16="http://schemas.microsoft.com/office/drawing/2014/main" id="{D4FDAEF9-59AB-4561-9532-E3C0F02F5ABA}"/>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81204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C9A7ADE-E4A0-4C81-A155-32DE93AA709A}"/>
              </a:ext>
            </a:extLst>
          </p:cNvPr>
          <p:cNvSpPr>
            <a:spLocks noGrp="1"/>
          </p:cNvSpPr>
          <p:nvPr>
            <p:ph type="title"/>
          </p:nvPr>
        </p:nvSpPr>
        <p:spPr>
          <a:xfrm>
            <a:off x="838200" y="365125"/>
            <a:ext cx="10515600" cy="1325563"/>
          </a:xfrm>
        </p:spPr>
        <p:txBody>
          <a:bodyPr>
            <a:normAutofit/>
          </a:bodyPr>
          <a:lstStyle/>
          <a:p>
            <a:r>
              <a:rPr lang="da-DK" b="1">
                <a:solidFill>
                  <a:srgbClr val="FFFFFF"/>
                </a:solidFill>
              </a:rPr>
              <a:t>Organisationsfjendtlig adfærd</a:t>
            </a:r>
          </a:p>
        </p:txBody>
      </p:sp>
      <p:graphicFrame>
        <p:nvGraphicFramePr>
          <p:cNvPr id="5" name="Pladsholder til indhold 2">
            <a:extLst>
              <a:ext uri="{FF2B5EF4-FFF2-40B4-BE49-F238E27FC236}">
                <a16:creationId xmlns:a16="http://schemas.microsoft.com/office/drawing/2014/main" id="{3CA987C5-C226-A0BA-D469-96EC08F563F7}"/>
              </a:ext>
            </a:extLst>
          </p:cNvPr>
          <p:cNvGraphicFramePr>
            <a:graphicFrameLocks noGrp="1"/>
          </p:cNvGraphicFramePr>
          <p:nvPr>
            <p:ph idx="1"/>
            <p:extLst>
              <p:ext uri="{D42A27DB-BD31-4B8C-83A1-F6EECF244321}">
                <p14:modId xmlns:p14="http://schemas.microsoft.com/office/powerpoint/2010/main" val="33829540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Billede 5" descr="Logo Højesteret">
            <a:extLst>
              <a:ext uri="{FF2B5EF4-FFF2-40B4-BE49-F238E27FC236}">
                <a16:creationId xmlns:a16="http://schemas.microsoft.com/office/drawing/2014/main" id="{C6B044AD-BEB3-4FA6-88CD-F4CC686EABAE}"/>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383675353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7" name="Picture 46">
            <a:extLst>
              <a:ext uri="{FF2B5EF4-FFF2-40B4-BE49-F238E27FC236}">
                <a16:creationId xmlns:a16="http://schemas.microsoft.com/office/drawing/2014/main" id="{5CD7BFD8-D749-1437-3E2B-FE685F9EC03C}"/>
              </a:ext>
            </a:extLst>
          </p:cNvPr>
          <p:cNvPicPr>
            <a:picLocks noChangeAspect="1"/>
          </p:cNvPicPr>
          <p:nvPr/>
        </p:nvPicPr>
        <p:blipFill rotWithShape="1">
          <a:blip r:embed="rId2">
            <a:duotone>
              <a:prstClr val="black"/>
              <a:schemeClr val="tx2">
                <a:tint val="45000"/>
                <a:satMod val="400000"/>
              </a:schemeClr>
            </a:duotone>
            <a:alphaModFix amt="25000"/>
          </a:blip>
          <a:srcRect t="2390" b="13341"/>
          <a:stretch/>
        </p:blipFill>
        <p:spPr>
          <a:xfrm>
            <a:off x="20" y="10"/>
            <a:ext cx="12191980" cy="6857990"/>
          </a:xfrm>
          <a:prstGeom prst="rect">
            <a:avLst/>
          </a:prstGeom>
        </p:spPr>
      </p:pic>
      <p:sp>
        <p:nvSpPr>
          <p:cNvPr id="2" name="Titel 1">
            <a:extLst>
              <a:ext uri="{FF2B5EF4-FFF2-40B4-BE49-F238E27FC236}">
                <a16:creationId xmlns:a16="http://schemas.microsoft.com/office/drawing/2014/main" id="{6B6E1573-3348-4586-BA6C-76427A25A71E}"/>
              </a:ext>
            </a:extLst>
          </p:cNvPr>
          <p:cNvSpPr>
            <a:spLocks noGrp="1"/>
          </p:cNvSpPr>
          <p:nvPr>
            <p:ph type="title"/>
          </p:nvPr>
        </p:nvSpPr>
        <p:spPr>
          <a:xfrm>
            <a:off x="838200" y="365125"/>
            <a:ext cx="10515600" cy="1325563"/>
          </a:xfrm>
        </p:spPr>
        <p:txBody>
          <a:bodyPr>
            <a:normAutofit/>
          </a:bodyPr>
          <a:lstStyle/>
          <a:p>
            <a:r>
              <a:rPr lang="da-DK" b="1"/>
              <a:t>Obligationsretlige principper mv.</a:t>
            </a:r>
          </a:p>
        </p:txBody>
      </p:sp>
      <p:graphicFrame>
        <p:nvGraphicFramePr>
          <p:cNvPr id="5" name="Pladsholder til indhold 2">
            <a:extLst>
              <a:ext uri="{FF2B5EF4-FFF2-40B4-BE49-F238E27FC236}">
                <a16:creationId xmlns:a16="http://schemas.microsoft.com/office/drawing/2014/main" id="{EAD7E2E5-68E5-E24D-6928-122C6B5D9D8B}"/>
              </a:ext>
            </a:extLst>
          </p:cNvPr>
          <p:cNvGraphicFramePr>
            <a:graphicFrameLocks noGrp="1"/>
          </p:cNvGraphicFramePr>
          <p:nvPr>
            <p:ph idx="1"/>
            <p:extLst>
              <p:ext uri="{D42A27DB-BD31-4B8C-83A1-F6EECF244321}">
                <p14:modId xmlns:p14="http://schemas.microsoft.com/office/powerpoint/2010/main" val="6228951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Billede 5" descr="Logo Højesteret">
            <a:extLst>
              <a:ext uri="{FF2B5EF4-FFF2-40B4-BE49-F238E27FC236}">
                <a16:creationId xmlns:a16="http://schemas.microsoft.com/office/drawing/2014/main" id="{920590EC-F233-45E5-9C70-9BAAECB0F807}"/>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201401854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98CBC01-C145-4E14-BB48-A40C204C1284}"/>
              </a:ext>
            </a:extLst>
          </p:cNvPr>
          <p:cNvSpPr>
            <a:spLocks noGrp="1"/>
          </p:cNvSpPr>
          <p:nvPr>
            <p:ph type="title"/>
          </p:nvPr>
        </p:nvSpPr>
        <p:spPr>
          <a:xfrm>
            <a:off x="838200" y="557188"/>
            <a:ext cx="10515600" cy="1133499"/>
          </a:xfrm>
        </p:spPr>
        <p:txBody>
          <a:bodyPr>
            <a:normAutofit/>
          </a:bodyPr>
          <a:lstStyle/>
          <a:p>
            <a:pPr algn="ctr"/>
            <a:r>
              <a:rPr lang="da-DK" sz="5200" b="1"/>
              <a:t>Obligationsretlige principper mv.</a:t>
            </a:r>
          </a:p>
        </p:txBody>
      </p:sp>
      <p:graphicFrame>
        <p:nvGraphicFramePr>
          <p:cNvPr id="5" name="Pladsholder til indhold 2">
            <a:extLst>
              <a:ext uri="{FF2B5EF4-FFF2-40B4-BE49-F238E27FC236}">
                <a16:creationId xmlns:a16="http://schemas.microsoft.com/office/drawing/2014/main" id="{9AD98462-9E00-2E12-081B-EC0BFEAD1E02}"/>
              </a:ext>
            </a:extLst>
          </p:cNvPr>
          <p:cNvGraphicFramePr>
            <a:graphicFrameLocks noGrp="1"/>
          </p:cNvGraphicFramePr>
          <p:nvPr>
            <p:ph idx="1"/>
            <p:extLst>
              <p:ext uri="{D42A27DB-BD31-4B8C-83A1-F6EECF244321}">
                <p14:modId xmlns:p14="http://schemas.microsoft.com/office/powerpoint/2010/main" val="347015953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Billede 5" descr="Logo Højesteret">
            <a:extLst>
              <a:ext uri="{FF2B5EF4-FFF2-40B4-BE49-F238E27FC236}">
                <a16:creationId xmlns:a16="http://schemas.microsoft.com/office/drawing/2014/main" id="{2F0B01C8-0C23-4DC8-B998-2C8D2C3F285F}"/>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3720658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F3286BB-DE0C-4452-867A-82255A951937}"/>
              </a:ext>
            </a:extLst>
          </p:cNvPr>
          <p:cNvSpPr>
            <a:spLocks noGrp="1"/>
          </p:cNvSpPr>
          <p:nvPr>
            <p:ph type="title"/>
          </p:nvPr>
        </p:nvSpPr>
        <p:spPr>
          <a:xfrm>
            <a:off x="572493" y="238539"/>
            <a:ext cx="11018520" cy="1434415"/>
          </a:xfrm>
        </p:spPr>
        <p:txBody>
          <a:bodyPr anchor="b">
            <a:normAutofit/>
          </a:bodyPr>
          <a:lstStyle/>
          <a:p>
            <a:r>
              <a:rPr lang="da-DK" sz="5400" b="1"/>
              <a:t>Obligationsretlige principper mv.</a:t>
            </a:r>
          </a:p>
        </p:txBody>
      </p:sp>
      <p:sp>
        <p:nvSpPr>
          <p:cNvPr id="4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Pladsholder til indhold 2">
            <a:extLst>
              <a:ext uri="{FF2B5EF4-FFF2-40B4-BE49-F238E27FC236}">
                <a16:creationId xmlns:a16="http://schemas.microsoft.com/office/drawing/2014/main" id="{629A3FD0-C184-B5F3-445C-5AAE3EC3EB3C}"/>
              </a:ext>
            </a:extLst>
          </p:cNvPr>
          <p:cNvGraphicFramePr>
            <a:graphicFrameLocks noGrp="1"/>
          </p:cNvGraphicFramePr>
          <p:nvPr>
            <p:ph idx="1"/>
            <p:extLst>
              <p:ext uri="{D42A27DB-BD31-4B8C-83A1-F6EECF244321}">
                <p14:modId xmlns:p14="http://schemas.microsoft.com/office/powerpoint/2010/main" val="1634933085"/>
              </p:ext>
            </p:extLst>
          </p:nvPr>
        </p:nvGraphicFramePr>
        <p:xfrm>
          <a:off x="572493" y="2071316"/>
          <a:ext cx="6713552" cy="4119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Billede 5" descr="Logo Højesteret">
            <a:extLst>
              <a:ext uri="{FF2B5EF4-FFF2-40B4-BE49-F238E27FC236}">
                <a16:creationId xmlns:a16="http://schemas.microsoft.com/office/drawing/2014/main" id="{A3842660-6125-477B-A72B-2E58C8861338}"/>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90948" y="278983"/>
            <a:ext cx="1080000" cy="1080000"/>
          </a:xfrm>
          <a:prstGeom prst="rect">
            <a:avLst/>
          </a:prstGeom>
          <a:noFill/>
          <a:ln>
            <a:noFill/>
          </a:ln>
          <a:effectLst/>
        </p:spPr>
      </p:pic>
    </p:spTree>
    <p:extLst>
      <p:ext uri="{BB962C8B-B14F-4D97-AF65-F5344CB8AC3E}">
        <p14:creationId xmlns:p14="http://schemas.microsoft.com/office/powerpoint/2010/main" val="41167691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763</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13</vt:i4>
      </vt:variant>
    </vt:vector>
  </HeadingPairs>
  <TitlesOfParts>
    <vt:vector size="17" baseType="lpstr">
      <vt:lpstr>Arial</vt:lpstr>
      <vt:lpstr>Calibri</vt:lpstr>
      <vt:lpstr>Calibri Light</vt:lpstr>
      <vt:lpstr>Office-tema</vt:lpstr>
      <vt:lpstr>Arbejdsrettens Dag den 24. maj 2023</vt:lpstr>
      <vt:lpstr>Formiddagens program</vt:lpstr>
      <vt:lpstr>Nyt fra Arbejdsretten</vt:lpstr>
      <vt:lpstr>Organisationsfjendtlig adfærd</vt:lpstr>
      <vt:lpstr>Organisationsfjendtlig adfærd</vt:lpstr>
      <vt:lpstr>Organisationsfjendtlig adfærd</vt:lpstr>
      <vt:lpstr>Obligationsretlige principper mv.</vt:lpstr>
      <vt:lpstr>Obligationsretlige principper mv.</vt:lpstr>
      <vt:lpstr>Obligationsretlige principper mv.</vt:lpstr>
      <vt:lpstr>Bod ved overenskomststridige arbejdsnedlæggelser</vt:lpstr>
      <vt:lpstr>Andet</vt:lpstr>
      <vt:lpstr>Nyt fra Højesteret</vt:lpstr>
      <vt:lpstr>Nyt fra Højesteret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Arbejdsrettens Dag</dc:title>
  <dc:creator>Oliver Talevski</dc:creator>
  <cp:lastModifiedBy>Oliver Talevski</cp:lastModifiedBy>
  <cp:revision>50</cp:revision>
  <dcterms:created xsi:type="dcterms:W3CDTF">2023-05-06T11:03:58Z</dcterms:created>
  <dcterms:modified xsi:type="dcterms:W3CDTF">2023-05-22T08:19:14Z</dcterms:modified>
</cp:coreProperties>
</file>