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1"/>
  </p:notesMasterIdLst>
  <p:handoutMasterIdLst>
    <p:handoutMasterId r:id="rId22"/>
  </p:handoutMasterIdLst>
  <p:sldIdLst>
    <p:sldId id="295" r:id="rId2"/>
    <p:sldId id="296" r:id="rId3"/>
    <p:sldId id="297" r:id="rId4"/>
    <p:sldId id="298" r:id="rId5"/>
    <p:sldId id="299" r:id="rId6"/>
    <p:sldId id="300" r:id="rId7"/>
    <p:sldId id="301" r:id="rId8"/>
    <p:sldId id="302" r:id="rId9"/>
    <p:sldId id="303" r:id="rId10"/>
    <p:sldId id="304" r:id="rId11"/>
    <p:sldId id="314" r:id="rId12"/>
    <p:sldId id="313" r:id="rId13"/>
    <p:sldId id="310" r:id="rId14"/>
    <p:sldId id="311" r:id="rId15"/>
    <p:sldId id="305" r:id="rId16"/>
    <p:sldId id="309" r:id="rId17"/>
    <p:sldId id="312" r:id="rId18"/>
    <p:sldId id="308" r:id="rId19"/>
    <p:sldId id="307" r:id="rId20"/>
  </p:sldIdLst>
  <p:sldSz cx="12192000" cy="6858000"/>
  <p:notesSz cx="6858000" cy="9144000"/>
  <p:embeddedFontLst>
    <p:embeddedFont>
      <p:font typeface="BellGothic Blk BT" panose="020B0706020202040204"/>
      <p:regular r:id="rId23"/>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04" autoAdjust="0"/>
  </p:normalViewPr>
  <p:slideViewPr>
    <p:cSldViewPr snapToGrid="0" snapToObjects="1" showGuides="1">
      <p:cViewPr>
        <p:scale>
          <a:sx n="95" d="100"/>
          <a:sy n="95" d="100"/>
        </p:scale>
        <p:origin x="-67" y="-110"/>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184307"/>
          </a:xfrm>
          <a:prstGeom prst="rect">
            <a:avLst/>
          </a:prstGeom>
        </p:spPr>
        <p:txBody>
          <a:bodyPr vert="horz" lIns="91440" tIns="45720" rIns="91440" bIns="45720" rtlCol="0"/>
          <a:lstStyle>
            <a:lvl1pPr algn="l">
              <a:defRPr sz="1200"/>
            </a:lvl1pPr>
          </a:lstStyle>
          <a:p>
            <a:endParaRPr lang="da-DK" sz="800"/>
          </a:p>
        </p:txBody>
      </p:sp>
      <p:sp>
        <p:nvSpPr>
          <p:cNvPr id="3" name="Date Placeholder 2"/>
          <p:cNvSpPr>
            <a:spLocks noGrp="1"/>
          </p:cNvSpPr>
          <p:nvPr>
            <p:ph type="dt" sz="quarter" idx="1"/>
          </p:nvPr>
        </p:nvSpPr>
        <p:spPr>
          <a:xfrm>
            <a:off x="3884613" y="0"/>
            <a:ext cx="2971800" cy="184307"/>
          </a:xfrm>
          <a:prstGeom prst="rect">
            <a:avLst/>
          </a:prstGeom>
        </p:spPr>
        <p:txBody>
          <a:bodyPr vert="horz" lIns="91440" tIns="45720" rIns="91440" bIns="45720" rtlCol="0"/>
          <a:lstStyle>
            <a:lvl1pPr algn="r">
              <a:defRPr sz="1200"/>
            </a:lvl1pPr>
          </a:lstStyle>
          <a:p>
            <a:fld id="{AB874BB5-D327-479E-8553-B7A2D36C4AD7}" type="datetimeFigureOut">
              <a:rPr lang="da-DK" sz="800" smtClean="0"/>
              <a:pPr/>
              <a:t>04-04-2014</a:t>
            </a:fld>
            <a:endParaRPr lang="da-DK" sz="800"/>
          </a:p>
        </p:txBody>
      </p:sp>
      <p:sp>
        <p:nvSpPr>
          <p:cNvPr id="4" name="Footer Placeholder 3"/>
          <p:cNvSpPr>
            <a:spLocks noGrp="1"/>
          </p:cNvSpPr>
          <p:nvPr>
            <p:ph type="ftr" sz="quarter" idx="2"/>
          </p:nvPr>
        </p:nvSpPr>
        <p:spPr>
          <a:xfrm>
            <a:off x="0" y="224241"/>
            <a:ext cx="2971800" cy="184307"/>
          </a:xfrm>
          <a:prstGeom prst="rect">
            <a:avLst/>
          </a:prstGeom>
        </p:spPr>
        <p:txBody>
          <a:bodyPr vert="horz" lIns="91440" tIns="45720" rIns="91440" bIns="45720" rtlCol="0" anchor="b"/>
          <a:lstStyle>
            <a:lvl1pPr algn="l">
              <a:defRPr sz="1200"/>
            </a:lvl1pPr>
          </a:lstStyle>
          <a:p>
            <a:endParaRPr lang="da-DK" sz="800"/>
          </a:p>
        </p:txBody>
      </p:sp>
      <p:sp>
        <p:nvSpPr>
          <p:cNvPr id="5" name="Slide Number Placeholder 4"/>
          <p:cNvSpPr>
            <a:spLocks noGrp="1"/>
          </p:cNvSpPr>
          <p:nvPr>
            <p:ph type="sldNum" sz="quarter" idx="3"/>
          </p:nvPr>
        </p:nvSpPr>
        <p:spPr>
          <a:xfrm>
            <a:off x="3884613" y="224241"/>
            <a:ext cx="2971800" cy="184307"/>
          </a:xfrm>
          <a:prstGeom prst="rect">
            <a:avLst/>
          </a:prstGeom>
        </p:spPr>
        <p:txBody>
          <a:bodyPr vert="horz" lIns="91440" tIns="45720" rIns="91440" bIns="45720" rtlCol="0" anchor="b"/>
          <a:lstStyle>
            <a:lvl1pPr algn="r">
              <a:defRPr sz="1200"/>
            </a:lvl1pPr>
          </a:lstStyle>
          <a:p>
            <a:fld id="{68A7EF48-4110-4AAC-AF04-A6BAEA71C75B}" type="slidenum">
              <a:rPr lang="da-DK" sz="800" smtClean="0"/>
              <a:pPr/>
              <a:t>‹nr.›</a:t>
            </a:fld>
            <a:endParaRPr lang="da-DK" sz="800"/>
          </a:p>
        </p:txBody>
      </p:sp>
      <p:grpSp>
        <p:nvGrpSpPr>
          <p:cNvPr id="6" name="Group 5"/>
          <p:cNvGrpSpPr/>
          <p:nvPr/>
        </p:nvGrpSpPr>
        <p:grpSpPr>
          <a:xfrm>
            <a:off x="5828044" y="8556531"/>
            <a:ext cx="575225" cy="325391"/>
            <a:chOff x="10998691" y="5444197"/>
            <a:chExt cx="745277" cy="421585"/>
          </a:xfrm>
        </p:grpSpPr>
        <p:sp>
          <p:nvSpPr>
            <p:cNvPr id="7"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238253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21062"/>
          </a:xfrm>
          <a:prstGeom prst="rect">
            <a:avLst/>
          </a:prstGeom>
        </p:spPr>
        <p:txBody>
          <a:bodyPr vert="horz" lIns="91440" tIns="45720" rIns="91440" bIns="45720" rtlCol="0"/>
          <a:lstStyle>
            <a:lvl1pPr algn="l">
              <a:defRPr sz="700"/>
            </a:lvl1pPr>
          </a:lstStyle>
          <a:p>
            <a:endParaRPr lang="da-DK"/>
          </a:p>
        </p:txBody>
      </p:sp>
      <p:sp>
        <p:nvSpPr>
          <p:cNvPr id="3" name="Date Placeholder 2"/>
          <p:cNvSpPr>
            <a:spLocks noGrp="1"/>
          </p:cNvSpPr>
          <p:nvPr>
            <p:ph type="dt" idx="1"/>
          </p:nvPr>
        </p:nvSpPr>
        <p:spPr>
          <a:xfrm>
            <a:off x="3884613" y="0"/>
            <a:ext cx="2971800" cy="221062"/>
          </a:xfrm>
          <a:prstGeom prst="rect">
            <a:avLst/>
          </a:prstGeom>
        </p:spPr>
        <p:txBody>
          <a:bodyPr vert="horz" lIns="91440" tIns="45720" rIns="91440" bIns="45720" rtlCol="0"/>
          <a:lstStyle>
            <a:lvl1pPr algn="r">
              <a:defRPr sz="700"/>
            </a:lvl1pPr>
          </a:lstStyle>
          <a:p>
            <a:fld id="{2A567FE2-47AD-4F2E-B150-95C878872186}" type="datetimeFigureOut">
              <a:rPr lang="da-DK" smtClean="0"/>
              <a:pPr/>
              <a:t>04-04-2014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231111"/>
            <a:ext cx="2971800" cy="221062"/>
          </a:xfrm>
          <a:prstGeom prst="rect">
            <a:avLst/>
          </a:prstGeom>
        </p:spPr>
        <p:txBody>
          <a:bodyPr vert="horz" lIns="91440" tIns="45720" rIns="91440" bIns="45720" rtlCol="0" anchor="b"/>
          <a:lstStyle>
            <a:lvl1pPr algn="l">
              <a:defRPr sz="700"/>
            </a:lvl1pPr>
          </a:lstStyle>
          <a:p>
            <a:endParaRPr lang="da-DK"/>
          </a:p>
        </p:txBody>
      </p:sp>
      <p:sp>
        <p:nvSpPr>
          <p:cNvPr id="7" name="Slide Number Placeholder 6"/>
          <p:cNvSpPr>
            <a:spLocks noGrp="1"/>
          </p:cNvSpPr>
          <p:nvPr>
            <p:ph type="sldNum" sz="quarter" idx="5"/>
          </p:nvPr>
        </p:nvSpPr>
        <p:spPr>
          <a:xfrm>
            <a:off x="3884613" y="231111"/>
            <a:ext cx="2971800" cy="221062"/>
          </a:xfrm>
          <a:prstGeom prst="rect">
            <a:avLst/>
          </a:prstGeom>
        </p:spPr>
        <p:txBody>
          <a:bodyPr vert="horz" lIns="91440" tIns="45720" rIns="91440" bIns="45720" rtlCol="0" anchor="b"/>
          <a:lstStyle>
            <a:lvl1pPr algn="r">
              <a:defRPr sz="700"/>
            </a:lvl1pPr>
          </a:lstStyle>
          <a:p>
            <a:fld id="{89DFF1DC-2E3F-4E26-8E22-6AA9F1651333}" type="slidenum">
              <a:rPr lang="da-DK" smtClean="0"/>
              <a:pPr/>
              <a:t>‹nr.›</a:t>
            </a:fld>
            <a:endParaRPr lang="da-DK"/>
          </a:p>
        </p:txBody>
      </p:sp>
      <p:grpSp>
        <p:nvGrpSpPr>
          <p:cNvPr id="8" name="Group 7"/>
          <p:cNvGrpSpPr/>
          <p:nvPr/>
        </p:nvGrpSpPr>
        <p:grpSpPr>
          <a:xfrm>
            <a:off x="5828044" y="8556531"/>
            <a:ext cx="575225" cy="325391"/>
            <a:chOff x="10998691" y="5444197"/>
            <a:chExt cx="745277" cy="421585"/>
          </a:xfrm>
        </p:grpSpPr>
        <p:sp>
          <p:nvSpPr>
            <p:cNvPr id="9"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6013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4002" y="1583997"/>
            <a:ext cx="6484233" cy="2113944"/>
          </a:xfrm>
        </p:spPr>
        <p:txBody>
          <a:bodyPr anchor="t" anchorCtr="0">
            <a:normAutofit/>
          </a:bodyPr>
          <a:lstStyle>
            <a:lvl1pPr algn="l">
              <a:lnSpc>
                <a:spcPct val="85000"/>
              </a:lnSpc>
              <a:defRPr sz="4500" baseline="0"/>
            </a:lvl1pPr>
          </a:lstStyle>
          <a:p>
            <a:r>
              <a:rPr lang="da-DK" noProof="0" dirty="0" smtClean="0"/>
              <a:t>RUBRIK / TITEL</a:t>
            </a:r>
            <a:br>
              <a:rPr lang="da-DK" noProof="0" dirty="0" smtClean="0"/>
            </a:br>
            <a:r>
              <a:rPr lang="da-DK" noProof="0" dirty="0" err="1" smtClean="0"/>
              <a:t>DOLOR</a:t>
            </a:r>
            <a:r>
              <a:rPr lang="da-DK" noProof="0" dirty="0" smtClean="0"/>
              <a:t> SIT </a:t>
            </a:r>
            <a:r>
              <a:rPr lang="da-DK" noProof="0" dirty="0" err="1" smtClean="0"/>
              <a:t>CONSECTETUR</a:t>
            </a:r>
            <a:endParaRPr lang="da-DK" noProof="0" dirty="0"/>
          </a:p>
        </p:txBody>
      </p:sp>
      <p:grpSp>
        <p:nvGrpSpPr>
          <p:cNvPr id="30" name="Group 4"/>
          <p:cNvGrpSpPr>
            <a:grpSpLocks noChangeAspect="1"/>
          </p:cNvGrpSpPr>
          <p:nvPr/>
        </p:nvGrpSpPr>
        <p:grpSpPr bwMode="auto">
          <a:xfrm>
            <a:off x="10979187" y="5444197"/>
            <a:ext cx="775753" cy="972000"/>
            <a:chOff x="4968" y="1671"/>
            <a:chExt cx="1680" cy="2105"/>
          </a:xfrm>
        </p:grpSpPr>
        <p:sp>
          <p:nvSpPr>
            <p:cNvPr id="31" name="AutoShape 3"/>
            <p:cNvSpPr>
              <a:spLocks noChangeAspect="1" noChangeArrowheads="1" noTextEdit="1"/>
            </p:cNvSpPr>
            <p:nvPr/>
          </p:nvSpPr>
          <p:spPr bwMode="auto">
            <a:xfrm>
              <a:off x="4968" y="1671"/>
              <a:ext cx="1680" cy="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2" name="Line 5"/>
            <p:cNvSpPr>
              <a:spLocks noChangeShapeType="1"/>
            </p:cNvSpPr>
            <p:nvPr/>
          </p:nvSpPr>
          <p:spPr bwMode="auto">
            <a:xfrm flipH="1">
              <a:off x="6242" y="3127"/>
              <a:ext cx="397" cy="644"/>
            </a:xfrm>
            <a:prstGeom prst="line">
              <a:avLst/>
            </a:prstGeom>
            <a:noFill/>
            <a:ln w="301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a-DK" noProof="0" dirty="0"/>
            </a:p>
          </p:txBody>
        </p:sp>
        <p:sp>
          <p:nvSpPr>
            <p:cNvPr id="33" name="Freeform 6"/>
            <p:cNvSpPr>
              <a:spLocks noEditPoints="1"/>
            </p:cNvSpPr>
            <p:nvPr/>
          </p:nvSpPr>
          <p:spPr bwMode="auto">
            <a:xfrm>
              <a:off x="4968" y="3617"/>
              <a:ext cx="1144" cy="159"/>
            </a:xfrm>
            <a:custGeom>
              <a:avLst/>
              <a:gdLst>
                <a:gd name="T0" fmla="*/ 482 w 482"/>
                <a:gd name="T1" fmla="*/ 65 h 67"/>
                <a:gd name="T2" fmla="*/ 452 w 482"/>
                <a:gd name="T3" fmla="*/ 53 h 67"/>
                <a:gd name="T4" fmla="*/ 471 w 482"/>
                <a:gd name="T5" fmla="*/ 38 h 67"/>
                <a:gd name="T6" fmla="*/ 452 w 482"/>
                <a:gd name="T7" fmla="*/ 26 h 67"/>
                <a:gd name="T8" fmla="*/ 480 w 482"/>
                <a:gd name="T9" fmla="*/ 13 h 67"/>
                <a:gd name="T10" fmla="*/ 438 w 482"/>
                <a:gd name="T11" fmla="*/ 1 h 67"/>
                <a:gd name="T12" fmla="*/ 392 w 482"/>
                <a:gd name="T13" fmla="*/ 39 h 67"/>
                <a:gd name="T14" fmla="*/ 409 w 482"/>
                <a:gd name="T15" fmla="*/ 65 h 67"/>
                <a:gd name="T16" fmla="*/ 410 w 482"/>
                <a:gd name="T17" fmla="*/ 37 h 67"/>
                <a:gd name="T18" fmla="*/ 399 w 482"/>
                <a:gd name="T19" fmla="*/ 1 h 67"/>
                <a:gd name="T20" fmla="*/ 378 w 482"/>
                <a:gd name="T21" fmla="*/ 65 h 67"/>
                <a:gd name="T22" fmla="*/ 392 w 482"/>
                <a:gd name="T23" fmla="*/ 39 h 67"/>
                <a:gd name="T24" fmla="*/ 404 w 482"/>
                <a:gd name="T25" fmla="*/ 12 h 67"/>
                <a:gd name="T26" fmla="*/ 403 w 482"/>
                <a:gd name="T27" fmla="*/ 28 h 67"/>
                <a:gd name="T28" fmla="*/ 392 w 482"/>
                <a:gd name="T29" fmla="*/ 11 h 67"/>
                <a:gd name="T30" fmla="*/ 364 w 482"/>
                <a:gd name="T31" fmla="*/ 65 h 67"/>
                <a:gd name="T32" fmla="*/ 333 w 482"/>
                <a:gd name="T33" fmla="*/ 53 h 67"/>
                <a:gd name="T34" fmla="*/ 353 w 482"/>
                <a:gd name="T35" fmla="*/ 38 h 67"/>
                <a:gd name="T36" fmla="*/ 333 w 482"/>
                <a:gd name="T37" fmla="*/ 26 h 67"/>
                <a:gd name="T38" fmla="*/ 362 w 482"/>
                <a:gd name="T39" fmla="*/ 13 h 67"/>
                <a:gd name="T40" fmla="*/ 319 w 482"/>
                <a:gd name="T41" fmla="*/ 1 h 67"/>
                <a:gd name="T42" fmla="*/ 255 w 482"/>
                <a:gd name="T43" fmla="*/ 65 h 67"/>
                <a:gd name="T44" fmla="*/ 269 w 482"/>
                <a:gd name="T45" fmla="*/ 1 h 67"/>
                <a:gd name="T46" fmla="*/ 255 w 482"/>
                <a:gd name="T47" fmla="*/ 65 h 67"/>
                <a:gd name="T48" fmla="*/ 270 w 482"/>
                <a:gd name="T49" fmla="*/ 32 h 67"/>
                <a:gd name="T50" fmla="*/ 307 w 482"/>
                <a:gd name="T51" fmla="*/ 65 h 67"/>
                <a:gd name="T52" fmla="*/ 304 w 482"/>
                <a:gd name="T53" fmla="*/ 1 h 67"/>
                <a:gd name="T54" fmla="*/ 209 w 482"/>
                <a:gd name="T55" fmla="*/ 39 h 67"/>
                <a:gd name="T56" fmla="*/ 226 w 482"/>
                <a:gd name="T57" fmla="*/ 65 h 67"/>
                <a:gd name="T58" fmla="*/ 227 w 482"/>
                <a:gd name="T59" fmla="*/ 37 h 67"/>
                <a:gd name="T60" fmla="*/ 216 w 482"/>
                <a:gd name="T61" fmla="*/ 1 h 67"/>
                <a:gd name="T62" fmla="*/ 195 w 482"/>
                <a:gd name="T63" fmla="*/ 65 h 67"/>
                <a:gd name="T64" fmla="*/ 209 w 482"/>
                <a:gd name="T65" fmla="*/ 39 h 67"/>
                <a:gd name="T66" fmla="*/ 221 w 482"/>
                <a:gd name="T67" fmla="*/ 12 h 67"/>
                <a:gd name="T68" fmla="*/ 220 w 482"/>
                <a:gd name="T69" fmla="*/ 28 h 67"/>
                <a:gd name="T70" fmla="*/ 209 w 482"/>
                <a:gd name="T71" fmla="*/ 11 h 67"/>
                <a:gd name="T72" fmla="*/ 181 w 482"/>
                <a:gd name="T73" fmla="*/ 53 h 67"/>
                <a:gd name="T74" fmla="*/ 153 w 482"/>
                <a:gd name="T75" fmla="*/ 38 h 67"/>
                <a:gd name="T76" fmla="*/ 170 w 482"/>
                <a:gd name="T77" fmla="*/ 27 h 67"/>
                <a:gd name="T78" fmla="*/ 153 w 482"/>
                <a:gd name="T79" fmla="*/ 13 h 67"/>
                <a:gd name="T80" fmla="*/ 179 w 482"/>
                <a:gd name="T81" fmla="*/ 1 h 67"/>
                <a:gd name="T82" fmla="*/ 100 w 482"/>
                <a:gd name="T83" fmla="*/ 65 h 67"/>
                <a:gd name="T84" fmla="*/ 119 w 482"/>
                <a:gd name="T85" fmla="*/ 51 h 67"/>
                <a:gd name="T86" fmla="*/ 140 w 482"/>
                <a:gd name="T87" fmla="*/ 65 h 67"/>
                <a:gd name="T88" fmla="*/ 140 w 482"/>
                <a:gd name="T89" fmla="*/ 40 h 67"/>
                <a:gd name="T90" fmla="*/ 136 w 482"/>
                <a:gd name="T91" fmla="*/ 11 h 67"/>
                <a:gd name="T92" fmla="*/ 140 w 482"/>
                <a:gd name="T93" fmla="*/ 40 h 67"/>
                <a:gd name="T94" fmla="*/ 54 w 482"/>
                <a:gd name="T95" fmla="*/ 13 h 67"/>
                <a:gd name="T96" fmla="*/ 70 w 482"/>
                <a:gd name="T97" fmla="*/ 65 h 67"/>
                <a:gd name="T98" fmla="*/ 84 w 482"/>
                <a:gd name="T99" fmla="*/ 13 h 67"/>
                <a:gd name="T100" fmla="*/ 100 w 482"/>
                <a:gd name="T101" fmla="*/ 1 h 67"/>
                <a:gd name="T102" fmla="*/ 43 w 482"/>
                <a:gd name="T103" fmla="*/ 11 h 67"/>
                <a:gd name="T104" fmla="*/ 2 w 482"/>
                <a:gd name="T105" fmla="*/ 18 h 67"/>
                <a:gd name="T106" fmla="*/ 32 w 482"/>
                <a:gd name="T107" fmla="*/ 48 h 67"/>
                <a:gd name="T108" fmla="*/ 11 w 482"/>
                <a:gd name="T109" fmla="*/ 47 h 67"/>
                <a:gd name="T110" fmla="*/ 24 w 482"/>
                <a:gd name="T111" fmla="*/ 67 h 67"/>
                <a:gd name="T112" fmla="*/ 45 w 482"/>
                <a:gd name="T113" fmla="*/ 47 h 67"/>
                <a:gd name="T114" fmla="*/ 31 w 482"/>
                <a:gd name="T115" fmla="*/ 28 h 67"/>
                <a:gd name="T116" fmla="*/ 14 w 482"/>
                <a:gd name="T117" fmla="*/ 17 h 67"/>
                <a:gd name="T118" fmla="*/ 33 w 482"/>
                <a:gd name="T119"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 h="67">
                  <a:moveTo>
                    <a:pt x="438" y="65"/>
                  </a:moveTo>
                  <a:cubicBezTo>
                    <a:pt x="482" y="65"/>
                    <a:pt x="482" y="65"/>
                    <a:pt x="482" y="65"/>
                  </a:cubicBezTo>
                  <a:cubicBezTo>
                    <a:pt x="482" y="53"/>
                    <a:pt x="482" y="53"/>
                    <a:pt x="482" y="53"/>
                  </a:cubicBezTo>
                  <a:cubicBezTo>
                    <a:pt x="452" y="53"/>
                    <a:pt x="452" y="53"/>
                    <a:pt x="452" y="53"/>
                  </a:cubicBezTo>
                  <a:cubicBezTo>
                    <a:pt x="452" y="38"/>
                    <a:pt x="452" y="38"/>
                    <a:pt x="452" y="38"/>
                  </a:cubicBezTo>
                  <a:cubicBezTo>
                    <a:pt x="471" y="38"/>
                    <a:pt x="471" y="38"/>
                    <a:pt x="471" y="38"/>
                  </a:cubicBezTo>
                  <a:cubicBezTo>
                    <a:pt x="471" y="26"/>
                    <a:pt x="471" y="26"/>
                    <a:pt x="471" y="26"/>
                  </a:cubicBezTo>
                  <a:cubicBezTo>
                    <a:pt x="452" y="26"/>
                    <a:pt x="452" y="26"/>
                    <a:pt x="452" y="26"/>
                  </a:cubicBezTo>
                  <a:cubicBezTo>
                    <a:pt x="452" y="13"/>
                    <a:pt x="452" y="13"/>
                    <a:pt x="452" y="13"/>
                  </a:cubicBezTo>
                  <a:cubicBezTo>
                    <a:pt x="480" y="13"/>
                    <a:pt x="480" y="13"/>
                    <a:pt x="480" y="13"/>
                  </a:cubicBezTo>
                  <a:cubicBezTo>
                    <a:pt x="480" y="1"/>
                    <a:pt x="480" y="1"/>
                    <a:pt x="480" y="1"/>
                  </a:cubicBezTo>
                  <a:cubicBezTo>
                    <a:pt x="438" y="1"/>
                    <a:pt x="438" y="1"/>
                    <a:pt x="438" y="1"/>
                  </a:cubicBezTo>
                  <a:lnTo>
                    <a:pt x="438" y="65"/>
                  </a:lnTo>
                  <a:close/>
                  <a:moveTo>
                    <a:pt x="392" y="39"/>
                  </a:moveTo>
                  <a:cubicBezTo>
                    <a:pt x="397" y="39"/>
                    <a:pt x="397" y="39"/>
                    <a:pt x="397" y="39"/>
                  </a:cubicBezTo>
                  <a:cubicBezTo>
                    <a:pt x="409" y="65"/>
                    <a:pt x="409" y="65"/>
                    <a:pt x="409" y="65"/>
                  </a:cubicBezTo>
                  <a:cubicBezTo>
                    <a:pt x="424" y="65"/>
                    <a:pt x="424" y="65"/>
                    <a:pt x="424" y="65"/>
                  </a:cubicBezTo>
                  <a:cubicBezTo>
                    <a:pt x="410" y="37"/>
                    <a:pt x="410" y="37"/>
                    <a:pt x="410" y="37"/>
                  </a:cubicBezTo>
                  <a:cubicBezTo>
                    <a:pt x="419" y="34"/>
                    <a:pt x="422" y="28"/>
                    <a:pt x="422" y="20"/>
                  </a:cubicBezTo>
                  <a:cubicBezTo>
                    <a:pt x="422" y="3"/>
                    <a:pt x="409" y="1"/>
                    <a:pt x="399" y="1"/>
                  </a:cubicBezTo>
                  <a:cubicBezTo>
                    <a:pt x="378" y="1"/>
                    <a:pt x="378" y="1"/>
                    <a:pt x="378" y="1"/>
                  </a:cubicBezTo>
                  <a:cubicBezTo>
                    <a:pt x="378" y="65"/>
                    <a:pt x="378" y="65"/>
                    <a:pt x="378" y="65"/>
                  </a:cubicBezTo>
                  <a:cubicBezTo>
                    <a:pt x="392" y="65"/>
                    <a:pt x="392" y="65"/>
                    <a:pt x="392" y="65"/>
                  </a:cubicBezTo>
                  <a:lnTo>
                    <a:pt x="392" y="39"/>
                  </a:lnTo>
                  <a:close/>
                  <a:moveTo>
                    <a:pt x="392" y="11"/>
                  </a:moveTo>
                  <a:cubicBezTo>
                    <a:pt x="400" y="11"/>
                    <a:pt x="401" y="11"/>
                    <a:pt x="404" y="12"/>
                  </a:cubicBezTo>
                  <a:cubicBezTo>
                    <a:pt x="406" y="13"/>
                    <a:pt x="408" y="15"/>
                    <a:pt x="408" y="19"/>
                  </a:cubicBezTo>
                  <a:cubicBezTo>
                    <a:pt x="408" y="23"/>
                    <a:pt x="407" y="26"/>
                    <a:pt x="403" y="28"/>
                  </a:cubicBezTo>
                  <a:cubicBezTo>
                    <a:pt x="401" y="29"/>
                    <a:pt x="400" y="29"/>
                    <a:pt x="392" y="29"/>
                  </a:cubicBezTo>
                  <a:lnTo>
                    <a:pt x="392" y="11"/>
                  </a:lnTo>
                  <a:close/>
                  <a:moveTo>
                    <a:pt x="319" y="65"/>
                  </a:moveTo>
                  <a:cubicBezTo>
                    <a:pt x="364" y="65"/>
                    <a:pt x="364" y="65"/>
                    <a:pt x="364" y="65"/>
                  </a:cubicBezTo>
                  <a:cubicBezTo>
                    <a:pt x="364" y="53"/>
                    <a:pt x="364" y="53"/>
                    <a:pt x="364" y="53"/>
                  </a:cubicBezTo>
                  <a:cubicBezTo>
                    <a:pt x="333" y="53"/>
                    <a:pt x="333" y="53"/>
                    <a:pt x="333" y="53"/>
                  </a:cubicBezTo>
                  <a:cubicBezTo>
                    <a:pt x="333" y="38"/>
                    <a:pt x="333" y="38"/>
                    <a:pt x="333" y="38"/>
                  </a:cubicBezTo>
                  <a:cubicBezTo>
                    <a:pt x="353" y="38"/>
                    <a:pt x="353" y="38"/>
                    <a:pt x="353" y="38"/>
                  </a:cubicBezTo>
                  <a:cubicBezTo>
                    <a:pt x="353" y="26"/>
                    <a:pt x="353" y="26"/>
                    <a:pt x="353" y="26"/>
                  </a:cubicBezTo>
                  <a:cubicBezTo>
                    <a:pt x="333" y="26"/>
                    <a:pt x="333" y="26"/>
                    <a:pt x="333" y="26"/>
                  </a:cubicBezTo>
                  <a:cubicBezTo>
                    <a:pt x="333" y="13"/>
                    <a:pt x="333" y="13"/>
                    <a:pt x="333" y="13"/>
                  </a:cubicBezTo>
                  <a:cubicBezTo>
                    <a:pt x="362" y="13"/>
                    <a:pt x="362" y="13"/>
                    <a:pt x="362" y="13"/>
                  </a:cubicBezTo>
                  <a:cubicBezTo>
                    <a:pt x="362" y="1"/>
                    <a:pt x="362" y="1"/>
                    <a:pt x="362" y="1"/>
                  </a:cubicBezTo>
                  <a:cubicBezTo>
                    <a:pt x="319" y="1"/>
                    <a:pt x="319" y="1"/>
                    <a:pt x="319" y="1"/>
                  </a:cubicBezTo>
                  <a:lnTo>
                    <a:pt x="319" y="65"/>
                  </a:lnTo>
                  <a:close/>
                  <a:moveTo>
                    <a:pt x="255" y="65"/>
                  </a:moveTo>
                  <a:cubicBezTo>
                    <a:pt x="269" y="65"/>
                    <a:pt x="269" y="65"/>
                    <a:pt x="269" y="65"/>
                  </a:cubicBezTo>
                  <a:cubicBezTo>
                    <a:pt x="269" y="1"/>
                    <a:pt x="269" y="1"/>
                    <a:pt x="269" y="1"/>
                  </a:cubicBezTo>
                  <a:cubicBezTo>
                    <a:pt x="255" y="1"/>
                    <a:pt x="255" y="1"/>
                    <a:pt x="255" y="1"/>
                  </a:cubicBezTo>
                  <a:lnTo>
                    <a:pt x="255" y="65"/>
                  </a:lnTo>
                  <a:close/>
                  <a:moveTo>
                    <a:pt x="289" y="1"/>
                  </a:moveTo>
                  <a:cubicBezTo>
                    <a:pt x="270" y="32"/>
                    <a:pt x="270" y="32"/>
                    <a:pt x="270" y="32"/>
                  </a:cubicBezTo>
                  <a:cubicBezTo>
                    <a:pt x="291" y="65"/>
                    <a:pt x="291" y="65"/>
                    <a:pt x="291" y="65"/>
                  </a:cubicBezTo>
                  <a:cubicBezTo>
                    <a:pt x="307" y="65"/>
                    <a:pt x="307" y="65"/>
                    <a:pt x="307" y="65"/>
                  </a:cubicBezTo>
                  <a:cubicBezTo>
                    <a:pt x="285" y="31"/>
                    <a:pt x="285" y="31"/>
                    <a:pt x="285" y="31"/>
                  </a:cubicBezTo>
                  <a:cubicBezTo>
                    <a:pt x="304" y="1"/>
                    <a:pt x="304" y="1"/>
                    <a:pt x="304" y="1"/>
                  </a:cubicBezTo>
                  <a:lnTo>
                    <a:pt x="289" y="1"/>
                  </a:lnTo>
                  <a:close/>
                  <a:moveTo>
                    <a:pt x="209" y="39"/>
                  </a:moveTo>
                  <a:cubicBezTo>
                    <a:pt x="214" y="39"/>
                    <a:pt x="214" y="39"/>
                    <a:pt x="214" y="39"/>
                  </a:cubicBezTo>
                  <a:cubicBezTo>
                    <a:pt x="226" y="65"/>
                    <a:pt x="226" y="65"/>
                    <a:pt x="226" y="65"/>
                  </a:cubicBezTo>
                  <a:cubicBezTo>
                    <a:pt x="241" y="65"/>
                    <a:pt x="241" y="65"/>
                    <a:pt x="241" y="65"/>
                  </a:cubicBezTo>
                  <a:cubicBezTo>
                    <a:pt x="227" y="37"/>
                    <a:pt x="227" y="37"/>
                    <a:pt x="227" y="37"/>
                  </a:cubicBezTo>
                  <a:cubicBezTo>
                    <a:pt x="236" y="34"/>
                    <a:pt x="239" y="28"/>
                    <a:pt x="239" y="20"/>
                  </a:cubicBezTo>
                  <a:cubicBezTo>
                    <a:pt x="239" y="3"/>
                    <a:pt x="226" y="1"/>
                    <a:pt x="216" y="1"/>
                  </a:cubicBezTo>
                  <a:cubicBezTo>
                    <a:pt x="195" y="1"/>
                    <a:pt x="195" y="1"/>
                    <a:pt x="195" y="1"/>
                  </a:cubicBezTo>
                  <a:cubicBezTo>
                    <a:pt x="195" y="65"/>
                    <a:pt x="195" y="65"/>
                    <a:pt x="195" y="65"/>
                  </a:cubicBezTo>
                  <a:cubicBezTo>
                    <a:pt x="209" y="65"/>
                    <a:pt x="209" y="65"/>
                    <a:pt x="209" y="65"/>
                  </a:cubicBezTo>
                  <a:lnTo>
                    <a:pt x="209" y="39"/>
                  </a:lnTo>
                  <a:close/>
                  <a:moveTo>
                    <a:pt x="209" y="11"/>
                  </a:moveTo>
                  <a:cubicBezTo>
                    <a:pt x="217" y="11"/>
                    <a:pt x="219" y="11"/>
                    <a:pt x="221" y="12"/>
                  </a:cubicBezTo>
                  <a:cubicBezTo>
                    <a:pt x="224" y="13"/>
                    <a:pt x="225" y="15"/>
                    <a:pt x="225" y="19"/>
                  </a:cubicBezTo>
                  <a:cubicBezTo>
                    <a:pt x="225" y="23"/>
                    <a:pt x="225" y="26"/>
                    <a:pt x="220" y="28"/>
                  </a:cubicBezTo>
                  <a:cubicBezTo>
                    <a:pt x="218" y="29"/>
                    <a:pt x="217" y="29"/>
                    <a:pt x="209" y="29"/>
                  </a:cubicBezTo>
                  <a:lnTo>
                    <a:pt x="209" y="11"/>
                  </a:lnTo>
                  <a:close/>
                  <a:moveTo>
                    <a:pt x="181" y="65"/>
                  </a:moveTo>
                  <a:cubicBezTo>
                    <a:pt x="181" y="53"/>
                    <a:pt x="181" y="53"/>
                    <a:pt x="181" y="53"/>
                  </a:cubicBezTo>
                  <a:cubicBezTo>
                    <a:pt x="153" y="53"/>
                    <a:pt x="153" y="53"/>
                    <a:pt x="153" y="53"/>
                  </a:cubicBezTo>
                  <a:cubicBezTo>
                    <a:pt x="153" y="38"/>
                    <a:pt x="153" y="38"/>
                    <a:pt x="153" y="38"/>
                  </a:cubicBezTo>
                  <a:cubicBezTo>
                    <a:pt x="170" y="38"/>
                    <a:pt x="170" y="38"/>
                    <a:pt x="170" y="38"/>
                  </a:cubicBezTo>
                  <a:cubicBezTo>
                    <a:pt x="170" y="27"/>
                    <a:pt x="170" y="27"/>
                    <a:pt x="170" y="27"/>
                  </a:cubicBezTo>
                  <a:cubicBezTo>
                    <a:pt x="153" y="27"/>
                    <a:pt x="153" y="27"/>
                    <a:pt x="153" y="27"/>
                  </a:cubicBezTo>
                  <a:cubicBezTo>
                    <a:pt x="153" y="13"/>
                    <a:pt x="153" y="13"/>
                    <a:pt x="153" y="13"/>
                  </a:cubicBezTo>
                  <a:cubicBezTo>
                    <a:pt x="179" y="13"/>
                    <a:pt x="179" y="13"/>
                    <a:pt x="179" y="13"/>
                  </a:cubicBezTo>
                  <a:cubicBezTo>
                    <a:pt x="179" y="1"/>
                    <a:pt x="179" y="1"/>
                    <a:pt x="179" y="1"/>
                  </a:cubicBezTo>
                  <a:cubicBezTo>
                    <a:pt x="128" y="1"/>
                    <a:pt x="128" y="1"/>
                    <a:pt x="128" y="1"/>
                  </a:cubicBezTo>
                  <a:cubicBezTo>
                    <a:pt x="100" y="65"/>
                    <a:pt x="100" y="65"/>
                    <a:pt x="100" y="65"/>
                  </a:cubicBezTo>
                  <a:cubicBezTo>
                    <a:pt x="113" y="65"/>
                    <a:pt x="113" y="65"/>
                    <a:pt x="113" y="65"/>
                  </a:cubicBezTo>
                  <a:cubicBezTo>
                    <a:pt x="119" y="51"/>
                    <a:pt x="119" y="51"/>
                    <a:pt x="119" y="51"/>
                  </a:cubicBezTo>
                  <a:cubicBezTo>
                    <a:pt x="140" y="51"/>
                    <a:pt x="140" y="51"/>
                    <a:pt x="140" y="51"/>
                  </a:cubicBezTo>
                  <a:cubicBezTo>
                    <a:pt x="140" y="65"/>
                    <a:pt x="140" y="65"/>
                    <a:pt x="140" y="65"/>
                  </a:cubicBezTo>
                  <a:lnTo>
                    <a:pt x="181" y="65"/>
                  </a:lnTo>
                  <a:close/>
                  <a:moveTo>
                    <a:pt x="140" y="40"/>
                  </a:moveTo>
                  <a:cubicBezTo>
                    <a:pt x="124" y="40"/>
                    <a:pt x="124" y="40"/>
                    <a:pt x="124" y="40"/>
                  </a:cubicBezTo>
                  <a:cubicBezTo>
                    <a:pt x="136" y="11"/>
                    <a:pt x="136" y="11"/>
                    <a:pt x="136" y="11"/>
                  </a:cubicBezTo>
                  <a:cubicBezTo>
                    <a:pt x="140" y="11"/>
                    <a:pt x="140" y="11"/>
                    <a:pt x="140" y="11"/>
                  </a:cubicBezTo>
                  <a:lnTo>
                    <a:pt x="140" y="40"/>
                  </a:lnTo>
                  <a:close/>
                  <a:moveTo>
                    <a:pt x="54" y="1"/>
                  </a:moveTo>
                  <a:cubicBezTo>
                    <a:pt x="54" y="13"/>
                    <a:pt x="54" y="13"/>
                    <a:pt x="54" y="13"/>
                  </a:cubicBezTo>
                  <a:cubicBezTo>
                    <a:pt x="70" y="13"/>
                    <a:pt x="70" y="13"/>
                    <a:pt x="70" y="13"/>
                  </a:cubicBezTo>
                  <a:cubicBezTo>
                    <a:pt x="70" y="65"/>
                    <a:pt x="70" y="65"/>
                    <a:pt x="70" y="65"/>
                  </a:cubicBezTo>
                  <a:cubicBezTo>
                    <a:pt x="84" y="65"/>
                    <a:pt x="84" y="65"/>
                    <a:pt x="84" y="65"/>
                  </a:cubicBezTo>
                  <a:cubicBezTo>
                    <a:pt x="84" y="13"/>
                    <a:pt x="84" y="13"/>
                    <a:pt x="84" y="13"/>
                  </a:cubicBezTo>
                  <a:cubicBezTo>
                    <a:pt x="100" y="13"/>
                    <a:pt x="100" y="13"/>
                    <a:pt x="100" y="13"/>
                  </a:cubicBezTo>
                  <a:cubicBezTo>
                    <a:pt x="100" y="1"/>
                    <a:pt x="100" y="1"/>
                    <a:pt x="100" y="1"/>
                  </a:cubicBezTo>
                  <a:lnTo>
                    <a:pt x="54" y="1"/>
                  </a:lnTo>
                  <a:close/>
                  <a:moveTo>
                    <a:pt x="43" y="11"/>
                  </a:moveTo>
                  <a:cubicBezTo>
                    <a:pt x="38" y="4"/>
                    <a:pt x="32" y="0"/>
                    <a:pt x="22" y="0"/>
                  </a:cubicBezTo>
                  <a:cubicBezTo>
                    <a:pt x="9" y="0"/>
                    <a:pt x="2" y="7"/>
                    <a:pt x="2" y="18"/>
                  </a:cubicBezTo>
                  <a:cubicBezTo>
                    <a:pt x="2" y="31"/>
                    <a:pt x="10" y="35"/>
                    <a:pt x="19" y="39"/>
                  </a:cubicBezTo>
                  <a:cubicBezTo>
                    <a:pt x="29" y="42"/>
                    <a:pt x="32" y="43"/>
                    <a:pt x="32" y="48"/>
                  </a:cubicBezTo>
                  <a:cubicBezTo>
                    <a:pt x="32" y="54"/>
                    <a:pt x="26" y="55"/>
                    <a:pt x="23" y="55"/>
                  </a:cubicBezTo>
                  <a:cubicBezTo>
                    <a:pt x="18" y="55"/>
                    <a:pt x="13" y="52"/>
                    <a:pt x="11" y="47"/>
                  </a:cubicBezTo>
                  <a:cubicBezTo>
                    <a:pt x="0" y="54"/>
                    <a:pt x="0" y="54"/>
                    <a:pt x="0" y="54"/>
                  </a:cubicBezTo>
                  <a:cubicBezTo>
                    <a:pt x="6" y="64"/>
                    <a:pt x="13" y="67"/>
                    <a:pt x="24" y="67"/>
                  </a:cubicBezTo>
                  <a:cubicBezTo>
                    <a:pt x="27" y="67"/>
                    <a:pt x="32" y="66"/>
                    <a:pt x="36" y="64"/>
                  </a:cubicBezTo>
                  <a:cubicBezTo>
                    <a:pt x="45" y="58"/>
                    <a:pt x="45" y="50"/>
                    <a:pt x="45" y="47"/>
                  </a:cubicBezTo>
                  <a:cubicBezTo>
                    <a:pt x="45" y="41"/>
                    <a:pt x="42" y="37"/>
                    <a:pt x="41" y="35"/>
                  </a:cubicBezTo>
                  <a:cubicBezTo>
                    <a:pt x="39" y="32"/>
                    <a:pt x="34" y="29"/>
                    <a:pt x="31" y="28"/>
                  </a:cubicBezTo>
                  <a:cubicBezTo>
                    <a:pt x="23" y="25"/>
                    <a:pt x="23" y="25"/>
                    <a:pt x="23" y="25"/>
                  </a:cubicBezTo>
                  <a:cubicBezTo>
                    <a:pt x="19" y="24"/>
                    <a:pt x="14" y="22"/>
                    <a:pt x="14" y="17"/>
                  </a:cubicBezTo>
                  <a:cubicBezTo>
                    <a:pt x="14" y="17"/>
                    <a:pt x="15" y="11"/>
                    <a:pt x="22" y="11"/>
                  </a:cubicBezTo>
                  <a:cubicBezTo>
                    <a:pt x="27" y="11"/>
                    <a:pt x="31" y="14"/>
                    <a:pt x="33" y="18"/>
                  </a:cubicBezTo>
                  <a:lnTo>
                    <a:pt x="43" y="11"/>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4" name="Freeform 7"/>
            <p:cNvSpPr>
              <a:spLocks noEditPoints="1"/>
            </p:cNvSpPr>
            <p:nvPr/>
          </p:nvSpPr>
          <p:spPr bwMode="auto">
            <a:xfrm>
              <a:off x="5526" y="3373"/>
              <a:ext cx="581" cy="154"/>
            </a:xfrm>
            <a:custGeom>
              <a:avLst/>
              <a:gdLst>
                <a:gd name="T0" fmla="*/ 199 w 245"/>
                <a:gd name="T1" fmla="*/ 41 h 65"/>
                <a:gd name="T2" fmla="*/ 206 w 245"/>
                <a:gd name="T3" fmla="*/ 60 h 65"/>
                <a:gd name="T4" fmla="*/ 223 w 245"/>
                <a:gd name="T5" fmla="*/ 65 h 65"/>
                <a:gd name="T6" fmla="*/ 239 w 245"/>
                <a:gd name="T7" fmla="*/ 61 h 65"/>
                <a:gd name="T8" fmla="*/ 245 w 245"/>
                <a:gd name="T9" fmla="*/ 42 h 65"/>
                <a:gd name="T10" fmla="*/ 245 w 245"/>
                <a:gd name="T11" fmla="*/ 0 h 65"/>
                <a:gd name="T12" fmla="*/ 231 w 245"/>
                <a:gd name="T13" fmla="*/ 0 h 65"/>
                <a:gd name="T14" fmla="*/ 231 w 245"/>
                <a:gd name="T15" fmla="*/ 42 h 65"/>
                <a:gd name="T16" fmla="*/ 222 w 245"/>
                <a:gd name="T17" fmla="*/ 54 h 65"/>
                <a:gd name="T18" fmla="*/ 214 w 245"/>
                <a:gd name="T19" fmla="*/ 42 h 65"/>
                <a:gd name="T20" fmla="*/ 214 w 245"/>
                <a:gd name="T21" fmla="*/ 0 h 65"/>
                <a:gd name="T22" fmla="*/ 199 w 245"/>
                <a:gd name="T23" fmla="*/ 0 h 65"/>
                <a:gd name="T24" fmla="*/ 199 w 245"/>
                <a:gd name="T25" fmla="*/ 41 h 65"/>
                <a:gd name="T26" fmla="*/ 154 w 245"/>
                <a:gd name="T27" fmla="*/ 11 h 65"/>
                <a:gd name="T28" fmla="*/ 167 w 245"/>
                <a:gd name="T29" fmla="*/ 15 h 65"/>
                <a:gd name="T30" fmla="*/ 170 w 245"/>
                <a:gd name="T31" fmla="*/ 31 h 65"/>
                <a:gd name="T32" fmla="*/ 169 w 245"/>
                <a:gd name="T33" fmla="*/ 39 h 65"/>
                <a:gd name="T34" fmla="*/ 158 w 245"/>
                <a:gd name="T35" fmla="*/ 52 h 65"/>
                <a:gd name="T36" fmla="*/ 154 w 245"/>
                <a:gd name="T37" fmla="*/ 52 h 65"/>
                <a:gd name="T38" fmla="*/ 154 w 245"/>
                <a:gd name="T39" fmla="*/ 11 h 65"/>
                <a:gd name="T40" fmla="*/ 140 w 245"/>
                <a:gd name="T41" fmla="*/ 64 h 65"/>
                <a:gd name="T42" fmla="*/ 161 w 245"/>
                <a:gd name="T43" fmla="*/ 64 h 65"/>
                <a:gd name="T44" fmla="*/ 175 w 245"/>
                <a:gd name="T45" fmla="*/ 60 h 65"/>
                <a:gd name="T46" fmla="*/ 184 w 245"/>
                <a:gd name="T47" fmla="*/ 42 h 65"/>
                <a:gd name="T48" fmla="*/ 184 w 245"/>
                <a:gd name="T49" fmla="*/ 31 h 65"/>
                <a:gd name="T50" fmla="*/ 180 w 245"/>
                <a:gd name="T51" fmla="*/ 8 h 65"/>
                <a:gd name="T52" fmla="*/ 155 w 245"/>
                <a:gd name="T53" fmla="*/ 0 h 65"/>
                <a:gd name="T54" fmla="*/ 140 w 245"/>
                <a:gd name="T55" fmla="*/ 0 h 65"/>
                <a:gd name="T56" fmla="*/ 140 w 245"/>
                <a:gd name="T57" fmla="*/ 64 h 65"/>
                <a:gd name="T58" fmla="*/ 72 w 245"/>
                <a:gd name="T59" fmla="*/ 38 h 65"/>
                <a:gd name="T60" fmla="*/ 77 w 245"/>
                <a:gd name="T61" fmla="*/ 38 h 65"/>
                <a:gd name="T62" fmla="*/ 89 w 245"/>
                <a:gd name="T63" fmla="*/ 64 h 65"/>
                <a:gd name="T64" fmla="*/ 104 w 245"/>
                <a:gd name="T65" fmla="*/ 64 h 65"/>
                <a:gd name="T66" fmla="*/ 90 w 245"/>
                <a:gd name="T67" fmla="*/ 36 h 65"/>
                <a:gd name="T68" fmla="*/ 103 w 245"/>
                <a:gd name="T69" fmla="*/ 19 h 65"/>
                <a:gd name="T70" fmla="*/ 79 w 245"/>
                <a:gd name="T71" fmla="*/ 0 h 65"/>
                <a:gd name="T72" fmla="*/ 59 w 245"/>
                <a:gd name="T73" fmla="*/ 0 h 65"/>
                <a:gd name="T74" fmla="*/ 59 w 245"/>
                <a:gd name="T75" fmla="*/ 64 h 65"/>
                <a:gd name="T76" fmla="*/ 72 w 245"/>
                <a:gd name="T77" fmla="*/ 64 h 65"/>
                <a:gd name="T78" fmla="*/ 72 w 245"/>
                <a:gd name="T79" fmla="*/ 38 h 65"/>
                <a:gd name="T80" fmla="*/ 72 w 245"/>
                <a:gd name="T81" fmla="*/ 10 h 65"/>
                <a:gd name="T82" fmla="*/ 84 w 245"/>
                <a:gd name="T83" fmla="*/ 11 h 65"/>
                <a:gd name="T84" fmla="*/ 88 w 245"/>
                <a:gd name="T85" fmla="*/ 18 h 65"/>
                <a:gd name="T86" fmla="*/ 83 w 245"/>
                <a:gd name="T87" fmla="*/ 27 h 65"/>
                <a:gd name="T88" fmla="*/ 72 w 245"/>
                <a:gd name="T89" fmla="*/ 28 h 65"/>
                <a:gd name="T90" fmla="*/ 72 w 245"/>
                <a:gd name="T91" fmla="*/ 10 h 65"/>
                <a:gd name="T92" fmla="*/ 0 w 245"/>
                <a:gd name="T93" fmla="*/ 64 h 65"/>
                <a:gd name="T94" fmla="*/ 44 w 245"/>
                <a:gd name="T95" fmla="*/ 64 h 65"/>
                <a:gd name="T96" fmla="*/ 44 w 245"/>
                <a:gd name="T97" fmla="*/ 52 h 65"/>
                <a:gd name="T98" fmla="*/ 14 w 245"/>
                <a:gd name="T99" fmla="*/ 52 h 65"/>
                <a:gd name="T100" fmla="*/ 14 w 245"/>
                <a:gd name="T101" fmla="*/ 37 h 65"/>
                <a:gd name="T102" fmla="*/ 33 w 245"/>
                <a:gd name="T103" fmla="*/ 37 h 65"/>
                <a:gd name="T104" fmla="*/ 33 w 245"/>
                <a:gd name="T105" fmla="*/ 25 h 65"/>
                <a:gd name="T106" fmla="*/ 13 w 245"/>
                <a:gd name="T107" fmla="*/ 25 h 65"/>
                <a:gd name="T108" fmla="*/ 13 w 245"/>
                <a:gd name="T109" fmla="*/ 12 h 65"/>
                <a:gd name="T110" fmla="*/ 42 w 245"/>
                <a:gd name="T111" fmla="*/ 12 h 65"/>
                <a:gd name="T112" fmla="*/ 42 w 245"/>
                <a:gd name="T113" fmla="*/ 0 h 65"/>
                <a:gd name="T114" fmla="*/ 0 w 245"/>
                <a:gd name="T115" fmla="*/ 0 h 65"/>
                <a:gd name="T116" fmla="*/ 0 w 245"/>
                <a:gd name="T11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 h="65">
                  <a:moveTo>
                    <a:pt x="199" y="41"/>
                  </a:moveTo>
                  <a:cubicBezTo>
                    <a:pt x="199" y="47"/>
                    <a:pt x="200" y="54"/>
                    <a:pt x="206" y="60"/>
                  </a:cubicBezTo>
                  <a:cubicBezTo>
                    <a:pt x="210" y="64"/>
                    <a:pt x="216" y="65"/>
                    <a:pt x="223" y="65"/>
                  </a:cubicBezTo>
                  <a:cubicBezTo>
                    <a:pt x="229" y="65"/>
                    <a:pt x="234" y="64"/>
                    <a:pt x="239" y="61"/>
                  </a:cubicBezTo>
                  <a:cubicBezTo>
                    <a:pt x="245" y="55"/>
                    <a:pt x="245" y="46"/>
                    <a:pt x="245" y="42"/>
                  </a:cubicBezTo>
                  <a:cubicBezTo>
                    <a:pt x="245" y="0"/>
                    <a:pt x="245" y="0"/>
                    <a:pt x="245" y="0"/>
                  </a:cubicBezTo>
                  <a:cubicBezTo>
                    <a:pt x="231" y="0"/>
                    <a:pt x="231" y="0"/>
                    <a:pt x="231" y="0"/>
                  </a:cubicBezTo>
                  <a:cubicBezTo>
                    <a:pt x="231" y="42"/>
                    <a:pt x="231" y="42"/>
                    <a:pt x="231" y="42"/>
                  </a:cubicBezTo>
                  <a:cubicBezTo>
                    <a:pt x="231" y="54"/>
                    <a:pt x="225" y="54"/>
                    <a:pt x="222" y="54"/>
                  </a:cubicBezTo>
                  <a:cubicBezTo>
                    <a:pt x="214" y="54"/>
                    <a:pt x="214" y="46"/>
                    <a:pt x="214" y="42"/>
                  </a:cubicBezTo>
                  <a:cubicBezTo>
                    <a:pt x="214" y="0"/>
                    <a:pt x="214" y="0"/>
                    <a:pt x="214" y="0"/>
                  </a:cubicBezTo>
                  <a:cubicBezTo>
                    <a:pt x="199" y="0"/>
                    <a:pt x="199" y="0"/>
                    <a:pt x="199" y="0"/>
                  </a:cubicBezTo>
                  <a:lnTo>
                    <a:pt x="199" y="41"/>
                  </a:lnTo>
                  <a:close/>
                  <a:moveTo>
                    <a:pt x="154" y="11"/>
                  </a:moveTo>
                  <a:cubicBezTo>
                    <a:pt x="162" y="11"/>
                    <a:pt x="165" y="11"/>
                    <a:pt x="167" y="15"/>
                  </a:cubicBezTo>
                  <a:cubicBezTo>
                    <a:pt x="169" y="18"/>
                    <a:pt x="170" y="24"/>
                    <a:pt x="170" y="31"/>
                  </a:cubicBezTo>
                  <a:cubicBezTo>
                    <a:pt x="170" y="34"/>
                    <a:pt x="169" y="37"/>
                    <a:pt x="169" y="39"/>
                  </a:cubicBezTo>
                  <a:cubicBezTo>
                    <a:pt x="169" y="51"/>
                    <a:pt x="164" y="52"/>
                    <a:pt x="158" y="52"/>
                  </a:cubicBezTo>
                  <a:cubicBezTo>
                    <a:pt x="154" y="52"/>
                    <a:pt x="154" y="52"/>
                    <a:pt x="154" y="52"/>
                  </a:cubicBezTo>
                  <a:lnTo>
                    <a:pt x="154" y="11"/>
                  </a:lnTo>
                  <a:close/>
                  <a:moveTo>
                    <a:pt x="140" y="64"/>
                  </a:moveTo>
                  <a:cubicBezTo>
                    <a:pt x="150" y="64"/>
                    <a:pt x="159" y="64"/>
                    <a:pt x="161" y="64"/>
                  </a:cubicBezTo>
                  <a:cubicBezTo>
                    <a:pt x="166" y="63"/>
                    <a:pt x="170" y="63"/>
                    <a:pt x="175" y="60"/>
                  </a:cubicBezTo>
                  <a:cubicBezTo>
                    <a:pt x="182" y="57"/>
                    <a:pt x="184" y="49"/>
                    <a:pt x="184" y="42"/>
                  </a:cubicBezTo>
                  <a:cubicBezTo>
                    <a:pt x="184" y="31"/>
                    <a:pt x="184" y="31"/>
                    <a:pt x="184" y="31"/>
                  </a:cubicBezTo>
                  <a:cubicBezTo>
                    <a:pt x="184" y="17"/>
                    <a:pt x="183" y="12"/>
                    <a:pt x="180" y="8"/>
                  </a:cubicBezTo>
                  <a:cubicBezTo>
                    <a:pt x="176" y="3"/>
                    <a:pt x="171" y="0"/>
                    <a:pt x="155" y="0"/>
                  </a:cubicBezTo>
                  <a:cubicBezTo>
                    <a:pt x="140" y="0"/>
                    <a:pt x="140" y="0"/>
                    <a:pt x="140" y="0"/>
                  </a:cubicBezTo>
                  <a:lnTo>
                    <a:pt x="140" y="64"/>
                  </a:lnTo>
                  <a:close/>
                  <a:moveTo>
                    <a:pt x="72" y="38"/>
                  </a:moveTo>
                  <a:cubicBezTo>
                    <a:pt x="77" y="38"/>
                    <a:pt x="77" y="38"/>
                    <a:pt x="77" y="38"/>
                  </a:cubicBezTo>
                  <a:cubicBezTo>
                    <a:pt x="89" y="64"/>
                    <a:pt x="89" y="64"/>
                    <a:pt x="89" y="64"/>
                  </a:cubicBezTo>
                  <a:cubicBezTo>
                    <a:pt x="104" y="64"/>
                    <a:pt x="104" y="64"/>
                    <a:pt x="104" y="64"/>
                  </a:cubicBezTo>
                  <a:cubicBezTo>
                    <a:pt x="90" y="36"/>
                    <a:pt x="90" y="36"/>
                    <a:pt x="90" y="36"/>
                  </a:cubicBezTo>
                  <a:cubicBezTo>
                    <a:pt x="99" y="33"/>
                    <a:pt x="103" y="27"/>
                    <a:pt x="103" y="19"/>
                  </a:cubicBezTo>
                  <a:cubicBezTo>
                    <a:pt x="103" y="1"/>
                    <a:pt x="89" y="0"/>
                    <a:pt x="79" y="0"/>
                  </a:cubicBezTo>
                  <a:cubicBezTo>
                    <a:pt x="59" y="0"/>
                    <a:pt x="59" y="0"/>
                    <a:pt x="59" y="0"/>
                  </a:cubicBezTo>
                  <a:cubicBezTo>
                    <a:pt x="59" y="64"/>
                    <a:pt x="59" y="64"/>
                    <a:pt x="59" y="64"/>
                  </a:cubicBezTo>
                  <a:cubicBezTo>
                    <a:pt x="72" y="64"/>
                    <a:pt x="72" y="64"/>
                    <a:pt x="72" y="64"/>
                  </a:cubicBezTo>
                  <a:lnTo>
                    <a:pt x="72" y="38"/>
                  </a:lnTo>
                  <a:close/>
                  <a:moveTo>
                    <a:pt x="72" y="10"/>
                  </a:moveTo>
                  <a:cubicBezTo>
                    <a:pt x="80" y="10"/>
                    <a:pt x="82" y="10"/>
                    <a:pt x="84" y="11"/>
                  </a:cubicBezTo>
                  <a:cubicBezTo>
                    <a:pt x="87" y="12"/>
                    <a:pt x="88" y="14"/>
                    <a:pt x="88" y="18"/>
                  </a:cubicBezTo>
                  <a:cubicBezTo>
                    <a:pt x="88" y="22"/>
                    <a:pt x="88" y="25"/>
                    <a:pt x="83" y="27"/>
                  </a:cubicBezTo>
                  <a:cubicBezTo>
                    <a:pt x="81" y="28"/>
                    <a:pt x="80" y="28"/>
                    <a:pt x="72" y="28"/>
                  </a:cubicBezTo>
                  <a:lnTo>
                    <a:pt x="72" y="10"/>
                  </a:lnTo>
                  <a:close/>
                  <a:moveTo>
                    <a:pt x="0" y="64"/>
                  </a:moveTo>
                  <a:cubicBezTo>
                    <a:pt x="44" y="64"/>
                    <a:pt x="44" y="64"/>
                    <a:pt x="44" y="64"/>
                  </a:cubicBezTo>
                  <a:cubicBezTo>
                    <a:pt x="44" y="52"/>
                    <a:pt x="44" y="52"/>
                    <a:pt x="44" y="52"/>
                  </a:cubicBezTo>
                  <a:cubicBezTo>
                    <a:pt x="14" y="52"/>
                    <a:pt x="14" y="52"/>
                    <a:pt x="14" y="52"/>
                  </a:cubicBezTo>
                  <a:cubicBezTo>
                    <a:pt x="14" y="37"/>
                    <a:pt x="14" y="37"/>
                    <a:pt x="14" y="37"/>
                  </a:cubicBezTo>
                  <a:cubicBezTo>
                    <a:pt x="33" y="37"/>
                    <a:pt x="33" y="37"/>
                    <a:pt x="33" y="37"/>
                  </a:cubicBezTo>
                  <a:cubicBezTo>
                    <a:pt x="33" y="25"/>
                    <a:pt x="33" y="25"/>
                    <a:pt x="33" y="25"/>
                  </a:cubicBezTo>
                  <a:cubicBezTo>
                    <a:pt x="13" y="25"/>
                    <a:pt x="13" y="25"/>
                    <a:pt x="13" y="25"/>
                  </a:cubicBezTo>
                  <a:cubicBezTo>
                    <a:pt x="13" y="12"/>
                    <a:pt x="13" y="12"/>
                    <a:pt x="13" y="12"/>
                  </a:cubicBezTo>
                  <a:cubicBezTo>
                    <a:pt x="42" y="12"/>
                    <a:pt x="42" y="12"/>
                    <a:pt x="42" y="12"/>
                  </a:cubicBezTo>
                  <a:cubicBezTo>
                    <a:pt x="42" y="0"/>
                    <a:pt x="42" y="0"/>
                    <a:pt x="42" y="0"/>
                  </a:cubicBezTo>
                  <a:cubicBezTo>
                    <a:pt x="0" y="0"/>
                    <a:pt x="0" y="0"/>
                    <a:pt x="0" y="0"/>
                  </a:cubicBezTo>
                  <a:lnTo>
                    <a:pt x="0" y="64"/>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5" name="Freeform 8"/>
            <p:cNvSpPr>
              <a:spLocks noEditPoints="1"/>
            </p:cNvSpPr>
            <p:nvPr/>
          </p:nvSpPr>
          <p:spPr bwMode="auto">
            <a:xfrm>
              <a:off x="5215" y="3124"/>
              <a:ext cx="892" cy="157"/>
            </a:xfrm>
            <a:custGeom>
              <a:avLst/>
              <a:gdLst>
                <a:gd name="T0" fmla="*/ 343 w 376"/>
                <a:gd name="T1" fmla="*/ 65 h 66"/>
                <a:gd name="T2" fmla="*/ 343 w 376"/>
                <a:gd name="T3" fmla="*/ 23 h 66"/>
                <a:gd name="T4" fmla="*/ 348 w 376"/>
                <a:gd name="T5" fmla="*/ 34 h 66"/>
                <a:gd name="T6" fmla="*/ 376 w 376"/>
                <a:gd name="T7" fmla="*/ 65 h 66"/>
                <a:gd name="T8" fmla="*/ 364 w 376"/>
                <a:gd name="T9" fmla="*/ 1 h 66"/>
                <a:gd name="T10" fmla="*/ 364 w 376"/>
                <a:gd name="T11" fmla="*/ 32 h 66"/>
                <a:gd name="T12" fmla="*/ 364 w 376"/>
                <a:gd name="T13" fmla="*/ 38 h 66"/>
                <a:gd name="T14" fmla="*/ 360 w 376"/>
                <a:gd name="T15" fmla="*/ 31 h 66"/>
                <a:gd name="T16" fmla="*/ 330 w 376"/>
                <a:gd name="T17" fmla="*/ 1 h 66"/>
                <a:gd name="T18" fmla="*/ 272 w 376"/>
                <a:gd name="T19" fmla="*/ 65 h 66"/>
                <a:gd name="T20" fmla="*/ 317 w 376"/>
                <a:gd name="T21" fmla="*/ 53 h 66"/>
                <a:gd name="T22" fmla="*/ 287 w 376"/>
                <a:gd name="T23" fmla="*/ 38 h 66"/>
                <a:gd name="T24" fmla="*/ 306 w 376"/>
                <a:gd name="T25" fmla="*/ 26 h 66"/>
                <a:gd name="T26" fmla="*/ 286 w 376"/>
                <a:gd name="T27" fmla="*/ 12 h 66"/>
                <a:gd name="T28" fmla="*/ 315 w 376"/>
                <a:gd name="T29" fmla="*/ 1 h 66"/>
                <a:gd name="T30" fmla="*/ 272 w 376"/>
                <a:gd name="T31" fmla="*/ 65 h 66"/>
                <a:gd name="T32" fmla="*/ 208 w 376"/>
                <a:gd name="T33" fmla="*/ 65 h 66"/>
                <a:gd name="T34" fmla="*/ 207 w 376"/>
                <a:gd name="T35" fmla="*/ 12 h 66"/>
                <a:gd name="T36" fmla="*/ 221 w 376"/>
                <a:gd name="T37" fmla="*/ 65 h 66"/>
                <a:gd name="T38" fmla="*/ 244 w 376"/>
                <a:gd name="T39" fmla="*/ 12 h 66"/>
                <a:gd name="T40" fmla="*/ 244 w 376"/>
                <a:gd name="T41" fmla="*/ 30 h 66"/>
                <a:gd name="T42" fmla="*/ 256 w 376"/>
                <a:gd name="T43" fmla="*/ 65 h 66"/>
                <a:gd name="T44" fmla="*/ 237 w 376"/>
                <a:gd name="T45" fmla="*/ 1 h 66"/>
                <a:gd name="T46" fmla="*/ 226 w 376"/>
                <a:gd name="T47" fmla="*/ 42 h 66"/>
                <a:gd name="T48" fmla="*/ 224 w 376"/>
                <a:gd name="T49" fmla="*/ 34 h 66"/>
                <a:gd name="T50" fmla="*/ 214 w 376"/>
                <a:gd name="T51" fmla="*/ 1 h 66"/>
                <a:gd name="T52" fmla="*/ 196 w 376"/>
                <a:gd name="T53" fmla="*/ 65 h 66"/>
                <a:gd name="T54" fmla="*/ 130 w 376"/>
                <a:gd name="T55" fmla="*/ 65 h 66"/>
                <a:gd name="T56" fmla="*/ 129 w 376"/>
                <a:gd name="T57" fmla="*/ 12 h 66"/>
                <a:gd name="T58" fmla="*/ 143 w 376"/>
                <a:gd name="T59" fmla="*/ 65 h 66"/>
                <a:gd name="T60" fmla="*/ 166 w 376"/>
                <a:gd name="T61" fmla="*/ 12 h 66"/>
                <a:gd name="T62" fmla="*/ 166 w 376"/>
                <a:gd name="T63" fmla="*/ 30 h 66"/>
                <a:gd name="T64" fmla="*/ 178 w 376"/>
                <a:gd name="T65" fmla="*/ 65 h 66"/>
                <a:gd name="T66" fmla="*/ 159 w 376"/>
                <a:gd name="T67" fmla="*/ 1 h 66"/>
                <a:gd name="T68" fmla="*/ 148 w 376"/>
                <a:gd name="T69" fmla="*/ 42 h 66"/>
                <a:gd name="T70" fmla="*/ 146 w 376"/>
                <a:gd name="T71" fmla="*/ 34 h 66"/>
                <a:gd name="T72" fmla="*/ 137 w 376"/>
                <a:gd name="T73" fmla="*/ 1 h 66"/>
                <a:gd name="T74" fmla="*/ 118 w 376"/>
                <a:gd name="T75" fmla="*/ 65 h 66"/>
                <a:gd name="T76" fmla="*/ 53 w 376"/>
                <a:gd name="T77" fmla="*/ 65 h 66"/>
                <a:gd name="T78" fmla="*/ 70 w 376"/>
                <a:gd name="T79" fmla="*/ 52 h 66"/>
                <a:gd name="T80" fmla="*/ 92 w 376"/>
                <a:gd name="T81" fmla="*/ 65 h 66"/>
                <a:gd name="T82" fmla="*/ 88 w 376"/>
                <a:gd name="T83" fmla="*/ 1 h 66"/>
                <a:gd name="T84" fmla="*/ 86 w 376"/>
                <a:gd name="T85" fmla="*/ 41 h 66"/>
                <a:gd name="T86" fmla="*/ 79 w 376"/>
                <a:gd name="T87" fmla="*/ 12 h 66"/>
                <a:gd name="T88" fmla="*/ 86 w 376"/>
                <a:gd name="T89" fmla="*/ 41 h 66"/>
                <a:gd name="T90" fmla="*/ 22 w 376"/>
                <a:gd name="T91" fmla="*/ 0 h 66"/>
                <a:gd name="T92" fmla="*/ 19 w 376"/>
                <a:gd name="T93" fmla="*/ 38 h 66"/>
                <a:gd name="T94" fmla="*/ 23 w 376"/>
                <a:gd name="T95" fmla="*/ 55 h 66"/>
                <a:gd name="T96" fmla="*/ 0 w 376"/>
                <a:gd name="T97" fmla="*/ 53 h 66"/>
                <a:gd name="T98" fmla="*/ 36 w 376"/>
                <a:gd name="T99" fmla="*/ 63 h 66"/>
                <a:gd name="T100" fmla="*/ 41 w 376"/>
                <a:gd name="T101" fmla="*/ 35 h 66"/>
                <a:gd name="T102" fmla="*/ 22 w 376"/>
                <a:gd name="T103" fmla="*/ 25 h 66"/>
                <a:gd name="T104" fmla="*/ 22 w 376"/>
                <a:gd name="T105" fmla="*/ 11 h 66"/>
                <a:gd name="T106" fmla="*/ 43 w 376"/>
                <a:gd name="T107"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6" h="66">
                  <a:moveTo>
                    <a:pt x="330" y="65"/>
                  </a:moveTo>
                  <a:cubicBezTo>
                    <a:pt x="343" y="65"/>
                    <a:pt x="343" y="65"/>
                    <a:pt x="343" y="65"/>
                  </a:cubicBezTo>
                  <a:cubicBezTo>
                    <a:pt x="343" y="35"/>
                    <a:pt x="343" y="35"/>
                    <a:pt x="343" y="35"/>
                  </a:cubicBezTo>
                  <a:cubicBezTo>
                    <a:pt x="343" y="33"/>
                    <a:pt x="343" y="25"/>
                    <a:pt x="343" y="23"/>
                  </a:cubicBezTo>
                  <a:cubicBezTo>
                    <a:pt x="343" y="23"/>
                    <a:pt x="343" y="23"/>
                    <a:pt x="343" y="23"/>
                  </a:cubicBezTo>
                  <a:cubicBezTo>
                    <a:pt x="347" y="31"/>
                    <a:pt x="347" y="31"/>
                    <a:pt x="348" y="34"/>
                  </a:cubicBezTo>
                  <a:cubicBezTo>
                    <a:pt x="365" y="65"/>
                    <a:pt x="365" y="65"/>
                    <a:pt x="365" y="65"/>
                  </a:cubicBezTo>
                  <a:cubicBezTo>
                    <a:pt x="376" y="65"/>
                    <a:pt x="376" y="65"/>
                    <a:pt x="376" y="65"/>
                  </a:cubicBezTo>
                  <a:cubicBezTo>
                    <a:pt x="376" y="1"/>
                    <a:pt x="376" y="1"/>
                    <a:pt x="376" y="1"/>
                  </a:cubicBezTo>
                  <a:cubicBezTo>
                    <a:pt x="364" y="1"/>
                    <a:pt x="364" y="1"/>
                    <a:pt x="364" y="1"/>
                  </a:cubicBezTo>
                  <a:cubicBezTo>
                    <a:pt x="364" y="25"/>
                    <a:pt x="364" y="25"/>
                    <a:pt x="364" y="25"/>
                  </a:cubicBezTo>
                  <a:cubicBezTo>
                    <a:pt x="364" y="27"/>
                    <a:pt x="364" y="28"/>
                    <a:pt x="364" y="32"/>
                  </a:cubicBezTo>
                  <a:cubicBezTo>
                    <a:pt x="364" y="38"/>
                    <a:pt x="364" y="38"/>
                    <a:pt x="364" y="38"/>
                  </a:cubicBezTo>
                  <a:cubicBezTo>
                    <a:pt x="364" y="38"/>
                    <a:pt x="364" y="38"/>
                    <a:pt x="364" y="38"/>
                  </a:cubicBezTo>
                  <a:cubicBezTo>
                    <a:pt x="363" y="38"/>
                    <a:pt x="363" y="35"/>
                    <a:pt x="362" y="35"/>
                  </a:cubicBezTo>
                  <a:cubicBezTo>
                    <a:pt x="362" y="34"/>
                    <a:pt x="361" y="32"/>
                    <a:pt x="360" y="31"/>
                  </a:cubicBezTo>
                  <a:cubicBezTo>
                    <a:pt x="344" y="1"/>
                    <a:pt x="344" y="1"/>
                    <a:pt x="344" y="1"/>
                  </a:cubicBezTo>
                  <a:cubicBezTo>
                    <a:pt x="330" y="1"/>
                    <a:pt x="330" y="1"/>
                    <a:pt x="330" y="1"/>
                  </a:cubicBezTo>
                  <a:lnTo>
                    <a:pt x="330" y="65"/>
                  </a:lnTo>
                  <a:close/>
                  <a:moveTo>
                    <a:pt x="272" y="65"/>
                  </a:moveTo>
                  <a:cubicBezTo>
                    <a:pt x="317" y="65"/>
                    <a:pt x="317" y="65"/>
                    <a:pt x="317" y="65"/>
                  </a:cubicBezTo>
                  <a:cubicBezTo>
                    <a:pt x="317" y="53"/>
                    <a:pt x="317" y="53"/>
                    <a:pt x="317" y="53"/>
                  </a:cubicBezTo>
                  <a:cubicBezTo>
                    <a:pt x="287" y="53"/>
                    <a:pt x="287" y="53"/>
                    <a:pt x="287" y="53"/>
                  </a:cubicBezTo>
                  <a:cubicBezTo>
                    <a:pt x="287" y="38"/>
                    <a:pt x="287" y="38"/>
                    <a:pt x="287" y="38"/>
                  </a:cubicBezTo>
                  <a:cubicBezTo>
                    <a:pt x="306" y="38"/>
                    <a:pt x="306" y="38"/>
                    <a:pt x="306" y="38"/>
                  </a:cubicBezTo>
                  <a:cubicBezTo>
                    <a:pt x="306" y="26"/>
                    <a:pt x="306" y="26"/>
                    <a:pt x="306" y="26"/>
                  </a:cubicBezTo>
                  <a:cubicBezTo>
                    <a:pt x="286" y="26"/>
                    <a:pt x="286" y="26"/>
                    <a:pt x="286" y="26"/>
                  </a:cubicBezTo>
                  <a:cubicBezTo>
                    <a:pt x="286" y="12"/>
                    <a:pt x="286" y="12"/>
                    <a:pt x="286" y="12"/>
                  </a:cubicBezTo>
                  <a:cubicBezTo>
                    <a:pt x="315" y="12"/>
                    <a:pt x="315" y="12"/>
                    <a:pt x="315" y="12"/>
                  </a:cubicBezTo>
                  <a:cubicBezTo>
                    <a:pt x="315" y="1"/>
                    <a:pt x="315" y="1"/>
                    <a:pt x="315" y="1"/>
                  </a:cubicBezTo>
                  <a:cubicBezTo>
                    <a:pt x="272" y="1"/>
                    <a:pt x="272" y="1"/>
                    <a:pt x="272" y="1"/>
                  </a:cubicBezTo>
                  <a:lnTo>
                    <a:pt x="272" y="65"/>
                  </a:lnTo>
                  <a:close/>
                  <a:moveTo>
                    <a:pt x="196" y="65"/>
                  </a:moveTo>
                  <a:cubicBezTo>
                    <a:pt x="208" y="65"/>
                    <a:pt x="208" y="65"/>
                    <a:pt x="208" y="65"/>
                  </a:cubicBezTo>
                  <a:cubicBezTo>
                    <a:pt x="208" y="31"/>
                    <a:pt x="208" y="31"/>
                    <a:pt x="208" y="31"/>
                  </a:cubicBezTo>
                  <a:cubicBezTo>
                    <a:pt x="208" y="28"/>
                    <a:pt x="207" y="15"/>
                    <a:pt x="207" y="12"/>
                  </a:cubicBezTo>
                  <a:cubicBezTo>
                    <a:pt x="207" y="12"/>
                    <a:pt x="207" y="12"/>
                    <a:pt x="207" y="12"/>
                  </a:cubicBezTo>
                  <a:cubicBezTo>
                    <a:pt x="221" y="65"/>
                    <a:pt x="221" y="65"/>
                    <a:pt x="221" y="65"/>
                  </a:cubicBezTo>
                  <a:cubicBezTo>
                    <a:pt x="231" y="65"/>
                    <a:pt x="231" y="65"/>
                    <a:pt x="231" y="65"/>
                  </a:cubicBezTo>
                  <a:cubicBezTo>
                    <a:pt x="244" y="12"/>
                    <a:pt x="244" y="12"/>
                    <a:pt x="244" y="12"/>
                  </a:cubicBezTo>
                  <a:cubicBezTo>
                    <a:pt x="244" y="12"/>
                    <a:pt x="244" y="12"/>
                    <a:pt x="244" y="12"/>
                  </a:cubicBezTo>
                  <a:cubicBezTo>
                    <a:pt x="244" y="18"/>
                    <a:pt x="244" y="26"/>
                    <a:pt x="244" y="30"/>
                  </a:cubicBezTo>
                  <a:cubicBezTo>
                    <a:pt x="244" y="65"/>
                    <a:pt x="244" y="65"/>
                    <a:pt x="244" y="65"/>
                  </a:cubicBezTo>
                  <a:cubicBezTo>
                    <a:pt x="256" y="65"/>
                    <a:pt x="256" y="65"/>
                    <a:pt x="256" y="65"/>
                  </a:cubicBezTo>
                  <a:cubicBezTo>
                    <a:pt x="256" y="1"/>
                    <a:pt x="256" y="1"/>
                    <a:pt x="256" y="1"/>
                  </a:cubicBezTo>
                  <a:cubicBezTo>
                    <a:pt x="237" y="1"/>
                    <a:pt x="237" y="1"/>
                    <a:pt x="237" y="1"/>
                  </a:cubicBezTo>
                  <a:cubicBezTo>
                    <a:pt x="229" y="27"/>
                    <a:pt x="229" y="27"/>
                    <a:pt x="229" y="27"/>
                  </a:cubicBezTo>
                  <a:cubicBezTo>
                    <a:pt x="228" y="33"/>
                    <a:pt x="227" y="37"/>
                    <a:pt x="226" y="42"/>
                  </a:cubicBezTo>
                  <a:cubicBezTo>
                    <a:pt x="226" y="42"/>
                    <a:pt x="226" y="42"/>
                    <a:pt x="226" y="42"/>
                  </a:cubicBezTo>
                  <a:cubicBezTo>
                    <a:pt x="225" y="41"/>
                    <a:pt x="224" y="35"/>
                    <a:pt x="224" y="34"/>
                  </a:cubicBezTo>
                  <a:cubicBezTo>
                    <a:pt x="223" y="31"/>
                    <a:pt x="223" y="30"/>
                    <a:pt x="222" y="27"/>
                  </a:cubicBezTo>
                  <a:cubicBezTo>
                    <a:pt x="214" y="1"/>
                    <a:pt x="214" y="1"/>
                    <a:pt x="214" y="1"/>
                  </a:cubicBezTo>
                  <a:cubicBezTo>
                    <a:pt x="196" y="1"/>
                    <a:pt x="196" y="1"/>
                    <a:pt x="196" y="1"/>
                  </a:cubicBezTo>
                  <a:lnTo>
                    <a:pt x="196" y="65"/>
                  </a:lnTo>
                  <a:close/>
                  <a:moveTo>
                    <a:pt x="118" y="65"/>
                  </a:moveTo>
                  <a:cubicBezTo>
                    <a:pt x="130" y="65"/>
                    <a:pt x="130" y="65"/>
                    <a:pt x="130" y="65"/>
                  </a:cubicBezTo>
                  <a:cubicBezTo>
                    <a:pt x="130" y="31"/>
                    <a:pt x="130" y="31"/>
                    <a:pt x="130" y="31"/>
                  </a:cubicBezTo>
                  <a:cubicBezTo>
                    <a:pt x="130" y="28"/>
                    <a:pt x="129" y="15"/>
                    <a:pt x="129" y="12"/>
                  </a:cubicBezTo>
                  <a:cubicBezTo>
                    <a:pt x="130" y="12"/>
                    <a:pt x="130" y="12"/>
                    <a:pt x="130" y="12"/>
                  </a:cubicBezTo>
                  <a:cubicBezTo>
                    <a:pt x="143" y="65"/>
                    <a:pt x="143" y="65"/>
                    <a:pt x="143" y="65"/>
                  </a:cubicBezTo>
                  <a:cubicBezTo>
                    <a:pt x="153" y="65"/>
                    <a:pt x="153" y="65"/>
                    <a:pt x="153" y="65"/>
                  </a:cubicBezTo>
                  <a:cubicBezTo>
                    <a:pt x="166" y="12"/>
                    <a:pt x="166" y="12"/>
                    <a:pt x="166" y="12"/>
                  </a:cubicBezTo>
                  <a:cubicBezTo>
                    <a:pt x="167" y="12"/>
                    <a:pt x="167" y="12"/>
                    <a:pt x="167" y="12"/>
                  </a:cubicBezTo>
                  <a:cubicBezTo>
                    <a:pt x="166" y="18"/>
                    <a:pt x="166" y="26"/>
                    <a:pt x="166" y="30"/>
                  </a:cubicBezTo>
                  <a:cubicBezTo>
                    <a:pt x="166" y="65"/>
                    <a:pt x="166" y="65"/>
                    <a:pt x="166" y="65"/>
                  </a:cubicBezTo>
                  <a:cubicBezTo>
                    <a:pt x="178" y="65"/>
                    <a:pt x="178" y="65"/>
                    <a:pt x="178" y="65"/>
                  </a:cubicBezTo>
                  <a:cubicBezTo>
                    <a:pt x="178" y="1"/>
                    <a:pt x="178" y="1"/>
                    <a:pt x="178" y="1"/>
                  </a:cubicBezTo>
                  <a:cubicBezTo>
                    <a:pt x="159" y="1"/>
                    <a:pt x="159" y="1"/>
                    <a:pt x="159" y="1"/>
                  </a:cubicBezTo>
                  <a:cubicBezTo>
                    <a:pt x="152" y="27"/>
                    <a:pt x="152" y="27"/>
                    <a:pt x="152" y="27"/>
                  </a:cubicBezTo>
                  <a:cubicBezTo>
                    <a:pt x="150" y="33"/>
                    <a:pt x="149" y="37"/>
                    <a:pt x="148" y="42"/>
                  </a:cubicBezTo>
                  <a:cubicBezTo>
                    <a:pt x="148" y="42"/>
                    <a:pt x="148" y="42"/>
                    <a:pt x="148" y="42"/>
                  </a:cubicBezTo>
                  <a:cubicBezTo>
                    <a:pt x="148" y="41"/>
                    <a:pt x="146" y="35"/>
                    <a:pt x="146" y="34"/>
                  </a:cubicBezTo>
                  <a:cubicBezTo>
                    <a:pt x="145" y="31"/>
                    <a:pt x="145" y="30"/>
                    <a:pt x="144" y="27"/>
                  </a:cubicBezTo>
                  <a:cubicBezTo>
                    <a:pt x="137" y="1"/>
                    <a:pt x="137" y="1"/>
                    <a:pt x="137" y="1"/>
                  </a:cubicBezTo>
                  <a:cubicBezTo>
                    <a:pt x="118" y="1"/>
                    <a:pt x="118" y="1"/>
                    <a:pt x="118" y="1"/>
                  </a:cubicBezTo>
                  <a:lnTo>
                    <a:pt x="118" y="65"/>
                  </a:lnTo>
                  <a:close/>
                  <a:moveTo>
                    <a:pt x="71" y="1"/>
                  </a:moveTo>
                  <a:cubicBezTo>
                    <a:pt x="53" y="65"/>
                    <a:pt x="53" y="65"/>
                    <a:pt x="53" y="65"/>
                  </a:cubicBezTo>
                  <a:cubicBezTo>
                    <a:pt x="66" y="65"/>
                    <a:pt x="66" y="65"/>
                    <a:pt x="66" y="65"/>
                  </a:cubicBezTo>
                  <a:cubicBezTo>
                    <a:pt x="70" y="52"/>
                    <a:pt x="70" y="52"/>
                    <a:pt x="70" y="52"/>
                  </a:cubicBezTo>
                  <a:cubicBezTo>
                    <a:pt x="89" y="52"/>
                    <a:pt x="89" y="52"/>
                    <a:pt x="89" y="52"/>
                  </a:cubicBezTo>
                  <a:cubicBezTo>
                    <a:pt x="92" y="65"/>
                    <a:pt x="92" y="65"/>
                    <a:pt x="92" y="65"/>
                  </a:cubicBezTo>
                  <a:cubicBezTo>
                    <a:pt x="106" y="65"/>
                    <a:pt x="106" y="65"/>
                    <a:pt x="106" y="65"/>
                  </a:cubicBezTo>
                  <a:cubicBezTo>
                    <a:pt x="88" y="1"/>
                    <a:pt x="88" y="1"/>
                    <a:pt x="88" y="1"/>
                  </a:cubicBezTo>
                  <a:lnTo>
                    <a:pt x="71" y="1"/>
                  </a:lnTo>
                  <a:close/>
                  <a:moveTo>
                    <a:pt x="86" y="41"/>
                  </a:moveTo>
                  <a:cubicBezTo>
                    <a:pt x="72" y="41"/>
                    <a:pt x="72" y="41"/>
                    <a:pt x="72" y="41"/>
                  </a:cubicBezTo>
                  <a:cubicBezTo>
                    <a:pt x="79" y="12"/>
                    <a:pt x="79" y="12"/>
                    <a:pt x="79" y="12"/>
                  </a:cubicBezTo>
                  <a:cubicBezTo>
                    <a:pt x="79" y="12"/>
                    <a:pt x="79" y="12"/>
                    <a:pt x="79" y="12"/>
                  </a:cubicBezTo>
                  <a:lnTo>
                    <a:pt x="86" y="41"/>
                  </a:lnTo>
                  <a:close/>
                  <a:moveTo>
                    <a:pt x="43" y="11"/>
                  </a:moveTo>
                  <a:cubicBezTo>
                    <a:pt x="38" y="3"/>
                    <a:pt x="31" y="0"/>
                    <a:pt x="22" y="0"/>
                  </a:cubicBezTo>
                  <a:cubicBezTo>
                    <a:pt x="9" y="0"/>
                    <a:pt x="1" y="7"/>
                    <a:pt x="1" y="18"/>
                  </a:cubicBezTo>
                  <a:cubicBezTo>
                    <a:pt x="1" y="30"/>
                    <a:pt x="10" y="34"/>
                    <a:pt x="19" y="38"/>
                  </a:cubicBezTo>
                  <a:cubicBezTo>
                    <a:pt x="29" y="42"/>
                    <a:pt x="31" y="43"/>
                    <a:pt x="31" y="48"/>
                  </a:cubicBezTo>
                  <a:cubicBezTo>
                    <a:pt x="31" y="54"/>
                    <a:pt x="26" y="55"/>
                    <a:pt x="23" y="55"/>
                  </a:cubicBezTo>
                  <a:cubicBezTo>
                    <a:pt x="17" y="55"/>
                    <a:pt x="13" y="52"/>
                    <a:pt x="11" y="46"/>
                  </a:cubicBezTo>
                  <a:cubicBezTo>
                    <a:pt x="0" y="53"/>
                    <a:pt x="0" y="53"/>
                    <a:pt x="0" y="53"/>
                  </a:cubicBezTo>
                  <a:cubicBezTo>
                    <a:pt x="6" y="64"/>
                    <a:pt x="12" y="66"/>
                    <a:pt x="23" y="66"/>
                  </a:cubicBezTo>
                  <a:cubicBezTo>
                    <a:pt x="27" y="66"/>
                    <a:pt x="32" y="65"/>
                    <a:pt x="36" y="63"/>
                  </a:cubicBezTo>
                  <a:cubicBezTo>
                    <a:pt x="45" y="58"/>
                    <a:pt x="45" y="49"/>
                    <a:pt x="45" y="46"/>
                  </a:cubicBezTo>
                  <a:cubicBezTo>
                    <a:pt x="45" y="40"/>
                    <a:pt x="42" y="36"/>
                    <a:pt x="41" y="35"/>
                  </a:cubicBezTo>
                  <a:cubicBezTo>
                    <a:pt x="39" y="32"/>
                    <a:pt x="34" y="29"/>
                    <a:pt x="30" y="28"/>
                  </a:cubicBezTo>
                  <a:cubicBezTo>
                    <a:pt x="22" y="25"/>
                    <a:pt x="22" y="25"/>
                    <a:pt x="22" y="25"/>
                  </a:cubicBezTo>
                  <a:cubicBezTo>
                    <a:pt x="18" y="23"/>
                    <a:pt x="14" y="22"/>
                    <a:pt x="14" y="17"/>
                  </a:cubicBezTo>
                  <a:cubicBezTo>
                    <a:pt x="14" y="16"/>
                    <a:pt x="14" y="11"/>
                    <a:pt x="22" y="11"/>
                  </a:cubicBezTo>
                  <a:cubicBezTo>
                    <a:pt x="27" y="11"/>
                    <a:pt x="31" y="14"/>
                    <a:pt x="33" y="18"/>
                  </a:cubicBezTo>
                  <a:lnTo>
                    <a:pt x="43" y="11"/>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6" name="Freeform 9"/>
            <p:cNvSpPr>
              <a:spLocks noEditPoints="1"/>
            </p:cNvSpPr>
            <p:nvPr/>
          </p:nvSpPr>
          <p:spPr bwMode="auto">
            <a:xfrm>
              <a:off x="5220" y="2750"/>
              <a:ext cx="1426" cy="211"/>
            </a:xfrm>
            <a:custGeom>
              <a:avLst/>
              <a:gdLst>
                <a:gd name="T0" fmla="*/ 548 w 601"/>
                <a:gd name="T1" fmla="*/ 89 h 89"/>
                <a:gd name="T2" fmla="*/ 528 w 601"/>
                <a:gd name="T3" fmla="*/ 0 h 89"/>
                <a:gd name="T4" fmla="*/ 575 w 601"/>
                <a:gd name="T5" fmla="*/ 0 h 89"/>
                <a:gd name="T6" fmla="*/ 578 w 601"/>
                <a:gd name="T7" fmla="*/ 89 h 89"/>
                <a:gd name="T8" fmla="*/ 570 w 601"/>
                <a:gd name="T9" fmla="*/ 42 h 89"/>
                <a:gd name="T10" fmla="*/ 575 w 601"/>
                <a:gd name="T11" fmla="*/ 0 h 89"/>
                <a:gd name="T12" fmla="*/ 471 w 601"/>
                <a:gd name="T13" fmla="*/ 53 h 89"/>
                <a:gd name="T14" fmla="*/ 509 w 601"/>
                <a:gd name="T15" fmla="*/ 89 h 89"/>
                <a:gd name="T16" fmla="*/ 507 w 601"/>
                <a:gd name="T17" fmla="*/ 26 h 89"/>
                <a:gd name="T18" fmla="*/ 446 w 601"/>
                <a:gd name="T19" fmla="*/ 0 h 89"/>
                <a:gd name="T20" fmla="*/ 465 w 601"/>
                <a:gd name="T21" fmla="*/ 89 h 89"/>
                <a:gd name="T22" fmla="*/ 465 w 601"/>
                <a:gd name="T23" fmla="*/ 14 h 89"/>
                <a:gd name="T24" fmla="*/ 487 w 601"/>
                <a:gd name="T25" fmla="*/ 26 h 89"/>
                <a:gd name="T26" fmla="*/ 465 w 601"/>
                <a:gd name="T27" fmla="*/ 39 h 89"/>
                <a:gd name="T28" fmla="*/ 380 w 601"/>
                <a:gd name="T29" fmla="*/ 0 h 89"/>
                <a:gd name="T30" fmla="*/ 374 w 601"/>
                <a:gd name="T31" fmla="*/ 89 h 89"/>
                <a:gd name="T32" fmla="*/ 406 w 601"/>
                <a:gd name="T33" fmla="*/ 71 h 89"/>
                <a:gd name="T34" fmla="*/ 429 w 601"/>
                <a:gd name="T35" fmla="*/ 89 h 89"/>
                <a:gd name="T36" fmla="*/ 380 w 601"/>
                <a:gd name="T37" fmla="*/ 0 h 89"/>
                <a:gd name="T38" fmla="*/ 382 w 601"/>
                <a:gd name="T39" fmla="*/ 56 h 89"/>
                <a:gd name="T40" fmla="*/ 392 w 601"/>
                <a:gd name="T41" fmla="*/ 16 h 89"/>
                <a:gd name="T42" fmla="*/ 253 w 601"/>
                <a:gd name="T43" fmla="*/ 89 h 89"/>
                <a:gd name="T44" fmla="*/ 270 w 601"/>
                <a:gd name="T45" fmla="*/ 42 h 89"/>
                <a:gd name="T46" fmla="*/ 270 w 601"/>
                <a:gd name="T47" fmla="*/ 16 h 89"/>
                <a:gd name="T48" fmla="*/ 302 w 601"/>
                <a:gd name="T49" fmla="*/ 89 h 89"/>
                <a:gd name="T50" fmla="*/ 321 w 601"/>
                <a:gd name="T51" fmla="*/ 16 h 89"/>
                <a:gd name="T52" fmla="*/ 320 w 601"/>
                <a:gd name="T53" fmla="*/ 89 h 89"/>
                <a:gd name="T54" fmla="*/ 337 w 601"/>
                <a:gd name="T55" fmla="*/ 0 h 89"/>
                <a:gd name="T56" fmla="*/ 301 w 601"/>
                <a:gd name="T57" fmla="*/ 37 h 89"/>
                <a:gd name="T58" fmla="*/ 295 w 601"/>
                <a:gd name="T59" fmla="*/ 58 h 89"/>
                <a:gd name="T60" fmla="*/ 290 w 601"/>
                <a:gd name="T61" fmla="*/ 37 h 89"/>
                <a:gd name="T62" fmla="*/ 253 w 601"/>
                <a:gd name="T63" fmla="*/ 0 h 89"/>
                <a:gd name="T64" fmla="*/ 166 w 601"/>
                <a:gd name="T65" fmla="*/ 89 h 89"/>
                <a:gd name="T66" fmla="*/ 184 w 601"/>
                <a:gd name="T67" fmla="*/ 47 h 89"/>
                <a:gd name="T68" fmla="*/ 184 w 601"/>
                <a:gd name="T69" fmla="*/ 31 h 89"/>
                <a:gd name="T70" fmla="*/ 215 w 601"/>
                <a:gd name="T71" fmla="*/ 89 h 89"/>
                <a:gd name="T72" fmla="*/ 231 w 601"/>
                <a:gd name="T73" fmla="*/ 0 h 89"/>
                <a:gd name="T74" fmla="*/ 213 w 601"/>
                <a:gd name="T75" fmla="*/ 33 h 89"/>
                <a:gd name="T76" fmla="*/ 213 w 601"/>
                <a:gd name="T77" fmla="*/ 52 h 89"/>
                <a:gd name="T78" fmla="*/ 211 w 601"/>
                <a:gd name="T79" fmla="*/ 48 h 89"/>
                <a:gd name="T80" fmla="*/ 185 w 601"/>
                <a:gd name="T81" fmla="*/ 0 h 89"/>
                <a:gd name="T82" fmla="*/ 166 w 601"/>
                <a:gd name="T83" fmla="*/ 89 h 89"/>
                <a:gd name="T84" fmla="*/ 75 w 601"/>
                <a:gd name="T85" fmla="*/ 89 h 89"/>
                <a:gd name="T86" fmla="*/ 98 w 601"/>
                <a:gd name="T87" fmla="*/ 71 h 89"/>
                <a:gd name="T88" fmla="*/ 130 w 601"/>
                <a:gd name="T89" fmla="*/ 89 h 89"/>
                <a:gd name="T90" fmla="*/ 123 w 601"/>
                <a:gd name="T91" fmla="*/ 0 h 89"/>
                <a:gd name="T92" fmla="*/ 122 w 601"/>
                <a:gd name="T93" fmla="*/ 56 h 89"/>
                <a:gd name="T94" fmla="*/ 111 w 601"/>
                <a:gd name="T95" fmla="*/ 16 h 89"/>
                <a:gd name="T96" fmla="*/ 122 w 601"/>
                <a:gd name="T97" fmla="*/ 56 h 89"/>
                <a:gd name="T98" fmla="*/ 39 w 601"/>
                <a:gd name="T99" fmla="*/ 21 h 89"/>
                <a:gd name="T100" fmla="*/ 42 w 601"/>
                <a:gd name="T101" fmla="*/ 55 h 89"/>
                <a:gd name="T102" fmla="*/ 20 w 601"/>
                <a:gd name="T103" fmla="*/ 73 h 89"/>
                <a:gd name="T104" fmla="*/ 0 w 601"/>
                <a:gd name="T105" fmla="*/ 89 h 89"/>
                <a:gd name="T106" fmla="*/ 49 w 601"/>
                <a:gd name="T107" fmla="*/ 84 h 89"/>
                <a:gd name="T108" fmla="*/ 62 w 601"/>
                <a:gd name="T109" fmla="*/ 44 h 89"/>
                <a:gd name="T110" fmla="*/ 22 w 601"/>
                <a:gd name="T111" fmla="*/ 0 h 89"/>
                <a:gd name="T112" fmla="*/ 0 w 601"/>
                <a:gd name="T11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89">
                  <a:moveTo>
                    <a:pt x="528" y="89"/>
                  </a:moveTo>
                  <a:cubicBezTo>
                    <a:pt x="548" y="89"/>
                    <a:pt x="548" y="89"/>
                    <a:pt x="548" y="89"/>
                  </a:cubicBezTo>
                  <a:cubicBezTo>
                    <a:pt x="548" y="0"/>
                    <a:pt x="548" y="0"/>
                    <a:pt x="548" y="0"/>
                  </a:cubicBezTo>
                  <a:cubicBezTo>
                    <a:pt x="528" y="0"/>
                    <a:pt x="528" y="0"/>
                    <a:pt x="528" y="0"/>
                  </a:cubicBezTo>
                  <a:lnTo>
                    <a:pt x="528" y="89"/>
                  </a:lnTo>
                  <a:close/>
                  <a:moveTo>
                    <a:pt x="575" y="0"/>
                  </a:moveTo>
                  <a:cubicBezTo>
                    <a:pt x="548" y="43"/>
                    <a:pt x="548" y="43"/>
                    <a:pt x="548" y="43"/>
                  </a:cubicBezTo>
                  <a:cubicBezTo>
                    <a:pt x="578" y="89"/>
                    <a:pt x="578" y="89"/>
                    <a:pt x="578" y="89"/>
                  </a:cubicBezTo>
                  <a:cubicBezTo>
                    <a:pt x="601" y="89"/>
                    <a:pt x="601" y="89"/>
                    <a:pt x="601" y="89"/>
                  </a:cubicBezTo>
                  <a:cubicBezTo>
                    <a:pt x="570" y="42"/>
                    <a:pt x="570" y="42"/>
                    <a:pt x="570" y="42"/>
                  </a:cubicBezTo>
                  <a:cubicBezTo>
                    <a:pt x="597" y="0"/>
                    <a:pt x="597" y="0"/>
                    <a:pt x="597" y="0"/>
                  </a:cubicBezTo>
                  <a:lnTo>
                    <a:pt x="575" y="0"/>
                  </a:lnTo>
                  <a:close/>
                  <a:moveTo>
                    <a:pt x="465" y="53"/>
                  </a:moveTo>
                  <a:cubicBezTo>
                    <a:pt x="471" y="53"/>
                    <a:pt x="471" y="53"/>
                    <a:pt x="471" y="53"/>
                  </a:cubicBezTo>
                  <a:cubicBezTo>
                    <a:pt x="488" y="89"/>
                    <a:pt x="488" y="89"/>
                    <a:pt x="488" y="89"/>
                  </a:cubicBezTo>
                  <a:cubicBezTo>
                    <a:pt x="509" y="89"/>
                    <a:pt x="509" y="89"/>
                    <a:pt x="509" y="89"/>
                  </a:cubicBezTo>
                  <a:cubicBezTo>
                    <a:pt x="490" y="50"/>
                    <a:pt x="490" y="50"/>
                    <a:pt x="490" y="50"/>
                  </a:cubicBezTo>
                  <a:cubicBezTo>
                    <a:pt x="503" y="46"/>
                    <a:pt x="507" y="37"/>
                    <a:pt x="507" y="26"/>
                  </a:cubicBezTo>
                  <a:cubicBezTo>
                    <a:pt x="507" y="2"/>
                    <a:pt x="489" y="0"/>
                    <a:pt x="474" y="0"/>
                  </a:cubicBezTo>
                  <a:cubicBezTo>
                    <a:pt x="446" y="0"/>
                    <a:pt x="446" y="0"/>
                    <a:pt x="446" y="0"/>
                  </a:cubicBezTo>
                  <a:cubicBezTo>
                    <a:pt x="446" y="89"/>
                    <a:pt x="446" y="89"/>
                    <a:pt x="446" y="89"/>
                  </a:cubicBezTo>
                  <a:cubicBezTo>
                    <a:pt x="465" y="89"/>
                    <a:pt x="465" y="89"/>
                    <a:pt x="465" y="89"/>
                  </a:cubicBezTo>
                  <a:lnTo>
                    <a:pt x="465" y="53"/>
                  </a:lnTo>
                  <a:close/>
                  <a:moveTo>
                    <a:pt x="465" y="14"/>
                  </a:moveTo>
                  <a:cubicBezTo>
                    <a:pt x="476" y="14"/>
                    <a:pt x="478" y="14"/>
                    <a:pt x="481" y="15"/>
                  </a:cubicBezTo>
                  <a:cubicBezTo>
                    <a:pt x="485" y="16"/>
                    <a:pt x="487" y="20"/>
                    <a:pt x="487" y="26"/>
                  </a:cubicBezTo>
                  <a:cubicBezTo>
                    <a:pt x="487" y="31"/>
                    <a:pt x="487" y="35"/>
                    <a:pt x="480" y="38"/>
                  </a:cubicBezTo>
                  <a:cubicBezTo>
                    <a:pt x="478" y="39"/>
                    <a:pt x="476" y="39"/>
                    <a:pt x="465" y="39"/>
                  </a:cubicBezTo>
                  <a:lnTo>
                    <a:pt x="465" y="14"/>
                  </a:lnTo>
                  <a:close/>
                  <a:moveTo>
                    <a:pt x="380" y="0"/>
                  </a:moveTo>
                  <a:cubicBezTo>
                    <a:pt x="355" y="89"/>
                    <a:pt x="355" y="89"/>
                    <a:pt x="355" y="89"/>
                  </a:cubicBezTo>
                  <a:cubicBezTo>
                    <a:pt x="374" y="89"/>
                    <a:pt x="374" y="89"/>
                    <a:pt x="374" y="89"/>
                  </a:cubicBezTo>
                  <a:cubicBezTo>
                    <a:pt x="378" y="71"/>
                    <a:pt x="378" y="71"/>
                    <a:pt x="378" y="71"/>
                  </a:cubicBezTo>
                  <a:cubicBezTo>
                    <a:pt x="406" y="71"/>
                    <a:pt x="406" y="71"/>
                    <a:pt x="406" y="71"/>
                  </a:cubicBezTo>
                  <a:cubicBezTo>
                    <a:pt x="410" y="89"/>
                    <a:pt x="410" y="89"/>
                    <a:pt x="410" y="89"/>
                  </a:cubicBezTo>
                  <a:cubicBezTo>
                    <a:pt x="429" y="89"/>
                    <a:pt x="429" y="89"/>
                    <a:pt x="429" y="89"/>
                  </a:cubicBezTo>
                  <a:cubicBezTo>
                    <a:pt x="403" y="0"/>
                    <a:pt x="403" y="0"/>
                    <a:pt x="403" y="0"/>
                  </a:cubicBezTo>
                  <a:lnTo>
                    <a:pt x="380" y="0"/>
                  </a:lnTo>
                  <a:close/>
                  <a:moveTo>
                    <a:pt x="402" y="56"/>
                  </a:moveTo>
                  <a:cubicBezTo>
                    <a:pt x="382" y="56"/>
                    <a:pt x="382" y="56"/>
                    <a:pt x="382" y="56"/>
                  </a:cubicBezTo>
                  <a:cubicBezTo>
                    <a:pt x="391" y="16"/>
                    <a:pt x="391" y="16"/>
                    <a:pt x="391" y="16"/>
                  </a:cubicBezTo>
                  <a:cubicBezTo>
                    <a:pt x="392" y="16"/>
                    <a:pt x="392" y="16"/>
                    <a:pt x="392" y="16"/>
                  </a:cubicBezTo>
                  <a:lnTo>
                    <a:pt x="402" y="56"/>
                  </a:lnTo>
                  <a:close/>
                  <a:moveTo>
                    <a:pt x="253" y="89"/>
                  </a:moveTo>
                  <a:cubicBezTo>
                    <a:pt x="270" y="89"/>
                    <a:pt x="270" y="89"/>
                    <a:pt x="270" y="89"/>
                  </a:cubicBezTo>
                  <a:cubicBezTo>
                    <a:pt x="270" y="42"/>
                    <a:pt x="270" y="42"/>
                    <a:pt x="270" y="42"/>
                  </a:cubicBezTo>
                  <a:cubicBezTo>
                    <a:pt x="270" y="38"/>
                    <a:pt x="269" y="20"/>
                    <a:pt x="269" y="16"/>
                  </a:cubicBezTo>
                  <a:cubicBezTo>
                    <a:pt x="270" y="16"/>
                    <a:pt x="270" y="16"/>
                    <a:pt x="270" y="16"/>
                  </a:cubicBezTo>
                  <a:cubicBezTo>
                    <a:pt x="289" y="89"/>
                    <a:pt x="289" y="89"/>
                    <a:pt x="289" y="89"/>
                  </a:cubicBezTo>
                  <a:cubicBezTo>
                    <a:pt x="302" y="89"/>
                    <a:pt x="302" y="89"/>
                    <a:pt x="302" y="89"/>
                  </a:cubicBezTo>
                  <a:cubicBezTo>
                    <a:pt x="321" y="16"/>
                    <a:pt x="321" y="16"/>
                    <a:pt x="321" y="16"/>
                  </a:cubicBezTo>
                  <a:cubicBezTo>
                    <a:pt x="321" y="16"/>
                    <a:pt x="321" y="16"/>
                    <a:pt x="321" y="16"/>
                  </a:cubicBezTo>
                  <a:cubicBezTo>
                    <a:pt x="321" y="24"/>
                    <a:pt x="320" y="35"/>
                    <a:pt x="320" y="41"/>
                  </a:cubicBezTo>
                  <a:cubicBezTo>
                    <a:pt x="320" y="89"/>
                    <a:pt x="320" y="89"/>
                    <a:pt x="320" y="89"/>
                  </a:cubicBezTo>
                  <a:cubicBezTo>
                    <a:pt x="337" y="89"/>
                    <a:pt x="337" y="89"/>
                    <a:pt x="337" y="89"/>
                  </a:cubicBezTo>
                  <a:cubicBezTo>
                    <a:pt x="337" y="0"/>
                    <a:pt x="337" y="0"/>
                    <a:pt x="337" y="0"/>
                  </a:cubicBezTo>
                  <a:cubicBezTo>
                    <a:pt x="311" y="0"/>
                    <a:pt x="311" y="0"/>
                    <a:pt x="311" y="0"/>
                  </a:cubicBezTo>
                  <a:cubicBezTo>
                    <a:pt x="301" y="37"/>
                    <a:pt x="301" y="37"/>
                    <a:pt x="301" y="37"/>
                  </a:cubicBezTo>
                  <a:cubicBezTo>
                    <a:pt x="298" y="45"/>
                    <a:pt x="297" y="50"/>
                    <a:pt x="296" y="58"/>
                  </a:cubicBezTo>
                  <a:cubicBezTo>
                    <a:pt x="295" y="58"/>
                    <a:pt x="295" y="58"/>
                    <a:pt x="295" y="58"/>
                  </a:cubicBezTo>
                  <a:cubicBezTo>
                    <a:pt x="295" y="56"/>
                    <a:pt x="293" y="48"/>
                    <a:pt x="292" y="47"/>
                  </a:cubicBezTo>
                  <a:cubicBezTo>
                    <a:pt x="291" y="43"/>
                    <a:pt x="291" y="41"/>
                    <a:pt x="290" y="37"/>
                  </a:cubicBezTo>
                  <a:cubicBezTo>
                    <a:pt x="279" y="0"/>
                    <a:pt x="279" y="0"/>
                    <a:pt x="279" y="0"/>
                  </a:cubicBezTo>
                  <a:cubicBezTo>
                    <a:pt x="253" y="0"/>
                    <a:pt x="253" y="0"/>
                    <a:pt x="253" y="0"/>
                  </a:cubicBezTo>
                  <a:lnTo>
                    <a:pt x="253" y="89"/>
                  </a:lnTo>
                  <a:close/>
                  <a:moveTo>
                    <a:pt x="166" y="89"/>
                  </a:moveTo>
                  <a:cubicBezTo>
                    <a:pt x="184" y="89"/>
                    <a:pt x="184" y="89"/>
                    <a:pt x="184" y="89"/>
                  </a:cubicBezTo>
                  <a:cubicBezTo>
                    <a:pt x="184" y="47"/>
                    <a:pt x="184" y="47"/>
                    <a:pt x="184" y="47"/>
                  </a:cubicBezTo>
                  <a:cubicBezTo>
                    <a:pt x="184" y="45"/>
                    <a:pt x="184" y="34"/>
                    <a:pt x="184" y="31"/>
                  </a:cubicBezTo>
                  <a:cubicBezTo>
                    <a:pt x="184" y="31"/>
                    <a:pt x="184" y="31"/>
                    <a:pt x="184" y="31"/>
                  </a:cubicBezTo>
                  <a:cubicBezTo>
                    <a:pt x="189" y="42"/>
                    <a:pt x="189" y="42"/>
                    <a:pt x="191" y="46"/>
                  </a:cubicBezTo>
                  <a:cubicBezTo>
                    <a:pt x="215" y="89"/>
                    <a:pt x="215" y="89"/>
                    <a:pt x="215" y="89"/>
                  </a:cubicBezTo>
                  <a:cubicBezTo>
                    <a:pt x="231" y="89"/>
                    <a:pt x="231" y="89"/>
                    <a:pt x="231" y="89"/>
                  </a:cubicBezTo>
                  <a:cubicBezTo>
                    <a:pt x="231" y="0"/>
                    <a:pt x="231" y="0"/>
                    <a:pt x="231" y="0"/>
                  </a:cubicBezTo>
                  <a:cubicBezTo>
                    <a:pt x="213" y="0"/>
                    <a:pt x="213" y="0"/>
                    <a:pt x="213" y="0"/>
                  </a:cubicBezTo>
                  <a:cubicBezTo>
                    <a:pt x="213" y="33"/>
                    <a:pt x="213" y="33"/>
                    <a:pt x="213" y="33"/>
                  </a:cubicBezTo>
                  <a:cubicBezTo>
                    <a:pt x="213" y="37"/>
                    <a:pt x="213" y="37"/>
                    <a:pt x="213" y="43"/>
                  </a:cubicBezTo>
                  <a:cubicBezTo>
                    <a:pt x="213" y="52"/>
                    <a:pt x="213" y="52"/>
                    <a:pt x="213" y="52"/>
                  </a:cubicBezTo>
                  <a:cubicBezTo>
                    <a:pt x="213" y="52"/>
                    <a:pt x="213" y="52"/>
                    <a:pt x="213" y="52"/>
                  </a:cubicBezTo>
                  <a:cubicBezTo>
                    <a:pt x="212" y="52"/>
                    <a:pt x="211" y="49"/>
                    <a:pt x="211" y="48"/>
                  </a:cubicBezTo>
                  <a:cubicBezTo>
                    <a:pt x="210" y="46"/>
                    <a:pt x="209" y="44"/>
                    <a:pt x="208" y="42"/>
                  </a:cubicBezTo>
                  <a:cubicBezTo>
                    <a:pt x="185" y="0"/>
                    <a:pt x="185" y="0"/>
                    <a:pt x="185" y="0"/>
                  </a:cubicBezTo>
                  <a:cubicBezTo>
                    <a:pt x="166" y="0"/>
                    <a:pt x="166" y="0"/>
                    <a:pt x="166" y="0"/>
                  </a:cubicBezTo>
                  <a:lnTo>
                    <a:pt x="166" y="89"/>
                  </a:lnTo>
                  <a:close/>
                  <a:moveTo>
                    <a:pt x="100" y="0"/>
                  </a:moveTo>
                  <a:cubicBezTo>
                    <a:pt x="75" y="89"/>
                    <a:pt x="75" y="89"/>
                    <a:pt x="75" y="89"/>
                  </a:cubicBezTo>
                  <a:cubicBezTo>
                    <a:pt x="94" y="89"/>
                    <a:pt x="94" y="89"/>
                    <a:pt x="94" y="89"/>
                  </a:cubicBezTo>
                  <a:cubicBezTo>
                    <a:pt x="98" y="71"/>
                    <a:pt x="98" y="71"/>
                    <a:pt x="98" y="71"/>
                  </a:cubicBezTo>
                  <a:cubicBezTo>
                    <a:pt x="126" y="71"/>
                    <a:pt x="126" y="71"/>
                    <a:pt x="126" y="71"/>
                  </a:cubicBezTo>
                  <a:cubicBezTo>
                    <a:pt x="130" y="89"/>
                    <a:pt x="130" y="89"/>
                    <a:pt x="130" y="89"/>
                  </a:cubicBezTo>
                  <a:cubicBezTo>
                    <a:pt x="149" y="89"/>
                    <a:pt x="149" y="89"/>
                    <a:pt x="149" y="89"/>
                  </a:cubicBezTo>
                  <a:cubicBezTo>
                    <a:pt x="123" y="0"/>
                    <a:pt x="123" y="0"/>
                    <a:pt x="123" y="0"/>
                  </a:cubicBezTo>
                  <a:lnTo>
                    <a:pt x="100" y="0"/>
                  </a:lnTo>
                  <a:close/>
                  <a:moveTo>
                    <a:pt x="122" y="56"/>
                  </a:moveTo>
                  <a:cubicBezTo>
                    <a:pt x="102" y="56"/>
                    <a:pt x="102" y="56"/>
                    <a:pt x="102" y="56"/>
                  </a:cubicBezTo>
                  <a:cubicBezTo>
                    <a:pt x="111" y="16"/>
                    <a:pt x="111" y="16"/>
                    <a:pt x="111" y="16"/>
                  </a:cubicBezTo>
                  <a:cubicBezTo>
                    <a:pt x="112" y="16"/>
                    <a:pt x="112" y="16"/>
                    <a:pt x="112" y="16"/>
                  </a:cubicBezTo>
                  <a:lnTo>
                    <a:pt x="122" y="56"/>
                  </a:lnTo>
                  <a:close/>
                  <a:moveTo>
                    <a:pt x="20" y="16"/>
                  </a:moveTo>
                  <a:cubicBezTo>
                    <a:pt x="31" y="16"/>
                    <a:pt x="35" y="16"/>
                    <a:pt x="39" y="21"/>
                  </a:cubicBezTo>
                  <a:cubicBezTo>
                    <a:pt x="42" y="26"/>
                    <a:pt x="42" y="33"/>
                    <a:pt x="42" y="44"/>
                  </a:cubicBezTo>
                  <a:cubicBezTo>
                    <a:pt x="42" y="47"/>
                    <a:pt x="42" y="52"/>
                    <a:pt x="42" y="55"/>
                  </a:cubicBezTo>
                  <a:cubicBezTo>
                    <a:pt x="42" y="72"/>
                    <a:pt x="34" y="73"/>
                    <a:pt x="26" y="73"/>
                  </a:cubicBezTo>
                  <a:cubicBezTo>
                    <a:pt x="20" y="73"/>
                    <a:pt x="20" y="73"/>
                    <a:pt x="20" y="73"/>
                  </a:cubicBezTo>
                  <a:lnTo>
                    <a:pt x="20" y="16"/>
                  </a:lnTo>
                  <a:close/>
                  <a:moveTo>
                    <a:pt x="0" y="89"/>
                  </a:moveTo>
                  <a:cubicBezTo>
                    <a:pt x="15" y="89"/>
                    <a:pt x="28" y="89"/>
                    <a:pt x="30" y="89"/>
                  </a:cubicBezTo>
                  <a:cubicBezTo>
                    <a:pt x="37" y="88"/>
                    <a:pt x="43" y="88"/>
                    <a:pt x="49" y="84"/>
                  </a:cubicBezTo>
                  <a:cubicBezTo>
                    <a:pt x="59" y="79"/>
                    <a:pt x="61" y="69"/>
                    <a:pt x="61" y="59"/>
                  </a:cubicBezTo>
                  <a:cubicBezTo>
                    <a:pt x="62" y="44"/>
                    <a:pt x="62" y="44"/>
                    <a:pt x="62" y="44"/>
                  </a:cubicBezTo>
                  <a:cubicBezTo>
                    <a:pt x="62" y="24"/>
                    <a:pt x="60" y="17"/>
                    <a:pt x="56" y="12"/>
                  </a:cubicBezTo>
                  <a:cubicBezTo>
                    <a:pt x="51" y="4"/>
                    <a:pt x="44" y="0"/>
                    <a:pt x="22" y="0"/>
                  </a:cubicBezTo>
                  <a:cubicBezTo>
                    <a:pt x="0" y="0"/>
                    <a:pt x="0" y="0"/>
                    <a:pt x="0" y="0"/>
                  </a:cubicBezTo>
                  <a:lnTo>
                    <a:pt x="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7" name="Freeform 10"/>
            <p:cNvSpPr>
              <a:spLocks/>
            </p:cNvSpPr>
            <p:nvPr/>
          </p:nvSpPr>
          <p:spPr bwMode="auto">
            <a:xfrm>
              <a:off x="5032" y="1671"/>
              <a:ext cx="807" cy="913"/>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8" name="Rectangle 11"/>
            <p:cNvSpPr>
              <a:spLocks noChangeArrowheads="1"/>
            </p:cNvSpPr>
            <p:nvPr/>
          </p:nvSpPr>
          <p:spPr bwMode="auto">
            <a:xfrm>
              <a:off x="5839" y="1671"/>
              <a:ext cx="268" cy="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9" name="Freeform 12"/>
            <p:cNvSpPr>
              <a:spLocks/>
            </p:cNvSpPr>
            <p:nvPr/>
          </p:nvSpPr>
          <p:spPr bwMode="auto">
            <a:xfrm>
              <a:off x="6107" y="1671"/>
              <a:ext cx="539" cy="913"/>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3" name="Subtitle 2"/>
          <p:cNvSpPr>
            <a:spLocks noGrp="1"/>
          </p:cNvSpPr>
          <p:nvPr>
            <p:ph type="subTitle" idx="1" hasCustomPrompt="1"/>
          </p:nvPr>
        </p:nvSpPr>
        <p:spPr>
          <a:xfrm>
            <a:off x="1583999" y="3427227"/>
            <a:ext cx="6484236" cy="270714"/>
          </a:xfrm>
        </p:spPr>
        <p:txBody>
          <a:bodyPr>
            <a:normAutofit/>
          </a:bodyPr>
          <a:lstStyle>
            <a:lvl1pPr marL="0" indent="0" algn="l">
              <a:buNone/>
              <a:defRPr sz="1800" b="0"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smtClean="0"/>
              <a:t>UNDERRUBRIK</a:t>
            </a:r>
            <a:endParaRPr lang="da-DK" noProof="0" dirty="0"/>
          </a:p>
        </p:txBody>
      </p:sp>
      <p:sp>
        <p:nvSpPr>
          <p:cNvPr id="4" name="Date Placeholder 3"/>
          <p:cNvSpPr>
            <a:spLocks noGrp="1"/>
          </p:cNvSpPr>
          <p:nvPr>
            <p:ph type="dt" sz="half" idx="10"/>
          </p:nvPr>
        </p:nvSpPr>
        <p:spPr>
          <a:xfrm>
            <a:off x="1584001" y="3939784"/>
            <a:ext cx="6484233" cy="101143"/>
          </a:xfrm>
        </p:spPr>
        <p:txBody>
          <a:bodyPr/>
          <a:lstStyle>
            <a:lvl1pPr>
              <a:defRPr sz="900"/>
            </a:lvl1pPr>
          </a:lstStyle>
          <a:p>
            <a:fld id="{0416CFDA-2DCA-4DDF-9EDF-AFA82BC106DE}" type="datetime2">
              <a:rPr lang="da-DK" noProof="0" smtClean="0"/>
              <a:pPr/>
              <a:t>4. april 2014</a:t>
            </a:fld>
            <a:endParaRPr lang="da-DK" noProof="0" dirty="0"/>
          </a:p>
        </p:txBody>
      </p:sp>
      <p:sp>
        <p:nvSpPr>
          <p:cNvPr id="5" name="Footer Placeholder 4"/>
          <p:cNvSpPr>
            <a:spLocks noGrp="1"/>
          </p:cNvSpPr>
          <p:nvPr>
            <p:ph type="ftr" sz="quarter" idx="11"/>
          </p:nvPr>
        </p:nvSpPr>
        <p:spPr>
          <a:xfrm>
            <a:off x="1584002" y="6089063"/>
            <a:ext cx="3001062" cy="108503"/>
          </a:xfrm>
        </p:spPr>
        <p:txBody>
          <a:bodyPr/>
          <a:lstStyle>
            <a:lvl1pPr>
              <a:defRPr sz="700"/>
            </a:lvl1p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a:xfrm>
            <a:off x="1584002" y="6315176"/>
            <a:ext cx="3001062" cy="103932"/>
          </a:xfrm>
        </p:spPr>
        <p:txBody>
          <a:bodyPr/>
          <a:lstStyle>
            <a:lvl1pPr>
              <a:defRPr sz="700"/>
            </a:lvl1pPr>
          </a:lstStyle>
          <a:p>
            <a:fld id="{433D74EC-B1F4-4ED0-BDA3-9FE41FAAB2E1}" type="slidenum">
              <a:rPr lang="da-DK" noProof="0" smtClean="0"/>
              <a:pPr/>
              <a:t>‹nr.›</a:t>
            </a:fld>
            <a:endParaRPr lang="da-DK" noProof="0" dirty="0"/>
          </a:p>
        </p:txBody>
      </p:sp>
    </p:spTree>
    <p:extLst>
      <p:ext uri="{BB962C8B-B14F-4D97-AF65-F5344CB8AC3E}">
        <p14:creationId xmlns:p14="http://schemas.microsoft.com/office/powerpoint/2010/main" val="13027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ma med bille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428617" y="431998"/>
            <a:ext cx="9720001" cy="5993999"/>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smtClean="0"/>
              <a:t>Indsæt </a:t>
            </a:r>
            <a:r>
              <a:rPr lang="da-DK" noProof="0" dirty="0" err="1" smtClean="0"/>
              <a:t>billlede</a:t>
            </a:r>
            <a:endParaRPr lang="da-DK" noProof="0" dirty="0"/>
          </a:p>
        </p:txBody>
      </p:sp>
      <p:sp>
        <p:nvSpPr>
          <p:cNvPr id="3" name="Date Placeholder 2"/>
          <p:cNvSpPr>
            <a:spLocks noGrp="1"/>
          </p:cNvSpPr>
          <p:nvPr>
            <p:ph type="dt" sz="half" idx="10"/>
          </p:nvPr>
        </p:nvSpPr>
        <p:spPr/>
        <p:txBody>
          <a:bodyPr/>
          <a:lstStyle/>
          <a:p>
            <a:fld id="{B8349DA6-98AF-4563-A315-5A6EE0BB88F2}" type="datetime2">
              <a:rPr lang="da-DK" noProof="0" smtClean="0"/>
              <a:pPr/>
              <a:t>4. april 2014</a:t>
            </a:fld>
            <a:endParaRPr lang="da-DK" noProof="0" dirty="0"/>
          </a:p>
        </p:txBody>
      </p:sp>
      <p:sp>
        <p:nvSpPr>
          <p:cNvPr id="4" name="Footer Placeholder 3"/>
          <p:cNvSpPr>
            <a:spLocks noGrp="1"/>
          </p:cNvSpPr>
          <p:nvPr>
            <p:ph type="ftr" sz="quarter" idx="11"/>
          </p:nvPr>
        </p:nvSpPr>
        <p:spPr/>
        <p:txBody>
          <a:bodyPr/>
          <a:lstStyle/>
          <a:p>
            <a:r>
              <a:rPr lang="da-DK" noProof="0" dirty="0" smtClean="0"/>
              <a:t>HK præsentation</a:t>
            </a:r>
            <a:endParaRPr lang="da-DK" noProof="0" dirty="0"/>
          </a:p>
        </p:txBody>
      </p:sp>
      <p:sp>
        <p:nvSpPr>
          <p:cNvPr id="5" name="Slide Number Placeholder 4"/>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6" name="Title 1"/>
          <p:cNvSpPr>
            <a:spLocks noGrp="1"/>
          </p:cNvSpPr>
          <p:nvPr>
            <p:ph type="ctrTitle" hasCustomPrompt="1"/>
          </p:nvPr>
        </p:nvSpPr>
        <p:spPr>
          <a:xfrm>
            <a:off x="1584002" y="1583997"/>
            <a:ext cx="6484233" cy="1667918"/>
          </a:xfrm>
        </p:spPr>
        <p:txBody>
          <a:bodyPr anchor="t" anchorCtr="0">
            <a:normAutofit/>
          </a:bodyPr>
          <a:lstStyle>
            <a:lvl1pPr algn="l">
              <a:lnSpc>
                <a:spcPct val="85000"/>
              </a:lnSpc>
              <a:defRPr sz="4500" baseline="0">
                <a:solidFill>
                  <a:schemeClr val="tx1"/>
                </a:solidFill>
              </a:defRPr>
            </a:lvl1pPr>
          </a:lstStyle>
          <a:p>
            <a:r>
              <a:rPr lang="da-DK" noProof="0" dirty="0" smtClean="0"/>
              <a:t>RUBRIK / TITEL</a:t>
            </a:r>
            <a:br>
              <a:rPr lang="da-DK" noProof="0" dirty="0" smtClean="0"/>
            </a:br>
            <a:r>
              <a:rPr lang="da-DK" noProof="0" dirty="0" err="1" smtClean="0"/>
              <a:t>DOLOR</a:t>
            </a:r>
            <a:r>
              <a:rPr lang="da-DK" noProof="0" dirty="0" smtClean="0"/>
              <a:t> SIT </a:t>
            </a:r>
            <a:r>
              <a:rPr lang="da-DK" noProof="0" dirty="0" err="1" smtClean="0"/>
              <a:t>CONSECTETUR</a:t>
            </a:r>
            <a:endParaRPr lang="da-DK" noProof="0" dirty="0"/>
          </a:p>
        </p:txBody>
      </p:sp>
      <p:sp>
        <p:nvSpPr>
          <p:cNvPr id="8" name="Text Placeholder 12"/>
          <p:cNvSpPr>
            <a:spLocks noGrp="1"/>
          </p:cNvSpPr>
          <p:nvPr>
            <p:ph type="body" sz="quarter" idx="14"/>
          </p:nvPr>
        </p:nvSpPr>
        <p:spPr>
          <a:xfrm>
            <a:off x="1606270" y="3493709"/>
            <a:ext cx="1598266" cy="1598267"/>
          </a:xfrm>
          <a:prstGeom prst="dodecagon">
            <a:avLst/>
          </a:prstGeom>
          <a:solidFill>
            <a:schemeClr val="accent4"/>
          </a:solidFill>
        </p:spPr>
        <p:txBody>
          <a:bodyPr lIns="72000" tIns="72000" rIns="72000" bIns="108000" anchor="ctr" anchorCtr="0">
            <a:noAutofit/>
          </a:bodyPr>
          <a:lstStyle>
            <a:lvl1pPr marL="0" indent="0" algn="ctr">
              <a:lnSpc>
                <a:spcPct val="80000"/>
              </a:lnSpc>
              <a:spcAft>
                <a:spcPts val="0"/>
              </a:spcAft>
              <a:buNone/>
              <a:defRPr sz="1800" cap="all" baseline="0">
                <a:latin typeface="+mj-lt"/>
              </a:defRPr>
            </a:lvl1pPr>
          </a:lstStyle>
          <a:p>
            <a:pPr lvl="0"/>
            <a:r>
              <a:rPr lang="da-DK" noProof="0" smtClean="0"/>
              <a:t>Klik for at redigere typografi i masteren</a:t>
            </a:r>
          </a:p>
        </p:txBody>
      </p:sp>
    </p:spTree>
    <p:extLst>
      <p:ext uri="{BB962C8B-B14F-4D97-AF65-F5344CB8AC3E}">
        <p14:creationId xmlns:p14="http://schemas.microsoft.com/office/powerpoint/2010/main" val="4691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le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AF2120-6027-4226-9D5C-F2146A8C4027}"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7" name="Picture Placeholder 2"/>
          <p:cNvSpPr>
            <a:spLocks noGrp="1"/>
          </p:cNvSpPr>
          <p:nvPr>
            <p:ph type="pic" idx="13" hasCustomPrompt="1"/>
          </p:nvPr>
        </p:nvSpPr>
        <p:spPr>
          <a:xfrm>
            <a:off x="428617" y="431998"/>
            <a:ext cx="9720001" cy="5993999"/>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smtClean="0"/>
              <a:t>Indsæt </a:t>
            </a:r>
            <a:r>
              <a:rPr lang="da-DK" noProof="0" dirty="0" err="1" smtClean="0"/>
              <a:t>billlede</a:t>
            </a:r>
            <a:endParaRPr lang="da-DK" noProof="0" dirty="0"/>
          </a:p>
        </p:txBody>
      </p:sp>
    </p:spTree>
    <p:extLst>
      <p:ext uri="{BB962C8B-B14F-4D97-AF65-F5344CB8AC3E}">
        <p14:creationId xmlns:p14="http://schemas.microsoft.com/office/powerpoint/2010/main" val="21792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kse A">
    <p:spTree>
      <p:nvGrpSpPr>
        <p:cNvPr id="1" name=""/>
        <p:cNvGrpSpPr/>
        <p:nvPr/>
      </p:nvGrpSpPr>
      <p:grpSpPr>
        <a:xfrm>
          <a:off x="0" y="0"/>
          <a:ext cx="0" cy="0"/>
          <a:chOff x="0" y="0"/>
          <a:chExt cx="0" cy="0"/>
        </a:xfrm>
      </p:grpSpPr>
      <p:sp>
        <p:nvSpPr>
          <p:cNvPr id="2"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noProof="0" smtClean="0"/>
              <a:t>Klik for at redigere titeltypografi i masteren</a:t>
            </a:r>
            <a:endParaRPr lang="da-DK" noProof="0" dirty="0"/>
          </a:p>
        </p:txBody>
      </p:sp>
      <p:sp>
        <p:nvSpPr>
          <p:cNvPr id="4" name="Date Placeholder 3"/>
          <p:cNvSpPr>
            <a:spLocks noGrp="1"/>
          </p:cNvSpPr>
          <p:nvPr>
            <p:ph type="dt" sz="half" idx="10"/>
          </p:nvPr>
        </p:nvSpPr>
        <p:spPr/>
        <p:txBody>
          <a:bodyPr/>
          <a:lstStyle/>
          <a:p>
            <a:fld id="{22409E03-FABF-4E52-B6A6-85DD42CE229C}"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8" name="Text Placeholder 12"/>
          <p:cNvSpPr>
            <a:spLocks noGrp="1"/>
          </p:cNvSpPr>
          <p:nvPr>
            <p:ph type="body" sz="quarter" idx="14"/>
          </p:nvPr>
        </p:nvSpPr>
        <p:spPr>
          <a:xfrm>
            <a:off x="431998" y="3131999"/>
            <a:ext cx="2700000" cy="2700000"/>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noProof="0" smtClean="0"/>
              <a:t>Klik for at redigere typografi i masteren</a:t>
            </a:r>
          </a:p>
        </p:txBody>
      </p:sp>
      <p:sp>
        <p:nvSpPr>
          <p:cNvPr id="9" name="Text Placeholder 12"/>
          <p:cNvSpPr>
            <a:spLocks noGrp="1"/>
          </p:cNvSpPr>
          <p:nvPr>
            <p:ph type="body" sz="quarter" idx="15"/>
          </p:nvPr>
        </p:nvSpPr>
        <p:spPr>
          <a:xfrm>
            <a:off x="3131998" y="3132000"/>
            <a:ext cx="2700000" cy="2700000"/>
          </a:xfrm>
          <a:prstGeom prst="rect">
            <a:avLst/>
          </a:prstGeom>
          <a:solidFill>
            <a:schemeClr val="accent1"/>
          </a:solidFill>
        </p:spPr>
        <p:txBody>
          <a:bodyPr lIns="216000" tIns="216000" rIns="216000" bIns="216000" anchor="t" anchorCtr="0">
            <a:noAutofit/>
          </a:bodyPr>
          <a:lstStyle>
            <a:lvl1pPr marL="0" indent="0" algn="l">
              <a:lnSpc>
                <a:spcPct val="80000"/>
              </a:lnSpc>
              <a:spcAft>
                <a:spcPts val="0"/>
              </a:spcAft>
              <a:buNone/>
              <a:defRPr sz="1800" cap="all" baseline="0">
                <a:solidFill>
                  <a:schemeClr val="bg1"/>
                </a:solidFill>
                <a:latin typeface="+mj-lt"/>
              </a:defRPr>
            </a:lvl1pPr>
          </a:lstStyle>
          <a:p>
            <a:pPr lvl="0"/>
            <a:r>
              <a:rPr lang="da-DK" noProof="0" smtClean="0"/>
              <a:t>Klik for at redigere typografi i masteren</a:t>
            </a:r>
          </a:p>
        </p:txBody>
      </p:sp>
      <p:sp>
        <p:nvSpPr>
          <p:cNvPr id="10" name="Picture Placeholder 2"/>
          <p:cNvSpPr>
            <a:spLocks noGrp="1"/>
          </p:cNvSpPr>
          <p:nvPr>
            <p:ph type="pic" idx="16" hasCustomPrompt="1"/>
          </p:nvPr>
        </p:nvSpPr>
        <p:spPr>
          <a:xfrm>
            <a:off x="5831998" y="2232000"/>
            <a:ext cx="2700000" cy="3600000"/>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smtClean="0"/>
              <a:t>Indsæt </a:t>
            </a:r>
            <a:r>
              <a:rPr lang="da-DK" noProof="0" dirty="0" err="1" smtClean="0"/>
              <a:t>billlede</a:t>
            </a:r>
            <a:endParaRPr lang="da-DK" noProof="0" dirty="0"/>
          </a:p>
        </p:txBody>
      </p:sp>
    </p:spTree>
    <p:extLst>
      <p:ext uri="{BB962C8B-B14F-4D97-AF65-F5344CB8AC3E}">
        <p14:creationId xmlns:p14="http://schemas.microsoft.com/office/powerpoint/2010/main" val="27059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kse B">
    <p:spTree>
      <p:nvGrpSpPr>
        <p:cNvPr id="1" name=""/>
        <p:cNvGrpSpPr/>
        <p:nvPr/>
      </p:nvGrpSpPr>
      <p:grpSpPr>
        <a:xfrm>
          <a:off x="0" y="0"/>
          <a:ext cx="0" cy="0"/>
          <a:chOff x="0" y="0"/>
          <a:chExt cx="0" cy="0"/>
        </a:xfrm>
      </p:grpSpPr>
      <p:sp>
        <p:nvSpPr>
          <p:cNvPr id="2"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smtClean="0"/>
              <a:t>Klik for at redigere titeltypografi i masteren</a:t>
            </a:r>
            <a:endParaRPr lang="da-DK" dirty="0"/>
          </a:p>
        </p:txBody>
      </p:sp>
      <p:sp>
        <p:nvSpPr>
          <p:cNvPr id="4" name="Date Placeholder 3"/>
          <p:cNvSpPr>
            <a:spLocks noGrp="1"/>
          </p:cNvSpPr>
          <p:nvPr>
            <p:ph type="dt" sz="half" idx="10"/>
          </p:nvPr>
        </p:nvSpPr>
        <p:spPr/>
        <p:txBody>
          <a:bodyPr/>
          <a:lstStyle/>
          <a:p>
            <a:fld id="{47665B2F-1A10-4CE7-86D7-07C1D727FC7F}" type="datetime2">
              <a:rPr lang="da-DK" smtClean="0"/>
              <a:pPr/>
              <a:t>4. april 2014</a:t>
            </a:fld>
            <a:endParaRPr lang="da-DK"/>
          </a:p>
        </p:txBody>
      </p:sp>
      <p:sp>
        <p:nvSpPr>
          <p:cNvPr id="5" name="Footer Placeholder 4"/>
          <p:cNvSpPr>
            <a:spLocks noGrp="1"/>
          </p:cNvSpPr>
          <p:nvPr>
            <p:ph type="ftr" sz="quarter" idx="11"/>
          </p:nvPr>
        </p:nvSpPr>
        <p:spPr/>
        <p:txBody>
          <a:bodyPr/>
          <a:lstStyle/>
          <a:p>
            <a:r>
              <a:rPr lang="da-DK" smtClean="0"/>
              <a:t>HK præsentation</a:t>
            </a:r>
            <a:endParaRPr lang="da-DK"/>
          </a:p>
        </p:txBody>
      </p:sp>
      <p:sp>
        <p:nvSpPr>
          <p:cNvPr id="6" name="Slide Number Placeholder 5"/>
          <p:cNvSpPr>
            <a:spLocks noGrp="1"/>
          </p:cNvSpPr>
          <p:nvPr>
            <p:ph type="sldNum" sz="quarter" idx="12"/>
          </p:nvPr>
        </p:nvSpPr>
        <p:spPr/>
        <p:txBody>
          <a:bodyPr/>
          <a:lstStyle/>
          <a:p>
            <a:fld id="{433D74EC-B1F4-4ED0-BDA3-9FE41FAAB2E1}" type="slidenum">
              <a:rPr lang="da-DK" smtClean="0"/>
              <a:pPr/>
              <a:t>‹nr.›</a:t>
            </a:fld>
            <a:endParaRPr lang="da-DK"/>
          </a:p>
        </p:txBody>
      </p:sp>
      <p:sp>
        <p:nvSpPr>
          <p:cNvPr id="8" name="Text Placeholder 12"/>
          <p:cNvSpPr>
            <a:spLocks noGrp="1"/>
          </p:cNvSpPr>
          <p:nvPr>
            <p:ph type="body" sz="quarter" idx="14"/>
          </p:nvPr>
        </p:nvSpPr>
        <p:spPr>
          <a:xfrm>
            <a:off x="431998" y="3131999"/>
            <a:ext cx="2700000" cy="2699999"/>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smtClean="0"/>
              <a:t>Klik for at redigere typografi i masteren</a:t>
            </a:r>
          </a:p>
        </p:txBody>
      </p:sp>
      <p:sp>
        <p:nvSpPr>
          <p:cNvPr id="10" name="Picture Placeholder 2"/>
          <p:cNvSpPr>
            <a:spLocks noGrp="1"/>
          </p:cNvSpPr>
          <p:nvPr>
            <p:ph type="pic" idx="16" hasCustomPrompt="1"/>
          </p:nvPr>
        </p:nvSpPr>
        <p:spPr>
          <a:xfrm>
            <a:off x="3131998" y="3132000"/>
            <a:ext cx="2700000" cy="2699999"/>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Indsæt </a:t>
            </a:r>
            <a:r>
              <a:rPr lang="da-DK" dirty="0" err="1" smtClean="0"/>
              <a:t>billlede</a:t>
            </a:r>
            <a:endParaRPr lang="da-DK" dirty="0"/>
          </a:p>
        </p:txBody>
      </p:sp>
      <p:sp>
        <p:nvSpPr>
          <p:cNvPr id="12" name="Content Placeholder 2"/>
          <p:cNvSpPr>
            <a:spLocks noGrp="1"/>
          </p:cNvSpPr>
          <p:nvPr>
            <p:ph idx="1"/>
          </p:nvPr>
        </p:nvSpPr>
        <p:spPr>
          <a:xfrm>
            <a:off x="6300018" y="3131999"/>
            <a:ext cx="3851983" cy="2700000"/>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9386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kse 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8C30AB-C527-4B3B-B8F1-38DDEA5C0902}" type="datetime2">
              <a:rPr lang="da-DK" smtClean="0"/>
              <a:pPr/>
              <a:t>4. april 2014</a:t>
            </a:fld>
            <a:endParaRPr lang="da-DK"/>
          </a:p>
        </p:txBody>
      </p:sp>
      <p:sp>
        <p:nvSpPr>
          <p:cNvPr id="5" name="Footer Placeholder 4"/>
          <p:cNvSpPr>
            <a:spLocks noGrp="1"/>
          </p:cNvSpPr>
          <p:nvPr>
            <p:ph type="ftr" sz="quarter" idx="11"/>
          </p:nvPr>
        </p:nvSpPr>
        <p:spPr/>
        <p:txBody>
          <a:bodyPr/>
          <a:lstStyle/>
          <a:p>
            <a:r>
              <a:rPr lang="da-DK" smtClean="0"/>
              <a:t>HK præsentation</a:t>
            </a:r>
            <a:endParaRPr lang="da-DK"/>
          </a:p>
        </p:txBody>
      </p:sp>
      <p:sp>
        <p:nvSpPr>
          <p:cNvPr id="6" name="Slide Number Placeholder 5"/>
          <p:cNvSpPr>
            <a:spLocks noGrp="1"/>
          </p:cNvSpPr>
          <p:nvPr>
            <p:ph type="sldNum" sz="quarter" idx="12"/>
          </p:nvPr>
        </p:nvSpPr>
        <p:spPr/>
        <p:txBody>
          <a:bodyPr/>
          <a:lstStyle/>
          <a:p>
            <a:fld id="{433D74EC-B1F4-4ED0-BDA3-9FE41FAAB2E1}" type="slidenum">
              <a:rPr lang="da-DK" smtClean="0"/>
              <a:pPr/>
              <a:t>‹nr.›</a:t>
            </a:fld>
            <a:endParaRPr lang="da-DK"/>
          </a:p>
        </p:txBody>
      </p:sp>
      <p:sp>
        <p:nvSpPr>
          <p:cNvPr id="11" name="Picture Placeholder 2"/>
          <p:cNvSpPr>
            <a:spLocks noGrp="1"/>
          </p:cNvSpPr>
          <p:nvPr>
            <p:ph type="pic" idx="17" hasCustomPrompt="1"/>
          </p:nvPr>
        </p:nvSpPr>
        <p:spPr>
          <a:xfrm>
            <a:off x="431998" y="431998"/>
            <a:ext cx="2700000" cy="2700002"/>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Indsæt </a:t>
            </a:r>
            <a:r>
              <a:rPr lang="da-DK" dirty="0" err="1" smtClean="0"/>
              <a:t>billlede</a:t>
            </a:r>
            <a:endParaRPr lang="da-DK" dirty="0"/>
          </a:p>
        </p:txBody>
      </p:sp>
      <p:sp>
        <p:nvSpPr>
          <p:cNvPr id="12" name="Text Placeholder 12"/>
          <p:cNvSpPr>
            <a:spLocks noGrp="1"/>
          </p:cNvSpPr>
          <p:nvPr>
            <p:ph type="body" sz="quarter" idx="18"/>
          </p:nvPr>
        </p:nvSpPr>
        <p:spPr>
          <a:xfrm>
            <a:off x="3131998" y="431998"/>
            <a:ext cx="5400000" cy="2700002"/>
          </a:xfrm>
          <a:prstGeom prst="rect">
            <a:avLst/>
          </a:prstGeom>
          <a:solidFill>
            <a:schemeClr val="accent2"/>
          </a:solidFill>
        </p:spPr>
        <p:txBody>
          <a:bodyPr lIns="216000" tIns="216000" rIns="1080000" bIns="216000" anchor="t" anchorCtr="0">
            <a:noAutofit/>
          </a:bodyPr>
          <a:lstStyle>
            <a:lvl1pPr marL="0" indent="0" algn="l">
              <a:lnSpc>
                <a:spcPct val="80000"/>
              </a:lnSpc>
              <a:spcAft>
                <a:spcPts val="0"/>
              </a:spcAft>
              <a:buNone/>
              <a:defRPr sz="4500" cap="all" baseline="0">
                <a:solidFill>
                  <a:schemeClr val="tx1"/>
                </a:solidFill>
                <a:latin typeface="+mj-lt"/>
              </a:defRPr>
            </a:lvl1pPr>
          </a:lstStyle>
          <a:p>
            <a:pPr lvl="0"/>
            <a:r>
              <a:rPr lang="da-DK" smtClean="0"/>
              <a:t>Klik for at redigere typografi i masteren</a:t>
            </a:r>
          </a:p>
        </p:txBody>
      </p:sp>
      <p:sp>
        <p:nvSpPr>
          <p:cNvPr id="8" name="Text Placeholder 12"/>
          <p:cNvSpPr>
            <a:spLocks noGrp="1"/>
          </p:cNvSpPr>
          <p:nvPr>
            <p:ph type="body" sz="quarter" idx="14"/>
          </p:nvPr>
        </p:nvSpPr>
        <p:spPr>
          <a:xfrm>
            <a:off x="431998" y="3131999"/>
            <a:ext cx="2700000" cy="2700000"/>
          </a:xfrm>
          <a:prstGeom prst="rect">
            <a:avLst/>
          </a:prstGeom>
          <a:solidFill>
            <a:schemeClr val="accent3"/>
          </a:solidFill>
        </p:spPr>
        <p:txBody>
          <a:bodyPr lIns="216000" tIns="216000" rIns="216000" bIns="216000" anchor="t" anchorCtr="0">
            <a:noAutofit/>
          </a:bodyPr>
          <a:lstStyle>
            <a:lvl1pPr marL="0" indent="0" algn="l">
              <a:lnSpc>
                <a:spcPct val="80000"/>
              </a:lnSpc>
              <a:spcAft>
                <a:spcPts val="0"/>
              </a:spcAft>
              <a:buNone/>
              <a:defRPr sz="2700" cap="all" baseline="0">
                <a:solidFill>
                  <a:schemeClr val="accent1"/>
                </a:solidFill>
                <a:latin typeface="+mj-lt"/>
              </a:defRPr>
            </a:lvl1pPr>
          </a:lstStyle>
          <a:p>
            <a:pPr lvl="0"/>
            <a:r>
              <a:rPr lang="da-DK" smtClean="0"/>
              <a:t>Klik for at redigere typografi i masteren</a:t>
            </a:r>
          </a:p>
        </p:txBody>
      </p:sp>
      <p:sp>
        <p:nvSpPr>
          <p:cNvPr id="9" name="Text Placeholder 12"/>
          <p:cNvSpPr>
            <a:spLocks noGrp="1"/>
          </p:cNvSpPr>
          <p:nvPr>
            <p:ph type="body" sz="quarter" idx="15"/>
          </p:nvPr>
        </p:nvSpPr>
        <p:spPr>
          <a:xfrm>
            <a:off x="5831998" y="3132000"/>
            <a:ext cx="2700000" cy="2700000"/>
          </a:xfrm>
          <a:prstGeom prst="rect">
            <a:avLst/>
          </a:prstGeom>
          <a:solidFill>
            <a:schemeClr val="accent1"/>
          </a:solidFill>
          <a:ln>
            <a:noFill/>
          </a:ln>
        </p:spPr>
        <p:txBody>
          <a:bodyPr lIns="216000" tIns="216000" rIns="216000" bIns="216000" anchor="t" anchorCtr="0">
            <a:noAutofit/>
          </a:bodyPr>
          <a:lstStyle>
            <a:lvl1pPr marL="0" indent="0" algn="l">
              <a:lnSpc>
                <a:spcPct val="80000"/>
              </a:lnSpc>
              <a:spcAft>
                <a:spcPts val="0"/>
              </a:spcAft>
              <a:buNone/>
              <a:defRPr sz="1800" cap="all" baseline="0">
                <a:solidFill>
                  <a:schemeClr val="bg1"/>
                </a:solidFill>
                <a:latin typeface="+mj-lt"/>
              </a:defRPr>
            </a:lvl1pPr>
          </a:lstStyle>
          <a:p>
            <a:pPr lvl="0"/>
            <a:r>
              <a:rPr lang="da-DK" smtClean="0"/>
              <a:t>Klik for at redigere typografi i masteren</a:t>
            </a:r>
          </a:p>
        </p:txBody>
      </p:sp>
      <p:sp>
        <p:nvSpPr>
          <p:cNvPr id="13" name="Picture Placeholder 2"/>
          <p:cNvSpPr>
            <a:spLocks noGrp="1"/>
          </p:cNvSpPr>
          <p:nvPr>
            <p:ph type="pic" idx="19" hasCustomPrompt="1"/>
          </p:nvPr>
        </p:nvSpPr>
        <p:spPr>
          <a:xfrm>
            <a:off x="3131998" y="3131998"/>
            <a:ext cx="2700000" cy="2700000"/>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Indsæt </a:t>
            </a:r>
            <a:r>
              <a:rPr lang="da-DK" dirty="0" err="1" smtClean="0"/>
              <a:t>billlede</a:t>
            </a:r>
            <a:endParaRPr lang="da-DK" dirty="0"/>
          </a:p>
        </p:txBody>
      </p:sp>
    </p:spTree>
    <p:extLst>
      <p:ext uri="{BB962C8B-B14F-4D97-AF65-F5344CB8AC3E}">
        <p14:creationId xmlns:p14="http://schemas.microsoft.com/office/powerpoint/2010/main" val="46878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ymbol Teks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FBF66-AD61-423A-9162-D7EF95D8967C}" type="datetime2">
              <a:rPr lang="da-DK" smtClean="0"/>
              <a:pPr/>
              <a:t>4. april 2014</a:t>
            </a:fld>
            <a:endParaRPr lang="da-DK"/>
          </a:p>
        </p:txBody>
      </p:sp>
      <p:sp>
        <p:nvSpPr>
          <p:cNvPr id="5" name="Footer Placeholder 4"/>
          <p:cNvSpPr>
            <a:spLocks noGrp="1"/>
          </p:cNvSpPr>
          <p:nvPr>
            <p:ph type="ftr" sz="quarter" idx="11"/>
          </p:nvPr>
        </p:nvSpPr>
        <p:spPr/>
        <p:txBody>
          <a:bodyPr/>
          <a:lstStyle/>
          <a:p>
            <a:r>
              <a:rPr lang="da-DK" smtClean="0"/>
              <a:t>HK præsentation</a:t>
            </a:r>
            <a:endParaRPr lang="da-DK"/>
          </a:p>
        </p:txBody>
      </p:sp>
      <p:sp>
        <p:nvSpPr>
          <p:cNvPr id="6" name="Slide Number Placeholder 5"/>
          <p:cNvSpPr>
            <a:spLocks noGrp="1"/>
          </p:cNvSpPr>
          <p:nvPr>
            <p:ph type="sldNum" sz="quarter" idx="12"/>
          </p:nvPr>
        </p:nvSpPr>
        <p:spPr/>
        <p:txBody>
          <a:bodyPr/>
          <a:lstStyle/>
          <a:p>
            <a:fld id="{433D74EC-B1F4-4ED0-BDA3-9FE41FAAB2E1}" type="slidenum">
              <a:rPr lang="da-DK" smtClean="0"/>
              <a:pPr/>
              <a:t>‹nr.›</a:t>
            </a:fld>
            <a:endParaRPr lang="da-DK"/>
          </a:p>
        </p:txBody>
      </p:sp>
      <p:sp>
        <p:nvSpPr>
          <p:cNvPr id="11" name="Text Placeholder 12"/>
          <p:cNvSpPr>
            <a:spLocks noGrp="1"/>
          </p:cNvSpPr>
          <p:nvPr>
            <p:ph type="body" sz="quarter" idx="14"/>
          </p:nvPr>
        </p:nvSpPr>
        <p:spPr>
          <a:xfrm>
            <a:off x="431998" y="3131999"/>
            <a:ext cx="2700000" cy="2700000"/>
          </a:xfrm>
          <a:prstGeom prst="rect">
            <a:avLst/>
          </a:prstGeom>
          <a:solidFill>
            <a:schemeClr val="tx2"/>
          </a:solidFill>
        </p:spPr>
        <p:txBody>
          <a:bodyPr lIns="216000" tIns="216000" rIns="216000" bIns="216000" anchor="t" anchorCtr="0">
            <a:noAutofit/>
          </a:bodyPr>
          <a:lstStyle>
            <a:lvl1pPr marL="0" indent="0" algn="l">
              <a:lnSpc>
                <a:spcPct val="80000"/>
              </a:lnSpc>
              <a:spcAft>
                <a:spcPts val="0"/>
              </a:spcAft>
              <a:buNone/>
              <a:defRPr sz="2000" cap="all" baseline="0">
                <a:solidFill>
                  <a:schemeClr val="bg1"/>
                </a:solidFill>
                <a:latin typeface="+mj-lt"/>
              </a:defRPr>
            </a:lvl1pPr>
          </a:lstStyle>
          <a:p>
            <a:pPr lvl="0"/>
            <a:r>
              <a:rPr lang="da-DK" smtClean="0"/>
              <a:t>Klik for at redigere typografi i masteren</a:t>
            </a:r>
          </a:p>
        </p:txBody>
      </p:sp>
      <p:sp>
        <p:nvSpPr>
          <p:cNvPr id="12" name="Text Placeholder 12"/>
          <p:cNvSpPr>
            <a:spLocks noGrp="1"/>
          </p:cNvSpPr>
          <p:nvPr>
            <p:ph type="body" sz="quarter" idx="15"/>
          </p:nvPr>
        </p:nvSpPr>
        <p:spPr>
          <a:xfrm>
            <a:off x="5831998" y="3132000"/>
            <a:ext cx="2700000" cy="2700000"/>
          </a:xfrm>
          <a:prstGeom prst="rect">
            <a:avLst/>
          </a:prstGeom>
          <a:solidFill>
            <a:schemeClr val="accent2"/>
          </a:solidFill>
          <a:ln>
            <a:noFill/>
          </a:ln>
        </p:spPr>
        <p:txBody>
          <a:bodyPr lIns="216000" tIns="216000" rIns="216000" bIns="216000" anchor="t" anchorCtr="0">
            <a:noAutofit/>
          </a:bodyPr>
          <a:lstStyle>
            <a:lvl1pPr marL="0" indent="0" algn="l">
              <a:lnSpc>
                <a:spcPct val="80000"/>
              </a:lnSpc>
              <a:spcAft>
                <a:spcPts val="0"/>
              </a:spcAft>
              <a:buNone/>
              <a:defRPr sz="2000" cap="all" baseline="0">
                <a:solidFill>
                  <a:schemeClr val="tx1"/>
                </a:solidFill>
                <a:latin typeface="+mj-lt"/>
              </a:defRPr>
            </a:lvl1pPr>
          </a:lstStyle>
          <a:p>
            <a:pPr lvl="0"/>
            <a:r>
              <a:rPr lang="da-DK" smtClean="0"/>
              <a:t>Klik for at redigere typografi i masteren</a:t>
            </a:r>
          </a:p>
        </p:txBody>
      </p:sp>
      <p:sp>
        <p:nvSpPr>
          <p:cNvPr id="13" name="Text Placeholder 12"/>
          <p:cNvSpPr>
            <a:spLocks noGrp="1"/>
          </p:cNvSpPr>
          <p:nvPr>
            <p:ph type="body" sz="quarter" idx="32" hasCustomPrompt="1"/>
          </p:nvPr>
        </p:nvSpPr>
        <p:spPr>
          <a:xfrm>
            <a:off x="3131998" y="3132000"/>
            <a:ext cx="2700000" cy="2700000"/>
          </a:xfrm>
          <a:prstGeom prst="rect">
            <a:avLst/>
          </a:prstGeom>
          <a:solidFill>
            <a:schemeClr val="accent3"/>
          </a:solidFill>
        </p:spPr>
        <p:txBody>
          <a:bodyPr lIns="0" tIns="720000" rIns="0" bIns="0" anchor="ctr" anchorCtr="0">
            <a:normAutofit/>
          </a:bodyPr>
          <a:lstStyle>
            <a:lvl1pPr marL="0" indent="0" algn="ctr">
              <a:lnSpc>
                <a:spcPct val="80000"/>
              </a:lnSpc>
              <a:spcAft>
                <a:spcPts val="0"/>
              </a:spcAft>
              <a:buNone/>
              <a:defRPr sz="19900" cap="all" baseline="0">
                <a:solidFill>
                  <a:schemeClr val="accent2"/>
                </a:solidFill>
                <a:latin typeface="+mj-lt"/>
              </a:defRPr>
            </a:lvl1pPr>
          </a:lstStyle>
          <a:p>
            <a:pPr lvl="0"/>
            <a:r>
              <a:rPr lang="en-US" dirty="0" smtClean="0"/>
              <a:t>?</a:t>
            </a:r>
          </a:p>
        </p:txBody>
      </p:sp>
      <p:sp>
        <p:nvSpPr>
          <p:cNvPr id="14" name="Title 1"/>
          <p:cNvSpPr>
            <a:spLocks noGrp="1"/>
          </p:cNvSpPr>
          <p:nvPr>
            <p:ph type="title"/>
          </p:nvPr>
        </p:nvSpPr>
        <p:spPr>
          <a:xfrm>
            <a:off x="431998" y="432000"/>
            <a:ext cx="3682801" cy="2700000"/>
          </a:xfrm>
        </p:spPr>
        <p:txBody>
          <a:bodyPr>
            <a:normAutofit/>
          </a:bodyPr>
          <a:lstStyle>
            <a:lvl1pPr>
              <a:lnSpc>
                <a:spcPct val="83000"/>
              </a:lnSpc>
              <a:defRPr sz="4500"/>
            </a:lvl1pPr>
          </a:lstStyle>
          <a:p>
            <a:r>
              <a:rPr lang="da-DK" smtClean="0"/>
              <a:t>Klik for at redigere titeltypografi i masteren</a:t>
            </a:r>
            <a:endParaRPr lang="da-DK" dirty="0"/>
          </a:p>
        </p:txBody>
      </p:sp>
    </p:spTree>
    <p:extLst>
      <p:ext uri="{BB962C8B-B14F-4D97-AF65-F5344CB8AC3E}">
        <p14:creationId xmlns:p14="http://schemas.microsoft.com/office/powerpoint/2010/main" val="76845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kilt sto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lgn="l">
              <a:defRPr/>
            </a:lvl1pPr>
          </a:lstStyle>
          <a:p>
            <a:fld id="{E4F5AD44-40F1-44E6-9F39-6AED580B36D0}" type="datetime2">
              <a:rPr lang="da-DK" smtClean="0"/>
              <a:pPr/>
              <a:t>4. april 2014</a:t>
            </a:fld>
            <a:endParaRPr lang="da-DK"/>
          </a:p>
        </p:txBody>
      </p:sp>
      <p:sp>
        <p:nvSpPr>
          <p:cNvPr id="5" name="Footer Placeholder 4"/>
          <p:cNvSpPr>
            <a:spLocks noGrp="1"/>
          </p:cNvSpPr>
          <p:nvPr>
            <p:ph type="ftr" sz="quarter" idx="11"/>
          </p:nvPr>
        </p:nvSpPr>
        <p:spPr/>
        <p:txBody>
          <a:bodyPr/>
          <a:lstStyle>
            <a:lvl1pPr algn="l">
              <a:defRPr/>
            </a:lvl1pPr>
          </a:lstStyle>
          <a:p>
            <a:r>
              <a:rPr lang="da-DK" smtClean="0"/>
              <a:t>HK præsentation</a:t>
            </a:r>
            <a:endParaRPr lang="da-DK"/>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smtClean="0"/>
              <a:pPr/>
              <a:t>‹nr.›</a:t>
            </a:fld>
            <a:endParaRPr lang="da-DK"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651" y="782421"/>
            <a:ext cx="9116459" cy="5264378"/>
          </a:xfrm>
          <a:prstGeom prst="rect">
            <a:avLst/>
          </a:prstGeom>
        </p:spPr>
      </p:pic>
      <p:sp>
        <p:nvSpPr>
          <p:cNvPr id="10" name="Title 1"/>
          <p:cNvSpPr>
            <a:spLocks noGrp="1"/>
          </p:cNvSpPr>
          <p:nvPr>
            <p:ph type="title"/>
          </p:nvPr>
        </p:nvSpPr>
        <p:spPr>
          <a:xfrm>
            <a:off x="2326702" y="1338943"/>
            <a:ext cx="5848469" cy="3015343"/>
          </a:xfrm>
        </p:spPr>
        <p:txBody>
          <a:bodyPr anchor="ctr" anchorCtr="0">
            <a:normAutofit/>
          </a:bodyPr>
          <a:lstStyle>
            <a:lvl1pPr algn="ctr">
              <a:defRPr sz="4000"/>
            </a:lvl1pPr>
          </a:lstStyle>
          <a:p>
            <a:r>
              <a:rPr lang="da-DK" smtClean="0"/>
              <a:t>Klik for at redigere titeltypografi i masteren</a:t>
            </a:r>
            <a:endParaRPr lang="da-DK" dirty="0"/>
          </a:p>
        </p:txBody>
      </p:sp>
    </p:spTree>
    <p:extLst>
      <p:ext uri="{BB962C8B-B14F-4D97-AF65-F5344CB8AC3E}">
        <p14:creationId xmlns:p14="http://schemas.microsoft.com/office/powerpoint/2010/main" val="204564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kilt sto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5233" y="782421"/>
            <a:ext cx="8039492" cy="5264378"/>
          </a:xfrm>
          <a:prstGeom prst="rect">
            <a:avLst/>
          </a:prstGeom>
        </p:spPr>
      </p:pic>
      <p:sp>
        <p:nvSpPr>
          <p:cNvPr id="2" name="Title 1"/>
          <p:cNvSpPr>
            <a:spLocks noGrp="1"/>
          </p:cNvSpPr>
          <p:nvPr>
            <p:ph type="title"/>
          </p:nvPr>
        </p:nvSpPr>
        <p:spPr>
          <a:xfrm>
            <a:off x="2326702" y="1338943"/>
            <a:ext cx="5848469" cy="3015343"/>
          </a:xfrm>
        </p:spPr>
        <p:txBody>
          <a:bodyPr anchor="ctr" anchorCtr="0">
            <a:normAutofit/>
          </a:bodyPr>
          <a:lstStyle>
            <a:lvl1pPr algn="ctr">
              <a:defRPr sz="4000"/>
            </a:lvl1pPr>
          </a:lstStyle>
          <a:p>
            <a:r>
              <a:rPr lang="da-DK" smtClean="0"/>
              <a:t>Klik for at redigere titeltypografi i masteren</a:t>
            </a:r>
            <a:endParaRPr lang="da-DK" dirty="0"/>
          </a:p>
        </p:txBody>
      </p:sp>
      <p:sp>
        <p:nvSpPr>
          <p:cNvPr id="4" name="Date Placeholder 3"/>
          <p:cNvSpPr>
            <a:spLocks noGrp="1"/>
          </p:cNvSpPr>
          <p:nvPr>
            <p:ph type="dt" sz="half" idx="10"/>
          </p:nvPr>
        </p:nvSpPr>
        <p:spPr/>
        <p:txBody>
          <a:bodyPr/>
          <a:lstStyle>
            <a:lvl1pPr algn="l">
              <a:defRPr/>
            </a:lvl1pPr>
          </a:lstStyle>
          <a:p>
            <a:fld id="{DDC84B17-1166-42B5-966B-D08524DEF834}" type="datetime2">
              <a:rPr lang="da-DK" smtClean="0"/>
              <a:pPr/>
              <a:t>4. april 2014</a:t>
            </a:fld>
            <a:endParaRPr lang="da-DK"/>
          </a:p>
        </p:txBody>
      </p:sp>
      <p:sp>
        <p:nvSpPr>
          <p:cNvPr id="5" name="Footer Placeholder 4"/>
          <p:cNvSpPr>
            <a:spLocks noGrp="1"/>
          </p:cNvSpPr>
          <p:nvPr>
            <p:ph type="ftr" sz="quarter" idx="11"/>
          </p:nvPr>
        </p:nvSpPr>
        <p:spPr/>
        <p:txBody>
          <a:bodyPr/>
          <a:lstStyle>
            <a:lvl1pPr algn="l">
              <a:defRPr/>
            </a:lvl1pPr>
          </a:lstStyle>
          <a:p>
            <a:r>
              <a:rPr lang="da-DK" smtClean="0"/>
              <a:t>HK præsentation</a:t>
            </a:r>
            <a:endParaRPr lang="da-DK"/>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smtClean="0"/>
              <a:pPr/>
              <a:t>‹nr.›</a:t>
            </a:fld>
            <a:endParaRPr lang="da-DK" dirty="0"/>
          </a:p>
        </p:txBody>
      </p:sp>
    </p:spTree>
    <p:extLst>
      <p:ext uri="{BB962C8B-B14F-4D97-AF65-F5344CB8AC3E}">
        <p14:creationId xmlns:p14="http://schemas.microsoft.com/office/powerpoint/2010/main" val="15221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t mellem">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3971" y="3818166"/>
            <a:ext cx="4182047" cy="2738466"/>
          </a:xfrm>
          <a:prstGeom prst="rect">
            <a:avLst/>
          </a:prstGeom>
        </p:spPr>
      </p:pic>
      <p:sp>
        <p:nvSpPr>
          <p:cNvPr id="2" name="Title 1"/>
          <p:cNvSpPr>
            <a:spLocks noGrp="1"/>
          </p:cNvSpPr>
          <p:nvPr>
            <p:ph type="title"/>
          </p:nvPr>
        </p:nvSpPr>
        <p:spPr>
          <a:xfrm>
            <a:off x="432001" y="432000"/>
            <a:ext cx="5283000" cy="1151998"/>
          </a:xfrm>
        </p:spPr>
        <p:txBody>
          <a:bodyPr>
            <a:normAutofit/>
          </a:bodyPr>
          <a:lstStyle>
            <a:lvl1pPr>
              <a:defRPr sz="2800"/>
            </a:lvl1pPr>
          </a:lstStyle>
          <a:p>
            <a:r>
              <a:rPr lang="da-DK" smtClean="0"/>
              <a:t>Klik for at redigere titeltypografi i masteren</a:t>
            </a:r>
            <a:endParaRPr lang="da-DK" dirty="0"/>
          </a:p>
        </p:txBody>
      </p:sp>
      <p:sp>
        <p:nvSpPr>
          <p:cNvPr id="3" name="Content Placeholder 2"/>
          <p:cNvSpPr>
            <a:spLocks noGrp="1"/>
          </p:cNvSpPr>
          <p:nvPr>
            <p:ph idx="1"/>
          </p:nvPr>
        </p:nvSpPr>
        <p:spPr>
          <a:xfrm>
            <a:off x="432000" y="1584000"/>
            <a:ext cx="5283362" cy="484199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Date Placeholder 3"/>
          <p:cNvSpPr>
            <a:spLocks noGrp="1"/>
          </p:cNvSpPr>
          <p:nvPr>
            <p:ph type="dt" sz="half" idx="10"/>
          </p:nvPr>
        </p:nvSpPr>
        <p:spPr/>
        <p:txBody>
          <a:bodyPr/>
          <a:lstStyle/>
          <a:p>
            <a:fld id="{7F258FF3-C659-417B-B03D-857CDA04E116}" type="datetime2">
              <a:rPr lang="da-DK" smtClean="0"/>
              <a:pPr/>
              <a:t>4. april 2014</a:t>
            </a:fld>
            <a:endParaRPr lang="da-DK"/>
          </a:p>
        </p:txBody>
      </p:sp>
      <p:sp>
        <p:nvSpPr>
          <p:cNvPr id="5" name="Footer Placeholder 4"/>
          <p:cNvSpPr>
            <a:spLocks noGrp="1"/>
          </p:cNvSpPr>
          <p:nvPr>
            <p:ph type="ftr" sz="quarter" idx="11"/>
          </p:nvPr>
        </p:nvSpPr>
        <p:spPr/>
        <p:txBody>
          <a:bodyPr/>
          <a:lstStyle/>
          <a:p>
            <a:r>
              <a:rPr lang="da-DK" smtClean="0"/>
              <a:t>HK præsentation</a:t>
            </a:r>
            <a:endParaRPr lang="da-DK"/>
          </a:p>
        </p:txBody>
      </p:sp>
      <p:sp>
        <p:nvSpPr>
          <p:cNvPr id="6" name="Slide Number Placeholder 5"/>
          <p:cNvSpPr>
            <a:spLocks noGrp="1"/>
          </p:cNvSpPr>
          <p:nvPr>
            <p:ph type="sldNum" sz="quarter" idx="12"/>
          </p:nvPr>
        </p:nvSpPr>
        <p:spPr/>
        <p:txBody>
          <a:bodyPr/>
          <a:lstStyle/>
          <a:p>
            <a:fld id="{433D74EC-B1F4-4ED0-BDA3-9FE41FAAB2E1}" type="slidenum">
              <a:rPr lang="da-DK" smtClean="0"/>
              <a:pPr/>
              <a:t>‹nr.›</a:t>
            </a:fld>
            <a:endParaRPr lang="da-DK"/>
          </a:p>
        </p:txBody>
      </p:sp>
      <p:sp>
        <p:nvSpPr>
          <p:cNvPr id="8" name="Text Placeholder 12"/>
          <p:cNvSpPr>
            <a:spLocks noGrp="1"/>
          </p:cNvSpPr>
          <p:nvPr>
            <p:ph type="body" sz="quarter" idx="15"/>
          </p:nvPr>
        </p:nvSpPr>
        <p:spPr>
          <a:xfrm>
            <a:off x="6680697" y="4016829"/>
            <a:ext cx="3214417" cy="1752599"/>
          </a:xfrm>
          <a:prstGeom prst="rect">
            <a:avLst/>
          </a:prstGeom>
          <a:noFill/>
          <a:ln>
            <a:noFill/>
          </a:ln>
        </p:spPr>
        <p:txBody>
          <a:bodyPr lIns="216000" tIns="252000" rIns="216000" bIns="216000" anchor="ctr" anchorCtr="0">
            <a:noAutofit/>
          </a:bodyPr>
          <a:lstStyle>
            <a:lvl1pPr marL="0" indent="0" algn="ctr">
              <a:lnSpc>
                <a:spcPct val="80000"/>
              </a:lnSpc>
              <a:spcAft>
                <a:spcPts val="0"/>
              </a:spcAft>
              <a:buNone/>
              <a:defRPr sz="2400" cap="all" baseline="0">
                <a:solidFill>
                  <a:schemeClr val="tx2"/>
                </a:solidFill>
                <a:latin typeface="+mj-lt"/>
              </a:defRPr>
            </a:lvl1pPr>
          </a:lstStyle>
          <a:p>
            <a:pPr lvl="0"/>
            <a:r>
              <a:rPr lang="da-DK" smtClean="0"/>
              <a:t>Klik for at redigere typografi i masteren</a:t>
            </a:r>
          </a:p>
        </p:txBody>
      </p:sp>
    </p:spTree>
    <p:extLst>
      <p:ext uri="{BB962C8B-B14F-4D97-AF65-F5344CB8AC3E}">
        <p14:creationId xmlns:p14="http://schemas.microsoft.com/office/powerpoint/2010/main" val="21359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t lille">
    <p:spTree>
      <p:nvGrpSpPr>
        <p:cNvPr id="1" name=""/>
        <p:cNvGrpSpPr/>
        <p:nvPr/>
      </p:nvGrpSpPr>
      <p:grpSpPr>
        <a:xfrm>
          <a:off x="0" y="0"/>
          <a:ext cx="0" cy="0"/>
          <a:chOff x="0" y="0"/>
          <a:chExt cx="0" cy="0"/>
        </a:xfrm>
      </p:grpSpPr>
      <p:sp>
        <p:nvSpPr>
          <p:cNvPr id="2" name="Title 1"/>
          <p:cNvSpPr>
            <a:spLocks noGrp="1"/>
          </p:cNvSpPr>
          <p:nvPr>
            <p:ph type="title"/>
          </p:nvPr>
        </p:nvSpPr>
        <p:spPr>
          <a:xfrm>
            <a:off x="432000" y="432000"/>
            <a:ext cx="6545743" cy="1151998"/>
          </a:xfrm>
        </p:spPr>
        <p:txBody>
          <a:bodyPr>
            <a:normAutofit/>
          </a:bodyPr>
          <a:lstStyle>
            <a:lvl1pPr>
              <a:defRPr sz="2800"/>
            </a:lvl1pPr>
          </a:lstStyle>
          <a:p>
            <a:r>
              <a:rPr lang="da-DK" smtClean="0"/>
              <a:t>Klik for at redigere titeltypografi i masteren</a:t>
            </a:r>
            <a:endParaRPr lang="da-DK" dirty="0"/>
          </a:p>
        </p:txBody>
      </p:sp>
      <p:sp>
        <p:nvSpPr>
          <p:cNvPr id="3" name="Content Placeholder 2"/>
          <p:cNvSpPr>
            <a:spLocks noGrp="1"/>
          </p:cNvSpPr>
          <p:nvPr>
            <p:ph idx="1"/>
          </p:nvPr>
        </p:nvSpPr>
        <p:spPr>
          <a:xfrm>
            <a:off x="432000" y="1584000"/>
            <a:ext cx="6546192" cy="4841998"/>
          </a:xfrm>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Date Placeholder 3"/>
          <p:cNvSpPr>
            <a:spLocks noGrp="1"/>
          </p:cNvSpPr>
          <p:nvPr>
            <p:ph type="dt" sz="half" idx="10"/>
          </p:nvPr>
        </p:nvSpPr>
        <p:spPr/>
        <p:txBody>
          <a:bodyPr/>
          <a:lstStyle/>
          <a:p>
            <a:fld id="{B41DB760-8F59-49B6-B1D5-313D90B8BDF0}" type="datetime2">
              <a:rPr lang="da-DK" smtClean="0"/>
              <a:pPr/>
              <a:t>4. april 2014</a:t>
            </a:fld>
            <a:endParaRPr lang="da-DK"/>
          </a:p>
        </p:txBody>
      </p:sp>
      <p:sp>
        <p:nvSpPr>
          <p:cNvPr id="5" name="Footer Placeholder 4"/>
          <p:cNvSpPr>
            <a:spLocks noGrp="1"/>
          </p:cNvSpPr>
          <p:nvPr>
            <p:ph type="ftr" sz="quarter" idx="11"/>
          </p:nvPr>
        </p:nvSpPr>
        <p:spPr/>
        <p:txBody>
          <a:bodyPr/>
          <a:lstStyle/>
          <a:p>
            <a:r>
              <a:rPr lang="da-DK" smtClean="0"/>
              <a:t>HK præsentation</a:t>
            </a:r>
            <a:endParaRPr lang="da-DK"/>
          </a:p>
        </p:txBody>
      </p:sp>
      <p:sp>
        <p:nvSpPr>
          <p:cNvPr id="6" name="Slide Number Placeholder 5"/>
          <p:cNvSpPr>
            <a:spLocks noGrp="1"/>
          </p:cNvSpPr>
          <p:nvPr>
            <p:ph type="sldNum" sz="quarter" idx="12"/>
          </p:nvPr>
        </p:nvSpPr>
        <p:spPr/>
        <p:txBody>
          <a:bodyPr/>
          <a:lstStyle/>
          <a:p>
            <a:fld id="{433D74EC-B1F4-4ED0-BDA3-9FE41FAAB2E1}" type="slidenum">
              <a:rPr lang="da-DK" smtClean="0"/>
              <a:pPr/>
              <a:t>‹nr.›</a:t>
            </a:fld>
            <a:endParaRPr lang="da-DK"/>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9306" y="4615545"/>
            <a:ext cx="3248318" cy="1875770"/>
          </a:xfrm>
          <a:prstGeom prst="rect">
            <a:avLst/>
          </a:prstGeom>
        </p:spPr>
      </p:pic>
      <p:sp>
        <p:nvSpPr>
          <p:cNvPr id="8" name="Text Placeholder 12"/>
          <p:cNvSpPr>
            <a:spLocks noGrp="1"/>
          </p:cNvSpPr>
          <p:nvPr>
            <p:ph type="body" sz="quarter" idx="15"/>
          </p:nvPr>
        </p:nvSpPr>
        <p:spPr>
          <a:xfrm>
            <a:off x="7772399" y="4746170"/>
            <a:ext cx="2209799" cy="1197430"/>
          </a:xfrm>
          <a:prstGeom prst="rect">
            <a:avLst/>
          </a:prstGeom>
          <a:noFill/>
          <a:ln>
            <a:noFill/>
          </a:ln>
        </p:spPr>
        <p:txBody>
          <a:bodyPr lIns="216000" tIns="216000" rIns="216000" bIns="216000" anchor="ctr" anchorCtr="0">
            <a:noAutofit/>
          </a:bodyPr>
          <a:lstStyle>
            <a:lvl1pPr marL="0" indent="0" algn="ctr">
              <a:lnSpc>
                <a:spcPct val="80000"/>
              </a:lnSpc>
              <a:spcAft>
                <a:spcPts val="0"/>
              </a:spcAft>
              <a:buNone/>
              <a:defRPr sz="1800" cap="all" baseline="0">
                <a:solidFill>
                  <a:schemeClr val="tx2"/>
                </a:solidFill>
                <a:latin typeface="+mj-lt"/>
              </a:defRPr>
            </a:lvl1pPr>
          </a:lstStyle>
          <a:p>
            <a:pPr lvl="0"/>
            <a:r>
              <a:rPr lang="da-DK" smtClean="0"/>
              <a:t>Klik for at redigere typografi i masteren</a:t>
            </a:r>
          </a:p>
        </p:txBody>
      </p:sp>
    </p:spTree>
    <p:extLst>
      <p:ext uri="{BB962C8B-B14F-4D97-AF65-F5344CB8AC3E}">
        <p14:creationId xmlns:p14="http://schemas.microsoft.com/office/powerpoint/2010/main" val="408806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4F1F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lgn="l">
              <a:defRPr/>
            </a:lvl1pPr>
          </a:lstStyle>
          <a:p>
            <a:fld id="{585C960A-6184-44DC-B7B9-1546D64FE89F}"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lvl1pPr algn="l">
              <a:defRPr/>
            </a:lvl1p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noProof="0" smtClean="0"/>
              <a:pPr/>
              <a:t>‹nr.›</a:t>
            </a:fld>
            <a:endParaRPr lang="da-DK" noProof="0" dirty="0"/>
          </a:p>
        </p:txBody>
      </p:sp>
      <p:sp>
        <p:nvSpPr>
          <p:cNvPr id="33" name="Text Placeholder 9"/>
          <p:cNvSpPr>
            <a:spLocks noGrp="1"/>
          </p:cNvSpPr>
          <p:nvPr>
            <p:ph type="body" sz="quarter" idx="18" hasCustomPrompt="1"/>
          </p:nvPr>
        </p:nvSpPr>
        <p:spPr>
          <a:xfrm>
            <a:off x="436337" y="1970294"/>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4" name="Text Placeholder 9"/>
          <p:cNvSpPr>
            <a:spLocks noGrp="1"/>
          </p:cNvSpPr>
          <p:nvPr>
            <p:ph type="body" sz="quarter" idx="19" hasCustomPrompt="1"/>
          </p:nvPr>
        </p:nvSpPr>
        <p:spPr>
          <a:xfrm>
            <a:off x="436337" y="2380365"/>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5" name="Text Placeholder 9"/>
          <p:cNvSpPr>
            <a:spLocks noGrp="1"/>
          </p:cNvSpPr>
          <p:nvPr>
            <p:ph type="body" sz="quarter" idx="20" hasCustomPrompt="1"/>
          </p:nvPr>
        </p:nvSpPr>
        <p:spPr>
          <a:xfrm>
            <a:off x="436337" y="2790436"/>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6" name="Text Placeholder 9"/>
          <p:cNvSpPr>
            <a:spLocks noGrp="1"/>
          </p:cNvSpPr>
          <p:nvPr>
            <p:ph type="body" sz="quarter" idx="21" hasCustomPrompt="1"/>
          </p:nvPr>
        </p:nvSpPr>
        <p:spPr>
          <a:xfrm>
            <a:off x="436337" y="3200507"/>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7" name="Text Placeholder 9"/>
          <p:cNvSpPr>
            <a:spLocks noGrp="1"/>
          </p:cNvSpPr>
          <p:nvPr>
            <p:ph type="body" sz="quarter" idx="22" hasCustomPrompt="1"/>
          </p:nvPr>
        </p:nvSpPr>
        <p:spPr>
          <a:xfrm>
            <a:off x="436337" y="3610578"/>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8" name="Text Placeholder 9"/>
          <p:cNvSpPr>
            <a:spLocks noGrp="1"/>
          </p:cNvSpPr>
          <p:nvPr>
            <p:ph type="body" sz="quarter" idx="23" hasCustomPrompt="1"/>
          </p:nvPr>
        </p:nvSpPr>
        <p:spPr>
          <a:xfrm>
            <a:off x="436337" y="4020649"/>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9" name="Text Placeholder 9"/>
          <p:cNvSpPr>
            <a:spLocks noGrp="1"/>
          </p:cNvSpPr>
          <p:nvPr>
            <p:ph type="body" sz="quarter" idx="24" hasCustomPrompt="1"/>
          </p:nvPr>
        </p:nvSpPr>
        <p:spPr>
          <a:xfrm>
            <a:off x="436337" y="4430720"/>
            <a:ext cx="9715664"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40" name="Text Placeholder 9"/>
          <p:cNvSpPr>
            <a:spLocks noGrp="1"/>
          </p:cNvSpPr>
          <p:nvPr>
            <p:ph type="body" sz="quarter" idx="52" hasCustomPrompt="1"/>
          </p:nvPr>
        </p:nvSpPr>
        <p:spPr>
          <a:xfrm>
            <a:off x="436337" y="4840794"/>
            <a:ext cx="9715664" cy="356039"/>
          </a:xfrm>
        </p:spPr>
        <p:txBody>
          <a:bodyPr anchor="t" anchorCtr="0">
            <a:noAutofit/>
          </a:bodyPr>
          <a:lstStyle>
            <a:lvl1pPr marL="0" indent="0">
              <a:buNone/>
              <a:defRPr sz="2000" cap="none"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pic>
        <p:nvPicPr>
          <p:cNvPr id="42" name="Picture 41"/>
          <p:cNvPicPr>
            <a:picLocks noChangeAspect="1"/>
          </p:cNvPicPr>
          <p:nvPr userDrawn="1"/>
        </p:nvPicPr>
        <p:blipFill rotWithShape="1">
          <a:blip r:embed="rId2" cstate="print">
            <a:extLst>
              <a:ext uri="{28A0092B-C50C-407E-A947-70E740481C1C}">
                <a14:useLocalDpi xmlns:a14="http://schemas.microsoft.com/office/drawing/2010/main" val="0"/>
              </a:ext>
            </a:extLst>
          </a:blip>
          <a:srcRect l="5784" t="15995" r="16678" b="17921"/>
          <a:stretch/>
        </p:blipFill>
        <p:spPr>
          <a:xfrm>
            <a:off x="108857" y="283029"/>
            <a:ext cx="3788229" cy="1251857"/>
          </a:xfrm>
          <a:prstGeom prst="rect">
            <a:avLst/>
          </a:prstGeom>
        </p:spPr>
      </p:pic>
    </p:spTree>
    <p:extLst>
      <p:ext uri="{BB962C8B-B14F-4D97-AF65-F5344CB8AC3E}">
        <p14:creationId xmlns:p14="http://schemas.microsoft.com/office/powerpoint/2010/main" val="392229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k for i dag">
    <p:bg>
      <p:bgPr>
        <a:solidFill>
          <a:srgbClr val="E4F1FD"/>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8181" y="1543242"/>
            <a:ext cx="8647194" cy="3352807"/>
          </a:xfrm>
          <a:prstGeom prst="rect">
            <a:avLst/>
          </a:prstGeom>
        </p:spPr>
      </p:pic>
      <p:sp>
        <p:nvSpPr>
          <p:cNvPr id="4" name="Date Placeholder 3"/>
          <p:cNvSpPr>
            <a:spLocks noGrp="1"/>
          </p:cNvSpPr>
          <p:nvPr>
            <p:ph type="dt" sz="half" idx="10"/>
          </p:nvPr>
        </p:nvSpPr>
        <p:spPr/>
        <p:txBody>
          <a:bodyPr/>
          <a:lstStyle/>
          <a:p>
            <a:fld id="{13316009-A263-49E7-981D-8FADA83532C5}" type="datetime2">
              <a:rPr lang="da-DK" smtClean="0"/>
              <a:pPr/>
              <a:t>4. april 2014</a:t>
            </a:fld>
            <a:endParaRPr lang="da-DK" dirty="0"/>
          </a:p>
        </p:txBody>
      </p:sp>
      <p:sp>
        <p:nvSpPr>
          <p:cNvPr id="5" name="Footer Placeholder 4"/>
          <p:cNvSpPr>
            <a:spLocks noGrp="1"/>
          </p:cNvSpPr>
          <p:nvPr>
            <p:ph type="ftr" sz="quarter" idx="11"/>
          </p:nvPr>
        </p:nvSpPr>
        <p:spPr/>
        <p:txBody>
          <a:bodyPr/>
          <a:lstStyle/>
          <a:p>
            <a:r>
              <a:rPr lang="da-DK" smtClean="0"/>
              <a:t>HK præsentation</a:t>
            </a:r>
            <a:endParaRPr lang="da-DK" dirty="0"/>
          </a:p>
        </p:txBody>
      </p:sp>
      <p:sp>
        <p:nvSpPr>
          <p:cNvPr id="6" name="Slide Number Placeholder 5"/>
          <p:cNvSpPr>
            <a:spLocks noGrp="1"/>
          </p:cNvSpPr>
          <p:nvPr>
            <p:ph type="sldNum" sz="quarter" idx="12"/>
          </p:nvPr>
        </p:nvSpPr>
        <p:spPr/>
        <p:txBody>
          <a:bodyPr/>
          <a:lstStyle/>
          <a:p>
            <a:fld id="{433D74EC-B1F4-4ED0-BDA3-9FE41FAAB2E1}" type="slidenum">
              <a:rPr lang="da-DK" smtClean="0"/>
              <a:pPr/>
              <a:t>‹nr.›</a:t>
            </a:fld>
            <a:endParaRPr lang="da-DK"/>
          </a:p>
        </p:txBody>
      </p:sp>
    </p:spTree>
    <p:extLst>
      <p:ext uri="{BB962C8B-B14F-4D97-AF65-F5344CB8AC3E}">
        <p14:creationId xmlns:p14="http://schemas.microsoft.com/office/powerpoint/2010/main" val="65860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K PowerPoint Guide">
    <p:spTree>
      <p:nvGrpSpPr>
        <p:cNvPr id="1" name=""/>
        <p:cNvGrpSpPr/>
        <p:nvPr/>
      </p:nvGrpSpPr>
      <p:grpSpPr>
        <a:xfrm>
          <a:off x="0" y="0"/>
          <a:ext cx="0" cy="0"/>
          <a:chOff x="0" y="0"/>
          <a:chExt cx="0" cy="0"/>
        </a:xfrm>
      </p:grpSpPr>
      <p:pic>
        <p:nvPicPr>
          <p:cNvPr id="56" name="Billede 19"/>
          <p:cNvPicPr>
            <a:picLocks noChangeAspect="1"/>
          </p:cNvPicPr>
          <p:nvPr/>
        </p:nvPicPr>
        <p:blipFill rotWithShape="1">
          <a:blip r:embed="rId2" cstate="print">
            <a:extLst>
              <a:ext uri="{28A0092B-C50C-407E-A947-70E740481C1C}">
                <a14:useLocalDpi xmlns:a14="http://schemas.microsoft.com/office/drawing/2010/main" val="0"/>
              </a:ext>
            </a:extLst>
          </a:blip>
          <a:srcRect l="89493" t="-1021" b="92103"/>
          <a:stretch/>
        </p:blipFill>
        <p:spPr>
          <a:xfrm>
            <a:off x="9968403" y="1195640"/>
            <a:ext cx="1022484" cy="462224"/>
          </a:xfrm>
          <a:prstGeom prst="rect">
            <a:avLst/>
          </a:prstGeom>
        </p:spPr>
      </p:pic>
      <p:pic>
        <p:nvPicPr>
          <p:cNvPr id="20" name="Billede 19"/>
          <p:cNvPicPr>
            <a:picLocks noChangeAspect="1"/>
          </p:cNvPicPr>
          <p:nvPr/>
        </p:nvPicPr>
        <p:blipFill rotWithShape="1">
          <a:blip r:embed="rId2" cstate="print">
            <a:extLst>
              <a:ext uri="{28A0092B-C50C-407E-A947-70E740481C1C}">
                <a14:useLocalDpi xmlns:a14="http://schemas.microsoft.com/office/drawing/2010/main" val="0"/>
              </a:ext>
            </a:extLst>
          </a:blip>
          <a:srcRect l="89493" t="65792"/>
          <a:stretch/>
        </p:blipFill>
        <p:spPr>
          <a:xfrm>
            <a:off x="10170767" y="4902164"/>
            <a:ext cx="890019" cy="1543203"/>
          </a:xfrm>
          <a:prstGeom prst="rect">
            <a:avLst/>
          </a:prstGeom>
        </p:spPr>
      </p:pic>
      <p:sp>
        <p:nvSpPr>
          <p:cNvPr id="3" name="Pladsholder til dato 2"/>
          <p:cNvSpPr>
            <a:spLocks noGrp="1"/>
          </p:cNvSpPr>
          <p:nvPr>
            <p:ph type="dt" sz="half" idx="10"/>
          </p:nvPr>
        </p:nvSpPr>
        <p:spPr>
          <a:xfrm>
            <a:off x="7503463" y="6586011"/>
            <a:ext cx="1335444" cy="265781"/>
          </a:xfrm>
        </p:spPr>
        <p:txBody>
          <a:bodyPr/>
          <a:lstStyle>
            <a:lvl1pPr>
              <a:defRPr>
                <a:solidFill>
                  <a:schemeClr val="bg1"/>
                </a:solidFill>
              </a:defRPr>
            </a:lvl1pPr>
          </a:lstStyle>
          <a:p>
            <a:fld id="{4E2621F9-6004-45CD-8872-B5C6316486AF}" type="datetime2">
              <a:rPr lang="da-DK" noProof="0" smtClean="0"/>
              <a:pPr/>
              <a:t>4. april 2014</a:t>
            </a:fld>
            <a:endParaRPr lang="da-DK" noProof="0" dirty="0"/>
          </a:p>
        </p:txBody>
      </p:sp>
      <p:sp>
        <p:nvSpPr>
          <p:cNvPr id="4" name="Pladsholder til sidefod 3"/>
          <p:cNvSpPr>
            <a:spLocks noGrp="1"/>
          </p:cNvSpPr>
          <p:nvPr>
            <p:ph type="ftr" sz="quarter" idx="11"/>
          </p:nvPr>
        </p:nvSpPr>
        <p:spPr>
          <a:xfrm>
            <a:off x="9021308" y="6586010"/>
            <a:ext cx="2610937" cy="265781"/>
          </a:xfrm>
        </p:spPr>
        <p:txBody>
          <a:bodyPr/>
          <a:lstStyle>
            <a:lvl1pPr>
              <a:defRPr>
                <a:solidFill>
                  <a:schemeClr val="bg1"/>
                </a:solidFill>
              </a:defRPr>
            </a:lvl1pPr>
          </a:lstStyle>
          <a:p>
            <a:r>
              <a:rPr lang="da-DK" noProof="0" dirty="0" smtClean="0"/>
              <a:t>HK præsentation</a:t>
            </a:r>
            <a:endParaRPr lang="da-DK" noProof="0" dirty="0"/>
          </a:p>
        </p:txBody>
      </p:sp>
      <p:sp>
        <p:nvSpPr>
          <p:cNvPr id="5" name="Pladsholder til diasnummer 4"/>
          <p:cNvSpPr>
            <a:spLocks noGrp="1"/>
          </p:cNvSpPr>
          <p:nvPr>
            <p:ph type="sldNum" sz="quarter" idx="12"/>
          </p:nvPr>
        </p:nvSpPr>
        <p:spPr>
          <a:xfrm>
            <a:off x="6784568" y="6586011"/>
            <a:ext cx="544421" cy="265781"/>
          </a:xfrm>
        </p:spPr>
        <p:txBody>
          <a:bodyPr/>
          <a:lstStyle>
            <a:lvl1pPr>
              <a:defRPr>
                <a:solidFill>
                  <a:schemeClr val="bg1"/>
                </a:solidFill>
              </a:defRPr>
            </a:lvl1pPr>
          </a:lstStyle>
          <a:p>
            <a:fld id="{AF54B9EF-527F-4F31-BDA9-861CCA0FE377}" type="slidenum">
              <a:rPr lang="da-DK" noProof="0" smtClean="0"/>
              <a:pPr/>
              <a:t>‹nr.›</a:t>
            </a:fld>
            <a:endParaRPr lang="da-DK" noProof="0" dirty="0"/>
          </a:p>
        </p:txBody>
      </p:sp>
      <p:sp>
        <p:nvSpPr>
          <p:cNvPr id="10" name="TextBox 7"/>
          <p:cNvSpPr txBox="1"/>
          <p:nvPr/>
        </p:nvSpPr>
        <p:spPr>
          <a:xfrm>
            <a:off x="573689" y="544961"/>
            <a:ext cx="11056432" cy="225767"/>
          </a:xfrm>
          <a:prstGeom prst="rect">
            <a:avLst/>
          </a:prstGeom>
          <a:noFill/>
        </p:spPr>
        <p:txBody>
          <a:bodyPr wrap="square" lIns="0" tIns="0" rIns="0" bIns="0" rtlCol="0">
            <a:spAutoFit/>
          </a:bodyPr>
          <a:lstStyle/>
          <a:p>
            <a:r>
              <a:rPr lang="da-DK" sz="1467" noProof="0" dirty="0" smtClean="0">
                <a:solidFill>
                  <a:schemeClr val="accent1"/>
                </a:solidFill>
                <a:latin typeface="+mj-lt"/>
                <a:cs typeface="Arial" pitchFamily="34" charset="0"/>
              </a:rPr>
              <a:t>FUNKTIONER</a:t>
            </a:r>
            <a:r>
              <a:rPr lang="da-DK" sz="1467" baseline="0" noProof="0" dirty="0" smtClean="0">
                <a:solidFill>
                  <a:schemeClr val="accent1"/>
                </a:solidFill>
                <a:latin typeface="+mj-lt"/>
                <a:cs typeface="Arial" pitchFamily="34" charset="0"/>
              </a:rPr>
              <a:t> OG DESIGN FOR MASTER</a:t>
            </a:r>
            <a:endParaRPr lang="da-DK" sz="1467" noProof="0" dirty="0" smtClean="0">
              <a:solidFill>
                <a:schemeClr val="accent1"/>
              </a:solidFill>
              <a:latin typeface="+mj-lt"/>
              <a:cs typeface="Arial" pitchFamily="34" charset="0"/>
            </a:endParaRPr>
          </a:p>
        </p:txBody>
      </p:sp>
      <p:sp>
        <p:nvSpPr>
          <p:cNvPr id="12" name="TextBox 10"/>
          <p:cNvSpPr txBox="1"/>
          <p:nvPr/>
        </p:nvSpPr>
        <p:spPr>
          <a:xfrm>
            <a:off x="3217193" y="904193"/>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FARVER</a:t>
            </a:r>
          </a:p>
        </p:txBody>
      </p:sp>
      <p:sp>
        <p:nvSpPr>
          <p:cNvPr id="13" name="TextBox 11"/>
          <p:cNvSpPr txBox="1"/>
          <p:nvPr/>
        </p:nvSpPr>
        <p:spPr>
          <a:xfrm>
            <a:off x="3217193" y="1022870"/>
            <a:ext cx="2166908" cy="246221"/>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HK’s</a:t>
            </a:r>
            <a:r>
              <a:rPr lang="da-DK" sz="800" baseline="0" noProof="0" dirty="0" smtClean="0">
                <a:solidFill>
                  <a:schemeClr val="tx1"/>
                </a:solidFill>
                <a:latin typeface="+mn-lt"/>
                <a:cs typeface="Arial" pitchFamily="34" charset="0"/>
              </a:rPr>
              <a:t> farver etableret HK’s skabelon. Anvend alene en af stærke kontrastfarver ad gangen.</a:t>
            </a:r>
          </a:p>
        </p:txBody>
      </p:sp>
      <p:sp>
        <p:nvSpPr>
          <p:cNvPr id="18" name="TextBox 16"/>
          <p:cNvSpPr txBox="1"/>
          <p:nvPr/>
        </p:nvSpPr>
        <p:spPr>
          <a:xfrm>
            <a:off x="6079869" y="4020204"/>
            <a:ext cx="2166908" cy="123111"/>
          </a:xfrm>
          <a:prstGeom prst="rect">
            <a:avLst/>
          </a:prstGeom>
          <a:noFill/>
        </p:spPr>
        <p:txBody>
          <a:bodyPr wrap="square" lIns="0" tIns="0" rIns="0" bIns="0" rtlCol="0">
            <a:spAutoFit/>
          </a:bodyPr>
          <a:lstStyle/>
          <a:p>
            <a:r>
              <a:rPr lang="da-DK" sz="800" baseline="0" noProof="0" dirty="0" smtClean="0">
                <a:solidFill>
                  <a:schemeClr val="tx2"/>
                </a:solidFill>
                <a:latin typeface="+mj-lt"/>
                <a:cs typeface="Arial" pitchFamily="34" charset="0"/>
              </a:rPr>
              <a:t>EFFEKTER BØR IKKE ANVENDES</a:t>
            </a:r>
            <a:endParaRPr lang="da-DK" sz="800" noProof="0" dirty="0" smtClean="0">
              <a:solidFill>
                <a:schemeClr val="tx2"/>
              </a:solidFill>
              <a:latin typeface="+mj-lt"/>
              <a:cs typeface="Arial" pitchFamily="34" charset="0"/>
            </a:endParaRPr>
          </a:p>
        </p:txBody>
      </p:sp>
      <p:sp>
        <p:nvSpPr>
          <p:cNvPr id="19" name="TextBox 17"/>
          <p:cNvSpPr txBox="1"/>
          <p:nvPr/>
        </p:nvSpPr>
        <p:spPr>
          <a:xfrm>
            <a:off x="6079869" y="4147368"/>
            <a:ext cx="2166908" cy="369332"/>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Effekter</a:t>
            </a:r>
            <a:r>
              <a:rPr lang="da-DK" sz="800" baseline="0" noProof="0" dirty="0" smtClean="0">
                <a:solidFill>
                  <a:schemeClr val="tx1"/>
                </a:solidFill>
                <a:latin typeface="+mn-lt"/>
                <a:cs typeface="Arial" pitchFamily="34" charset="0"/>
              </a:rPr>
              <a:t> som </a:t>
            </a:r>
            <a:r>
              <a:rPr lang="da-DK" sz="800" noProof="0" dirty="0" smtClean="0">
                <a:solidFill>
                  <a:schemeClr val="tx1"/>
                </a:solidFill>
                <a:latin typeface="+mn-lt"/>
                <a:cs typeface="Arial" pitchFamily="34" charset="0"/>
              </a:rPr>
              <a:t>Skær, Bløde kanter, Skygger</a:t>
            </a:r>
            <a:r>
              <a:rPr lang="da-DK" sz="800" baseline="0" noProof="0" dirty="0" smtClean="0">
                <a:solidFill>
                  <a:schemeClr val="tx1"/>
                </a:solidFill>
                <a:latin typeface="+mn-lt"/>
                <a:cs typeface="Arial" pitchFamily="34" charset="0"/>
              </a:rPr>
              <a:t> og Facet er ikke godkendte hos HK. Hverken i objekter eller tekster.</a:t>
            </a:r>
            <a:endParaRPr lang="da-DK" sz="800" noProof="0" dirty="0" smtClean="0">
              <a:solidFill>
                <a:schemeClr val="tx1"/>
              </a:solidFill>
              <a:latin typeface="+mn-lt"/>
              <a:cs typeface="Arial" pitchFamily="34" charset="0"/>
            </a:endParaRPr>
          </a:p>
        </p:txBody>
      </p:sp>
      <p:sp>
        <p:nvSpPr>
          <p:cNvPr id="23" name="TextBox 30"/>
          <p:cNvSpPr txBox="1"/>
          <p:nvPr/>
        </p:nvSpPr>
        <p:spPr>
          <a:xfrm>
            <a:off x="3227794" y="2575685"/>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GODKENDTE</a:t>
            </a:r>
            <a:r>
              <a:rPr lang="da-DK" sz="800" baseline="0" noProof="0" dirty="0" smtClean="0">
                <a:solidFill>
                  <a:schemeClr val="tx2"/>
                </a:solidFill>
                <a:latin typeface="+mj-lt"/>
                <a:cs typeface="Arial" pitchFamily="34" charset="0"/>
              </a:rPr>
              <a:t> FARVER: TABELLER/GRAFER</a:t>
            </a:r>
            <a:endParaRPr lang="da-DK" sz="800" noProof="0" dirty="0" smtClean="0">
              <a:solidFill>
                <a:schemeClr val="tx2"/>
              </a:solidFill>
              <a:latin typeface="+mj-lt"/>
              <a:cs typeface="Arial" pitchFamily="34" charset="0"/>
            </a:endParaRPr>
          </a:p>
        </p:txBody>
      </p:sp>
      <p:sp>
        <p:nvSpPr>
          <p:cNvPr id="24" name="TextBox 31"/>
          <p:cNvSpPr txBox="1"/>
          <p:nvPr/>
        </p:nvSpPr>
        <p:spPr>
          <a:xfrm>
            <a:off x="3227794" y="2695907"/>
            <a:ext cx="2166908" cy="492443"/>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Anvende</a:t>
            </a:r>
            <a:r>
              <a:rPr lang="da-DK" sz="800" baseline="0" noProof="0" dirty="0" smtClean="0">
                <a:solidFill>
                  <a:schemeClr val="tx1"/>
                </a:solidFill>
                <a:latin typeface="+mn-lt"/>
                <a:cs typeface="Arial" pitchFamily="34" charset="0"/>
              </a:rPr>
              <a:t> primært de blå farvetoner når du etablerer tabeller og grafer. Hvis du har behov for yderligere markering anvend alene en enkelt af de stærke kontraster.</a:t>
            </a:r>
            <a:endParaRPr lang="da-DK" sz="800" noProof="0" dirty="0" smtClean="0">
              <a:solidFill>
                <a:schemeClr val="tx1"/>
              </a:solidFill>
              <a:latin typeface="+mn-lt"/>
              <a:cs typeface="Arial" pitchFamily="34" charset="0"/>
            </a:endParaRPr>
          </a:p>
        </p:txBody>
      </p:sp>
      <p:sp>
        <p:nvSpPr>
          <p:cNvPr id="25" name="TextBox 32"/>
          <p:cNvSpPr txBox="1"/>
          <p:nvPr/>
        </p:nvSpPr>
        <p:spPr>
          <a:xfrm>
            <a:off x="6054805" y="904193"/>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GODKENDTE</a:t>
            </a:r>
            <a:r>
              <a:rPr lang="da-DK" sz="800" baseline="0" noProof="0" dirty="0" smtClean="0">
                <a:solidFill>
                  <a:schemeClr val="tx2"/>
                </a:solidFill>
                <a:latin typeface="+mj-lt"/>
                <a:cs typeface="Arial" pitchFamily="34" charset="0"/>
              </a:rPr>
              <a:t> FARVER: SMART ART</a:t>
            </a:r>
            <a:endParaRPr lang="da-DK" sz="800" noProof="0" dirty="0" smtClean="0">
              <a:solidFill>
                <a:schemeClr val="tx2"/>
              </a:solidFill>
              <a:latin typeface="+mj-lt"/>
              <a:cs typeface="Arial" pitchFamily="34" charset="0"/>
            </a:endParaRPr>
          </a:p>
        </p:txBody>
      </p:sp>
      <p:sp>
        <p:nvSpPr>
          <p:cNvPr id="26" name="TextBox 33"/>
          <p:cNvSpPr txBox="1"/>
          <p:nvPr/>
        </p:nvSpPr>
        <p:spPr>
          <a:xfrm>
            <a:off x="6054805" y="1031355"/>
            <a:ext cx="2166908" cy="369332"/>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Anvend</a:t>
            </a:r>
            <a:r>
              <a:rPr lang="da-DK" sz="800" baseline="0" noProof="0" dirty="0" smtClean="0">
                <a:solidFill>
                  <a:schemeClr val="tx1"/>
                </a:solidFill>
                <a:latin typeface="+mn-lt"/>
                <a:cs typeface="Arial" pitchFamily="34" charset="0"/>
              </a:rPr>
              <a:t> primært de blå kombinationer. Og anvend alene en af de stærke kontrastfarver ad gangen.</a:t>
            </a:r>
            <a:endParaRPr lang="da-DK" sz="800" noProof="0" dirty="0" smtClean="0">
              <a:solidFill>
                <a:schemeClr val="tx1"/>
              </a:solidFill>
              <a:latin typeface="+mn-lt"/>
              <a:cs typeface="Arial" pitchFamily="34" charset="0"/>
            </a:endParaRPr>
          </a:p>
        </p:txBody>
      </p:sp>
      <p:sp>
        <p:nvSpPr>
          <p:cNvPr id="27" name="TextBox 40"/>
          <p:cNvSpPr txBox="1"/>
          <p:nvPr/>
        </p:nvSpPr>
        <p:spPr>
          <a:xfrm>
            <a:off x="562526" y="904193"/>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LAYOUTS:</a:t>
            </a:r>
            <a:r>
              <a:rPr lang="da-DK" sz="800" baseline="0" noProof="0" dirty="0" smtClean="0">
                <a:solidFill>
                  <a:schemeClr val="tx2"/>
                </a:solidFill>
                <a:latin typeface="+mj-lt"/>
                <a:cs typeface="Arial" pitchFamily="34" charset="0"/>
              </a:rPr>
              <a:t>  FIND DEM</a:t>
            </a:r>
            <a:endParaRPr lang="da-DK" sz="800" noProof="0" dirty="0" smtClean="0">
              <a:solidFill>
                <a:schemeClr val="tx2"/>
              </a:solidFill>
              <a:latin typeface="+mj-lt"/>
              <a:cs typeface="Arial" pitchFamily="34" charset="0"/>
            </a:endParaRPr>
          </a:p>
        </p:txBody>
      </p:sp>
      <p:sp>
        <p:nvSpPr>
          <p:cNvPr id="28" name="TextBox 41"/>
          <p:cNvSpPr txBox="1"/>
          <p:nvPr/>
        </p:nvSpPr>
        <p:spPr>
          <a:xfrm>
            <a:off x="562526" y="1025633"/>
            <a:ext cx="2166908" cy="369332"/>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Klik på Startside I top</a:t>
            </a:r>
            <a:r>
              <a:rPr lang="da-DK" sz="800" baseline="0" noProof="0" dirty="0" smtClean="0">
                <a:solidFill>
                  <a:schemeClr val="tx1"/>
                </a:solidFill>
                <a:latin typeface="+mn-lt"/>
                <a:cs typeface="Arial" pitchFamily="34" charset="0"/>
              </a:rPr>
              <a:t> menuen. Klik Layouts og find alternative grafiske opstillinger til billeder, tekst, agenda </a:t>
            </a:r>
            <a:r>
              <a:rPr lang="da-DK" sz="800" baseline="0" noProof="0" dirty="0" err="1" smtClean="0">
                <a:solidFill>
                  <a:schemeClr val="tx1"/>
                </a:solidFill>
                <a:latin typeface="+mn-lt"/>
                <a:cs typeface="Arial" pitchFamily="34" charset="0"/>
              </a:rPr>
              <a:t>etc</a:t>
            </a:r>
            <a:r>
              <a:rPr lang="da-DK" sz="800" baseline="0" noProof="0" dirty="0" smtClean="0">
                <a:solidFill>
                  <a:schemeClr val="tx1"/>
                </a:solidFill>
                <a:latin typeface="+mn-lt"/>
                <a:cs typeface="Arial" pitchFamily="34" charset="0"/>
              </a:rPr>
              <a:t>…</a:t>
            </a:r>
          </a:p>
        </p:txBody>
      </p:sp>
      <p:sp>
        <p:nvSpPr>
          <p:cNvPr id="29" name="TextBox 42"/>
          <p:cNvSpPr txBox="1"/>
          <p:nvPr/>
        </p:nvSpPr>
        <p:spPr>
          <a:xfrm>
            <a:off x="562526" y="4674463"/>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SIDE</a:t>
            </a:r>
            <a:r>
              <a:rPr lang="da-DK" sz="800" baseline="0" noProof="0" dirty="0" smtClean="0">
                <a:solidFill>
                  <a:schemeClr val="tx2"/>
                </a:solidFill>
                <a:latin typeface="+mj-lt"/>
                <a:cs typeface="Arial" pitchFamily="34" charset="0"/>
              </a:rPr>
              <a:t>HOVED OG SIDEFOD</a:t>
            </a:r>
            <a:endParaRPr lang="da-DK" sz="800" noProof="0" dirty="0" smtClean="0">
              <a:solidFill>
                <a:schemeClr val="tx2"/>
              </a:solidFill>
              <a:latin typeface="+mj-lt"/>
              <a:cs typeface="Arial" pitchFamily="34" charset="0"/>
            </a:endParaRPr>
          </a:p>
        </p:txBody>
      </p:sp>
      <p:sp>
        <p:nvSpPr>
          <p:cNvPr id="30" name="TextBox 43"/>
          <p:cNvSpPr txBox="1"/>
          <p:nvPr/>
        </p:nvSpPr>
        <p:spPr>
          <a:xfrm>
            <a:off x="562526" y="4791213"/>
            <a:ext cx="2166908" cy="492443"/>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Klik på Startside  I top menuen. Klik Indsæt og</a:t>
            </a:r>
            <a:r>
              <a:rPr lang="da-DK" sz="800" baseline="0" noProof="0" dirty="0" smtClean="0">
                <a:solidFill>
                  <a:schemeClr val="tx1"/>
                </a:solidFill>
                <a:latin typeface="+mn-lt"/>
                <a:cs typeface="Arial" pitchFamily="34" charset="0"/>
              </a:rPr>
              <a:t> derefter på</a:t>
            </a:r>
            <a:r>
              <a:rPr lang="da-DK" sz="800" noProof="0" dirty="0" smtClean="0">
                <a:solidFill>
                  <a:schemeClr val="tx1"/>
                </a:solidFill>
                <a:latin typeface="+mn-lt"/>
                <a:cs typeface="Arial" pitchFamily="34" charset="0"/>
              </a:rPr>
              <a:t> ikonet</a:t>
            </a:r>
            <a:r>
              <a:rPr lang="da-DK" sz="800" baseline="0" noProof="0" dirty="0" smtClean="0">
                <a:solidFill>
                  <a:schemeClr val="tx1"/>
                </a:solidFill>
                <a:latin typeface="+mn-lt"/>
                <a:cs typeface="Arial" pitchFamily="34" charset="0"/>
              </a:rPr>
              <a:t> Sidehoved og sidefod. Du kan her indstillet sidefoden (</a:t>
            </a:r>
            <a:r>
              <a:rPr lang="da-DK" sz="800" baseline="0" noProof="0" dirty="0" err="1" smtClean="0">
                <a:solidFill>
                  <a:schemeClr val="tx1"/>
                </a:solidFill>
                <a:latin typeface="+mn-lt"/>
                <a:cs typeface="Arial" pitchFamily="34" charset="0"/>
              </a:rPr>
              <a:t>footeren</a:t>
            </a:r>
            <a:r>
              <a:rPr lang="da-DK" sz="800" baseline="0" noProof="0" dirty="0" smtClean="0">
                <a:solidFill>
                  <a:schemeClr val="tx1"/>
                </a:solidFill>
                <a:latin typeface="+mn-lt"/>
                <a:cs typeface="Arial" pitchFamily="34" charset="0"/>
              </a:rPr>
              <a:t>) for alle sider i dokumentet.</a:t>
            </a:r>
            <a:endParaRPr lang="da-DK" sz="800" noProof="0" dirty="0" smtClean="0">
              <a:solidFill>
                <a:schemeClr val="tx1"/>
              </a:solidFill>
              <a:latin typeface="+mn-lt"/>
              <a:cs typeface="Arial" pitchFamily="34" charset="0"/>
            </a:endParaRPr>
          </a:p>
        </p:txBody>
      </p:sp>
      <p:sp>
        <p:nvSpPr>
          <p:cNvPr id="32" name="TextBox 48"/>
          <p:cNvSpPr txBox="1"/>
          <p:nvPr/>
        </p:nvSpPr>
        <p:spPr>
          <a:xfrm>
            <a:off x="8893882" y="904193"/>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INDSÆTTELSE AF BILLEDER</a:t>
            </a:r>
          </a:p>
        </p:txBody>
      </p:sp>
      <p:sp>
        <p:nvSpPr>
          <p:cNvPr id="33" name="TextBox 49"/>
          <p:cNvSpPr txBox="1"/>
          <p:nvPr/>
        </p:nvSpPr>
        <p:spPr>
          <a:xfrm>
            <a:off x="8893882" y="1052335"/>
            <a:ext cx="2166908" cy="1107996"/>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Klik på ikonerne i</a:t>
            </a:r>
            <a:r>
              <a:rPr lang="da-DK" sz="800" baseline="0" noProof="0" dirty="0" smtClean="0">
                <a:solidFill>
                  <a:schemeClr val="tx1"/>
                </a:solidFill>
                <a:latin typeface="+mn-lt"/>
                <a:cs typeface="Arial" pitchFamily="34" charset="0"/>
              </a:rPr>
              <a:t> pladsholderne for at indsætte billeder I præsentationen. </a:t>
            </a:r>
          </a:p>
          <a:p>
            <a:endParaRPr lang="da-DK" sz="800" baseline="0" noProof="0" dirty="0" smtClean="0">
              <a:solidFill>
                <a:schemeClr val="tx1"/>
              </a:solidFill>
              <a:latin typeface="+mn-lt"/>
              <a:cs typeface="Arial" pitchFamily="34" charset="0"/>
            </a:endParaRPr>
          </a:p>
          <a:p>
            <a:endParaRPr lang="da-DK" sz="800" baseline="0" noProof="0" dirty="0" smtClean="0">
              <a:solidFill>
                <a:schemeClr val="tx1"/>
              </a:solidFill>
              <a:latin typeface="+mn-lt"/>
              <a:cs typeface="Arial" pitchFamily="34" charset="0"/>
            </a:endParaRPr>
          </a:p>
          <a:p>
            <a:endParaRPr lang="da-DK" sz="800" baseline="0" noProof="0" dirty="0" smtClean="0">
              <a:solidFill>
                <a:schemeClr val="tx1"/>
              </a:solidFill>
              <a:latin typeface="+mn-lt"/>
              <a:cs typeface="Arial" pitchFamily="34" charset="0"/>
            </a:endParaRPr>
          </a:p>
          <a:p>
            <a:r>
              <a:rPr lang="da-DK" sz="800" baseline="0" noProof="0" dirty="0" smtClean="0">
                <a:solidFill>
                  <a:schemeClr val="tx1"/>
                </a:solidFill>
                <a:latin typeface="+mn-lt"/>
                <a:cs typeface="Arial" pitchFamily="34" charset="0"/>
              </a:rPr>
              <a:t>De særlige billedholdere vil bevare formatet uanset hvilket billede du indsætter. Layouts med billedholdere er markeret med dette ikon </a:t>
            </a:r>
            <a:r>
              <a:rPr lang="da-DK" sz="800" baseline="0" noProof="0" dirty="0" err="1" smtClean="0">
                <a:solidFill>
                  <a:schemeClr val="tx1"/>
                </a:solidFill>
                <a:latin typeface="+mn-lt"/>
                <a:cs typeface="Arial" pitchFamily="34" charset="0"/>
              </a:rPr>
              <a:t>nedenst</a:t>
            </a:r>
            <a:r>
              <a:rPr lang="da-DK" sz="800" baseline="0" noProof="0" dirty="0" smtClean="0">
                <a:solidFill>
                  <a:schemeClr val="tx1"/>
                </a:solidFill>
                <a:latin typeface="+mn-lt"/>
                <a:cs typeface="Arial" pitchFamily="34" charset="0"/>
              </a:rPr>
              <a:t>.:</a:t>
            </a:r>
            <a:endParaRPr lang="da-DK" sz="800" noProof="0" dirty="0" smtClean="0">
              <a:solidFill>
                <a:schemeClr val="tx1"/>
              </a:solidFill>
              <a:latin typeface="+mn-lt"/>
              <a:cs typeface="Arial" pitchFamily="34" charset="0"/>
            </a:endParaRPr>
          </a:p>
        </p:txBody>
      </p:sp>
      <p:sp>
        <p:nvSpPr>
          <p:cNvPr id="35" name="TextBox 51"/>
          <p:cNvSpPr txBox="1"/>
          <p:nvPr/>
        </p:nvSpPr>
        <p:spPr>
          <a:xfrm>
            <a:off x="8893879" y="5307618"/>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ANIMATIONER</a:t>
            </a:r>
            <a:r>
              <a:rPr lang="da-DK" sz="800" baseline="0" noProof="0" dirty="0" smtClean="0">
                <a:solidFill>
                  <a:schemeClr val="tx2"/>
                </a:solidFill>
                <a:latin typeface="+mj-lt"/>
                <a:cs typeface="Arial" pitchFamily="34" charset="0"/>
              </a:rPr>
              <a:t> OG OVERGANGE</a:t>
            </a:r>
            <a:endParaRPr lang="da-DK" sz="800" noProof="0" dirty="0" smtClean="0">
              <a:solidFill>
                <a:schemeClr val="tx2"/>
              </a:solidFill>
              <a:latin typeface="+mj-lt"/>
              <a:cs typeface="Arial" pitchFamily="34" charset="0"/>
            </a:endParaRPr>
          </a:p>
        </p:txBody>
      </p:sp>
      <p:sp>
        <p:nvSpPr>
          <p:cNvPr id="37" name="TextBox 62"/>
          <p:cNvSpPr txBox="1"/>
          <p:nvPr/>
        </p:nvSpPr>
        <p:spPr>
          <a:xfrm>
            <a:off x="8884950" y="4190589"/>
            <a:ext cx="2166908" cy="123111"/>
          </a:xfrm>
          <a:prstGeom prst="rect">
            <a:avLst/>
          </a:prstGeom>
          <a:noFill/>
        </p:spPr>
        <p:txBody>
          <a:bodyPr wrap="square" lIns="0" tIns="0" rIns="0" bIns="0" rtlCol="0">
            <a:spAutoFit/>
          </a:bodyPr>
          <a:lstStyle/>
          <a:p>
            <a:r>
              <a:rPr lang="da-DK" sz="800" noProof="0" dirty="0" smtClean="0">
                <a:solidFill>
                  <a:schemeClr val="tx2"/>
                </a:solidFill>
                <a:latin typeface="+mj-lt"/>
                <a:cs typeface="Arial" pitchFamily="34" charset="0"/>
              </a:rPr>
              <a:t>BESKÆR</a:t>
            </a:r>
            <a:r>
              <a:rPr lang="da-DK" sz="800" baseline="0" noProof="0" dirty="0" smtClean="0">
                <a:solidFill>
                  <a:schemeClr val="tx2"/>
                </a:solidFill>
                <a:latin typeface="+mj-lt"/>
                <a:cs typeface="Arial" pitchFamily="34" charset="0"/>
              </a:rPr>
              <a:t> BILLEDER</a:t>
            </a:r>
            <a:endParaRPr lang="da-DK" sz="800" noProof="0" dirty="0" smtClean="0">
              <a:solidFill>
                <a:schemeClr val="tx2"/>
              </a:solidFill>
              <a:latin typeface="+mj-lt"/>
              <a:cs typeface="Arial" pitchFamily="34" charset="0"/>
            </a:endParaRPr>
          </a:p>
        </p:txBody>
      </p:sp>
      <p:sp>
        <p:nvSpPr>
          <p:cNvPr id="38" name="TextBox 63"/>
          <p:cNvSpPr txBox="1"/>
          <p:nvPr/>
        </p:nvSpPr>
        <p:spPr>
          <a:xfrm>
            <a:off x="8884950" y="4338731"/>
            <a:ext cx="2166908" cy="738664"/>
          </a:xfrm>
          <a:prstGeom prst="rect">
            <a:avLst/>
          </a:prstGeom>
          <a:noFill/>
        </p:spPr>
        <p:txBody>
          <a:bodyPr wrap="square" lIns="0" tIns="0" rIns="0" bIns="0" rtlCol="0">
            <a:spAutoFit/>
          </a:bodyPr>
          <a:lstStyle/>
          <a:p>
            <a:r>
              <a:rPr lang="da-DK" sz="800" noProof="0" dirty="0" smtClean="0">
                <a:solidFill>
                  <a:schemeClr val="tx1"/>
                </a:solidFill>
                <a:latin typeface="+mn-lt"/>
                <a:cs typeface="Arial" pitchFamily="34" charset="0"/>
              </a:rPr>
              <a:t>Klik på billedet. I top</a:t>
            </a:r>
            <a:r>
              <a:rPr lang="da-DK" sz="800" baseline="0" noProof="0" dirty="0" smtClean="0">
                <a:solidFill>
                  <a:schemeClr val="tx1"/>
                </a:solidFill>
                <a:latin typeface="+mn-lt"/>
                <a:cs typeface="Arial" pitchFamily="34" charset="0"/>
              </a:rPr>
              <a:t> menuen Billedformater klik Formater og Beskær. Vælg beskær for at ændre størrelsen på billedet. Vælg Fyld for at ændre flytte billedet inden for beskæringen </a:t>
            </a:r>
            <a:r>
              <a:rPr lang="da-DK" sz="800" i="1" baseline="0" noProof="0" dirty="0" smtClean="0">
                <a:solidFill>
                  <a:schemeClr val="tx1"/>
                </a:solidFill>
                <a:latin typeface="+mn-lt"/>
                <a:cs typeface="Arial" pitchFamily="34" charset="0"/>
              </a:rPr>
              <a:t>(Pan). (Bemærk: Pan er kun tilgængeligt I Office 2010 og nyere.)</a:t>
            </a:r>
            <a:endParaRPr lang="da-DK" sz="800" i="1" noProof="0" dirty="0" smtClean="0">
              <a:solidFill>
                <a:schemeClr val="tx1"/>
              </a:solidFill>
              <a:latin typeface="+mn-lt"/>
              <a:cs typeface="Arial" pitchFamily="34" charset="0"/>
            </a:endParaRPr>
          </a:p>
        </p:txBody>
      </p:sp>
      <p:sp>
        <p:nvSpPr>
          <p:cNvPr id="58" name="TextBox 63"/>
          <p:cNvSpPr txBox="1"/>
          <p:nvPr/>
        </p:nvSpPr>
        <p:spPr>
          <a:xfrm>
            <a:off x="8884949" y="5430729"/>
            <a:ext cx="2166908" cy="984885"/>
          </a:xfrm>
          <a:prstGeom prst="rect">
            <a:avLst/>
          </a:prstGeom>
          <a:noFill/>
        </p:spPr>
        <p:txBody>
          <a:bodyPr wrap="square" lIns="0" tIns="0" rIns="0" bIns="0" rtlCol="0">
            <a:spAutoFit/>
          </a:bodyPr>
          <a:lstStyle/>
          <a:p>
            <a:r>
              <a:rPr lang="da-DK" sz="800" i="0" noProof="0" dirty="0" smtClean="0">
                <a:solidFill>
                  <a:schemeClr val="tx1"/>
                </a:solidFill>
                <a:latin typeface="+mn-lt"/>
                <a:cs typeface="Arial" pitchFamily="34" charset="0"/>
              </a:rPr>
              <a:t>Skabelonen</a:t>
            </a:r>
            <a:r>
              <a:rPr lang="da-DK" sz="800" i="0" baseline="0" noProof="0" dirty="0" smtClean="0">
                <a:solidFill>
                  <a:schemeClr val="tx1"/>
                </a:solidFill>
                <a:latin typeface="+mn-lt"/>
                <a:cs typeface="Arial" pitchFamily="34" charset="0"/>
              </a:rPr>
              <a:t> er etableret med udtoning som standard for overgange. Anvend altid denne således vi </a:t>
            </a:r>
            <a:r>
              <a:rPr lang="da-DK" sz="800" i="0" baseline="0" noProof="0" dirty="0" err="1" smtClean="0">
                <a:solidFill>
                  <a:schemeClr val="tx1"/>
                </a:solidFill>
                <a:latin typeface="+mn-lt"/>
                <a:cs typeface="Arial" pitchFamily="34" charset="0"/>
              </a:rPr>
              <a:t>aligner</a:t>
            </a:r>
            <a:r>
              <a:rPr lang="da-DK" sz="800" i="0" baseline="0" noProof="0" dirty="0" smtClean="0">
                <a:solidFill>
                  <a:schemeClr val="tx1"/>
                </a:solidFill>
                <a:latin typeface="+mn-lt"/>
                <a:cs typeface="Arial" pitchFamily="34" charset="0"/>
              </a:rPr>
              <a:t> vores præsentationer. </a:t>
            </a:r>
          </a:p>
          <a:p>
            <a:endParaRPr lang="da-DK" sz="800" i="0" baseline="0" noProof="0" dirty="0" smtClean="0">
              <a:solidFill>
                <a:schemeClr val="tx1"/>
              </a:solidFill>
              <a:latin typeface="+mn-lt"/>
              <a:cs typeface="Arial" pitchFamily="34" charset="0"/>
            </a:endParaRPr>
          </a:p>
          <a:p>
            <a:r>
              <a:rPr lang="da-DK" sz="800" i="0" baseline="0" noProof="0" dirty="0" smtClean="0">
                <a:solidFill>
                  <a:schemeClr val="tx1"/>
                </a:solidFill>
                <a:latin typeface="+mn-lt"/>
                <a:cs typeface="Arial" pitchFamily="34" charset="0"/>
              </a:rPr>
              <a:t>Anvend </a:t>
            </a:r>
            <a:r>
              <a:rPr lang="da-DK" sz="800" i="1" baseline="0" noProof="0" dirty="0" smtClean="0">
                <a:solidFill>
                  <a:schemeClr val="tx1"/>
                </a:solidFill>
                <a:latin typeface="+mn-lt"/>
                <a:cs typeface="Arial" pitchFamily="34" charset="0"/>
              </a:rPr>
              <a:t>Udtoning</a:t>
            </a:r>
            <a:r>
              <a:rPr lang="da-DK" sz="800" i="0" baseline="0" noProof="0" dirty="0" smtClean="0">
                <a:solidFill>
                  <a:schemeClr val="tx1"/>
                </a:solidFill>
                <a:latin typeface="+mn-lt"/>
                <a:cs typeface="Arial" pitchFamily="34" charset="0"/>
              </a:rPr>
              <a:t> som standard hvis du ønsker at etablere animationer.</a:t>
            </a:r>
          </a:p>
          <a:p>
            <a:endParaRPr lang="da-DK" sz="800" i="0" baseline="0" noProof="0" dirty="0" smtClean="0">
              <a:solidFill>
                <a:schemeClr val="tx1"/>
              </a:solidFill>
              <a:latin typeface="+mn-lt"/>
              <a:cs typeface="Arial" pitchFamily="34" charset="0"/>
            </a:endParaRPr>
          </a:p>
          <a:p>
            <a:endParaRPr lang="da-DK" sz="800" i="1" noProof="0" dirty="0" smtClean="0">
              <a:solidFill>
                <a:schemeClr val="tx1"/>
              </a:solidFill>
              <a:latin typeface="+mn-lt"/>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008" y="1484960"/>
            <a:ext cx="958668" cy="629823"/>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0035" y="3349171"/>
            <a:ext cx="1565049" cy="2214544"/>
          </a:xfrm>
          <a:prstGeom prst="rect">
            <a:avLst/>
          </a:prstGeom>
        </p:spPr>
      </p:pic>
      <p:sp>
        <p:nvSpPr>
          <p:cNvPr id="34" name="Rectangle 33"/>
          <p:cNvSpPr/>
          <p:nvPr/>
        </p:nvSpPr>
        <p:spPr>
          <a:xfrm>
            <a:off x="4845279" y="3515656"/>
            <a:ext cx="513956" cy="156540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smtClean="0">
              <a:solidFill>
                <a:schemeClr val="tx1"/>
              </a:solidFill>
            </a:endParaRPr>
          </a:p>
        </p:txBody>
      </p:sp>
      <p:cxnSp>
        <p:nvCxnSpPr>
          <p:cNvPr id="36" name="Straight Connector 35"/>
          <p:cNvCxnSpPr/>
          <p:nvPr/>
        </p:nvCxnSpPr>
        <p:spPr>
          <a:xfrm>
            <a:off x="4845279" y="3515656"/>
            <a:ext cx="513956" cy="15654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5400000">
            <a:off x="4516391" y="4661683"/>
            <a:ext cx="227666" cy="14580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smtClean="0">
              <a:solidFill>
                <a:schemeClr val="tx1"/>
              </a:solidFill>
            </a:endParaRPr>
          </a:p>
        </p:txBody>
      </p:sp>
      <p:cxnSp>
        <p:nvCxnSpPr>
          <p:cNvPr id="40" name="Straight Connector 39"/>
          <p:cNvCxnSpPr/>
          <p:nvPr/>
        </p:nvCxnSpPr>
        <p:spPr>
          <a:xfrm flipH="1">
            <a:off x="3901215" y="5283220"/>
            <a:ext cx="1458020" cy="2213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1930" y="1525405"/>
            <a:ext cx="1136849" cy="2057697"/>
          </a:xfrm>
          <a:prstGeom prst="rect">
            <a:avLst/>
          </a:prstGeom>
        </p:spPr>
      </p:pic>
      <p:sp>
        <p:nvSpPr>
          <p:cNvPr id="45" name="Rectangle 44"/>
          <p:cNvSpPr/>
          <p:nvPr/>
        </p:nvSpPr>
        <p:spPr>
          <a:xfrm>
            <a:off x="7138104" y="1909155"/>
            <a:ext cx="919895" cy="10265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smtClean="0">
              <a:solidFill>
                <a:schemeClr val="tx1"/>
              </a:solidFill>
            </a:endParaRPr>
          </a:p>
        </p:txBody>
      </p:sp>
      <p:cxnSp>
        <p:nvCxnSpPr>
          <p:cNvPr id="46" name="Straight Connector 45"/>
          <p:cNvCxnSpPr/>
          <p:nvPr/>
        </p:nvCxnSpPr>
        <p:spPr>
          <a:xfrm flipV="1">
            <a:off x="7138105" y="1909155"/>
            <a:ext cx="936097" cy="102652"/>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5400000">
            <a:off x="7339829" y="2719281"/>
            <a:ext cx="516444" cy="9198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smtClean="0">
              <a:solidFill>
                <a:schemeClr val="tx1"/>
              </a:solidFill>
            </a:endParaRPr>
          </a:p>
        </p:txBody>
      </p:sp>
      <p:cxnSp>
        <p:nvCxnSpPr>
          <p:cNvPr id="54" name="Straight Connector 53"/>
          <p:cNvCxnSpPr/>
          <p:nvPr/>
        </p:nvCxnSpPr>
        <p:spPr>
          <a:xfrm flipH="1">
            <a:off x="7147034" y="2927365"/>
            <a:ext cx="910965" cy="51008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467" y="1516287"/>
            <a:ext cx="1703776" cy="1595870"/>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8879" y="2461145"/>
            <a:ext cx="1703776" cy="159587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79538" y="2069537"/>
            <a:ext cx="311349" cy="410524"/>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6064" y="2757646"/>
            <a:ext cx="178117" cy="234853"/>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0586" y="2758213"/>
            <a:ext cx="178117" cy="234853"/>
          </a:xfrm>
          <a:prstGeom prst="rect">
            <a:avLst/>
          </a:prstGeom>
        </p:spPr>
      </p:pic>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76638" y="3042507"/>
            <a:ext cx="178117" cy="234853"/>
          </a:xfrm>
          <a:prstGeom prst="rect">
            <a:avLst/>
          </a:prstGeom>
        </p:spPr>
      </p:pic>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6351" y="3042507"/>
            <a:ext cx="178117" cy="234853"/>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56064" y="3042507"/>
            <a:ext cx="178117" cy="234853"/>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777" y="3042507"/>
            <a:ext cx="178117" cy="234853"/>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5489" y="3042507"/>
            <a:ext cx="178117" cy="23485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7699" y="5465630"/>
            <a:ext cx="1730217" cy="940084"/>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16157" y="4543952"/>
            <a:ext cx="639006" cy="1437764"/>
          </a:xfrm>
          <a:prstGeom prst="rect">
            <a:avLst/>
          </a:prstGeom>
        </p:spPr>
      </p:pic>
      <p:sp>
        <p:nvSpPr>
          <p:cNvPr id="62" name="Rectangle 61"/>
          <p:cNvSpPr/>
          <p:nvPr/>
        </p:nvSpPr>
        <p:spPr>
          <a:xfrm>
            <a:off x="7715211" y="4643761"/>
            <a:ext cx="394834" cy="125614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smtClean="0">
              <a:solidFill>
                <a:schemeClr val="tx1"/>
              </a:solidFill>
            </a:endParaRPr>
          </a:p>
        </p:txBody>
      </p:sp>
      <p:cxnSp>
        <p:nvCxnSpPr>
          <p:cNvPr id="63" name="Straight Connector 62"/>
          <p:cNvCxnSpPr/>
          <p:nvPr/>
        </p:nvCxnSpPr>
        <p:spPr>
          <a:xfrm>
            <a:off x="7721982" y="4641511"/>
            <a:ext cx="388063" cy="1258393"/>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60263" y="3219067"/>
            <a:ext cx="1598026" cy="1046411"/>
          </a:xfrm>
          <a:prstGeom prst="rect">
            <a:avLst/>
          </a:prstGeom>
        </p:spPr>
      </p:pic>
      <p:sp>
        <p:nvSpPr>
          <p:cNvPr id="65" name="TextBox 42"/>
          <p:cNvSpPr txBox="1"/>
          <p:nvPr userDrawn="1"/>
        </p:nvSpPr>
        <p:spPr>
          <a:xfrm>
            <a:off x="782842" y="3389017"/>
            <a:ext cx="1119877" cy="492443"/>
          </a:xfrm>
          <a:prstGeom prst="rect">
            <a:avLst/>
          </a:prstGeom>
          <a:noFill/>
        </p:spPr>
        <p:txBody>
          <a:bodyPr wrap="square" lIns="0" tIns="0" rIns="0" bIns="0" rtlCol="0">
            <a:spAutoFit/>
          </a:bodyPr>
          <a:lstStyle/>
          <a:p>
            <a:pPr algn="ctr"/>
            <a:r>
              <a:rPr lang="da-DK" sz="800" noProof="0" dirty="0" smtClean="0">
                <a:solidFill>
                  <a:schemeClr val="tx2"/>
                </a:solidFill>
                <a:latin typeface="+mj-lt"/>
                <a:cs typeface="Arial" pitchFamily="34" charset="0"/>
              </a:rPr>
              <a:t>ANVEND</a:t>
            </a:r>
            <a:r>
              <a:rPr lang="da-DK" sz="800" baseline="0" noProof="0" dirty="0" smtClean="0">
                <a:solidFill>
                  <a:schemeClr val="tx2"/>
                </a:solidFill>
                <a:latin typeface="+mj-lt"/>
                <a:cs typeface="Arial" pitchFamily="34" charset="0"/>
              </a:rPr>
              <a:t> LAYOUTS MED SKILTE GRAFIK TIL DINE EGNE UNIKKE BUDSKABER</a:t>
            </a:r>
            <a:endParaRPr lang="da-DK" sz="800" noProof="0" dirty="0" smtClean="0">
              <a:solidFill>
                <a:schemeClr val="tx2"/>
              </a:solidFill>
              <a:latin typeface="+mj-lt"/>
              <a:cs typeface="Arial" pitchFamily="34" charset="0"/>
            </a:endParaRPr>
          </a:p>
        </p:txBody>
      </p:sp>
      <p:pic>
        <p:nvPicPr>
          <p:cNvPr id="67" name="Picture 6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12664" y="3209941"/>
            <a:ext cx="311349" cy="410524"/>
          </a:xfrm>
          <a:prstGeom prst="rect">
            <a:avLst/>
          </a:prstGeom>
        </p:spPr>
      </p:pic>
      <p:pic>
        <p:nvPicPr>
          <p:cNvPr id="69" name="Picture 6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2685" y="2405963"/>
            <a:ext cx="178117" cy="234853"/>
          </a:xfrm>
          <a:prstGeom prst="rect">
            <a:avLst/>
          </a:prstGeom>
        </p:spPr>
      </p:pic>
      <p:pic>
        <p:nvPicPr>
          <p:cNvPr id="70" name="Picture 6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65763" y="2405963"/>
            <a:ext cx="178117" cy="234853"/>
          </a:xfrm>
          <a:prstGeom prst="rect">
            <a:avLst/>
          </a:prstGeom>
        </p:spPr>
      </p:pic>
      <p:pic>
        <p:nvPicPr>
          <p:cNvPr id="71" name="Picture 7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928841" y="2405963"/>
            <a:ext cx="178117" cy="234853"/>
          </a:xfrm>
          <a:prstGeom prst="rect">
            <a:avLst/>
          </a:prstGeom>
        </p:spPr>
      </p:pic>
      <p:pic>
        <p:nvPicPr>
          <p:cNvPr id="72" name="Picture 7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91919" y="2405963"/>
            <a:ext cx="178117" cy="234853"/>
          </a:xfrm>
          <a:prstGeom prst="rect">
            <a:avLst/>
          </a:prstGeom>
        </p:spPr>
      </p:pic>
    </p:spTree>
    <p:extLst>
      <p:ext uri="{BB962C8B-B14F-4D97-AF65-F5344CB8AC3E}">
        <p14:creationId xmlns:p14="http://schemas.microsoft.com/office/powerpoint/2010/main" val="403642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d Agenda">
    <p:bg>
      <p:bgPr>
        <a:solidFill>
          <a:srgbClr val="E4F1F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lgn="l">
              <a:defRPr/>
            </a:lvl1pPr>
          </a:lstStyle>
          <a:p>
            <a:fld id="{85A9F732-8E81-43DF-BF95-10061834AA47}"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lvl1pPr algn="l">
              <a:defRPr/>
            </a:lvl1p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noProof="0" smtClean="0"/>
              <a:pPr/>
              <a:t>‹nr.›</a:t>
            </a:fld>
            <a:endParaRPr lang="da-DK" noProof="0" dirty="0"/>
          </a:p>
        </p:txBody>
      </p:sp>
      <p:sp>
        <p:nvSpPr>
          <p:cNvPr id="9" name="Text Placeholder 9"/>
          <p:cNvSpPr>
            <a:spLocks noGrp="1"/>
          </p:cNvSpPr>
          <p:nvPr>
            <p:ph type="body" sz="quarter" idx="26" hasCustomPrompt="1"/>
          </p:nvPr>
        </p:nvSpPr>
        <p:spPr>
          <a:xfrm>
            <a:off x="436337" y="196876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10" name="Text Placeholder 9"/>
          <p:cNvSpPr>
            <a:spLocks noGrp="1"/>
          </p:cNvSpPr>
          <p:nvPr>
            <p:ph type="body" sz="quarter" idx="27" hasCustomPrompt="1"/>
          </p:nvPr>
        </p:nvSpPr>
        <p:spPr>
          <a:xfrm>
            <a:off x="1435377" y="1968766"/>
            <a:ext cx="782890"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11" name="Text Placeholder 9"/>
          <p:cNvSpPr>
            <a:spLocks noGrp="1"/>
          </p:cNvSpPr>
          <p:nvPr>
            <p:ph type="body" sz="quarter" idx="28" hasCustomPrompt="1"/>
          </p:nvPr>
        </p:nvSpPr>
        <p:spPr>
          <a:xfrm>
            <a:off x="436337" y="237905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12" name="Text Placeholder 9"/>
          <p:cNvSpPr>
            <a:spLocks noGrp="1"/>
          </p:cNvSpPr>
          <p:nvPr>
            <p:ph type="body" sz="quarter" idx="29" hasCustomPrompt="1"/>
          </p:nvPr>
        </p:nvSpPr>
        <p:spPr>
          <a:xfrm>
            <a:off x="1431038" y="237905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13" name="Text Placeholder 9"/>
          <p:cNvSpPr>
            <a:spLocks noGrp="1"/>
          </p:cNvSpPr>
          <p:nvPr>
            <p:ph type="body" sz="quarter" idx="30" hasCustomPrompt="1"/>
          </p:nvPr>
        </p:nvSpPr>
        <p:spPr>
          <a:xfrm>
            <a:off x="436337" y="278934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14" name="Text Placeholder 9"/>
          <p:cNvSpPr>
            <a:spLocks noGrp="1"/>
          </p:cNvSpPr>
          <p:nvPr>
            <p:ph type="body" sz="quarter" idx="31" hasCustomPrompt="1"/>
          </p:nvPr>
        </p:nvSpPr>
        <p:spPr>
          <a:xfrm>
            <a:off x="1431038" y="278934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15" name="Text Placeholder 9"/>
          <p:cNvSpPr>
            <a:spLocks noGrp="1"/>
          </p:cNvSpPr>
          <p:nvPr>
            <p:ph type="body" sz="quarter" idx="32" hasCustomPrompt="1"/>
          </p:nvPr>
        </p:nvSpPr>
        <p:spPr>
          <a:xfrm>
            <a:off x="436337" y="319963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16" name="Text Placeholder 9"/>
          <p:cNvSpPr>
            <a:spLocks noGrp="1"/>
          </p:cNvSpPr>
          <p:nvPr>
            <p:ph type="body" sz="quarter" idx="33" hasCustomPrompt="1"/>
          </p:nvPr>
        </p:nvSpPr>
        <p:spPr>
          <a:xfrm>
            <a:off x="1431038" y="319963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17" name="Text Placeholder 9"/>
          <p:cNvSpPr>
            <a:spLocks noGrp="1"/>
          </p:cNvSpPr>
          <p:nvPr>
            <p:ph type="body" sz="quarter" idx="34" hasCustomPrompt="1"/>
          </p:nvPr>
        </p:nvSpPr>
        <p:spPr>
          <a:xfrm>
            <a:off x="436337" y="360992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18" name="Text Placeholder 9"/>
          <p:cNvSpPr>
            <a:spLocks noGrp="1"/>
          </p:cNvSpPr>
          <p:nvPr>
            <p:ph type="body" sz="quarter" idx="35" hasCustomPrompt="1"/>
          </p:nvPr>
        </p:nvSpPr>
        <p:spPr>
          <a:xfrm>
            <a:off x="1431038" y="360992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19" name="Text Placeholder 9"/>
          <p:cNvSpPr>
            <a:spLocks noGrp="1"/>
          </p:cNvSpPr>
          <p:nvPr>
            <p:ph type="body" sz="quarter" idx="36" hasCustomPrompt="1"/>
          </p:nvPr>
        </p:nvSpPr>
        <p:spPr>
          <a:xfrm>
            <a:off x="436337" y="402021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20" name="Text Placeholder 9"/>
          <p:cNvSpPr>
            <a:spLocks noGrp="1"/>
          </p:cNvSpPr>
          <p:nvPr>
            <p:ph type="body" sz="quarter" idx="37" hasCustomPrompt="1"/>
          </p:nvPr>
        </p:nvSpPr>
        <p:spPr>
          <a:xfrm>
            <a:off x="1431038" y="402021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21" name="Text Placeholder 9"/>
          <p:cNvSpPr>
            <a:spLocks noGrp="1"/>
          </p:cNvSpPr>
          <p:nvPr>
            <p:ph type="body" sz="quarter" idx="38" hasCustomPrompt="1"/>
          </p:nvPr>
        </p:nvSpPr>
        <p:spPr>
          <a:xfrm>
            <a:off x="436337" y="4430506"/>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22" name="Text Placeholder 9"/>
          <p:cNvSpPr>
            <a:spLocks noGrp="1"/>
          </p:cNvSpPr>
          <p:nvPr>
            <p:ph type="body" sz="quarter" idx="39" hasCustomPrompt="1"/>
          </p:nvPr>
        </p:nvSpPr>
        <p:spPr>
          <a:xfrm>
            <a:off x="1431038" y="4430506"/>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23" name="Text Placeholder 9"/>
          <p:cNvSpPr>
            <a:spLocks noGrp="1"/>
          </p:cNvSpPr>
          <p:nvPr>
            <p:ph type="body" sz="quarter" idx="40" hasCustomPrompt="1"/>
          </p:nvPr>
        </p:nvSpPr>
        <p:spPr>
          <a:xfrm>
            <a:off x="1217256" y="1970293"/>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24" name="Text Placeholder 9"/>
          <p:cNvSpPr>
            <a:spLocks noGrp="1"/>
          </p:cNvSpPr>
          <p:nvPr>
            <p:ph type="body" sz="quarter" idx="41" hasCustomPrompt="1"/>
          </p:nvPr>
        </p:nvSpPr>
        <p:spPr>
          <a:xfrm>
            <a:off x="1217256" y="2381729"/>
            <a:ext cx="210992" cy="351204"/>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25" name="Text Placeholder 9"/>
          <p:cNvSpPr>
            <a:spLocks noGrp="1"/>
          </p:cNvSpPr>
          <p:nvPr>
            <p:ph type="body" sz="quarter" idx="42" hasCustomPrompt="1"/>
          </p:nvPr>
        </p:nvSpPr>
        <p:spPr>
          <a:xfrm>
            <a:off x="1217256" y="2788782"/>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26" name="Text Placeholder 9"/>
          <p:cNvSpPr>
            <a:spLocks noGrp="1"/>
          </p:cNvSpPr>
          <p:nvPr>
            <p:ph type="body" sz="quarter" idx="43" hasCustomPrompt="1"/>
          </p:nvPr>
        </p:nvSpPr>
        <p:spPr>
          <a:xfrm>
            <a:off x="1217256" y="3200231"/>
            <a:ext cx="210992" cy="354230"/>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27" name="Text Placeholder 9"/>
          <p:cNvSpPr>
            <a:spLocks noGrp="1"/>
          </p:cNvSpPr>
          <p:nvPr>
            <p:ph type="body" sz="quarter" idx="44" hasCustomPrompt="1"/>
          </p:nvPr>
        </p:nvSpPr>
        <p:spPr>
          <a:xfrm>
            <a:off x="1217256" y="3609825"/>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28" name="Text Placeholder 9"/>
          <p:cNvSpPr>
            <a:spLocks noGrp="1"/>
          </p:cNvSpPr>
          <p:nvPr>
            <p:ph type="body" sz="quarter" idx="45" hasCustomPrompt="1"/>
          </p:nvPr>
        </p:nvSpPr>
        <p:spPr>
          <a:xfrm>
            <a:off x="1217256" y="4021274"/>
            <a:ext cx="210992" cy="354230"/>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29" name="Text Placeholder 9"/>
          <p:cNvSpPr>
            <a:spLocks noGrp="1"/>
          </p:cNvSpPr>
          <p:nvPr>
            <p:ph type="body" sz="quarter" idx="46" hasCustomPrompt="1"/>
          </p:nvPr>
        </p:nvSpPr>
        <p:spPr>
          <a:xfrm>
            <a:off x="1217256" y="4430868"/>
            <a:ext cx="210992" cy="356445"/>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30" name="Text Placeholder 9"/>
          <p:cNvSpPr>
            <a:spLocks noGrp="1"/>
          </p:cNvSpPr>
          <p:nvPr>
            <p:ph type="body" sz="quarter" idx="49" hasCustomPrompt="1"/>
          </p:nvPr>
        </p:nvSpPr>
        <p:spPr>
          <a:xfrm>
            <a:off x="440675" y="4840794"/>
            <a:ext cx="773790"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smtClean="0"/>
              <a:t>00:00</a:t>
            </a:r>
          </a:p>
        </p:txBody>
      </p:sp>
      <p:sp>
        <p:nvSpPr>
          <p:cNvPr id="31" name="Text Placeholder 9"/>
          <p:cNvSpPr>
            <a:spLocks noGrp="1"/>
          </p:cNvSpPr>
          <p:nvPr>
            <p:ph type="body" sz="quarter" idx="50" hasCustomPrompt="1"/>
          </p:nvPr>
        </p:nvSpPr>
        <p:spPr>
          <a:xfrm>
            <a:off x="1435377" y="4840794"/>
            <a:ext cx="789739" cy="356039"/>
          </a:xfrm>
        </p:spPr>
        <p:txBody>
          <a:bodyPr anchor="t" anchorCtr="0">
            <a:noAutofit/>
          </a:bodyPr>
          <a:lstStyle>
            <a:lvl1pPr marL="0" indent="0" algn="r">
              <a:buNone/>
              <a:defRPr sz="2000" cap="all" baseline="0">
                <a:solidFill>
                  <a:schemeClr val="tx2"/>
                </a:solidFill>
                <a:latin typeface="+mj-lt"/>
              </a:defRPr>
            </a:lvl1pPr>
          </a:lstStyle>
          <a:p>
            <a:pPr lvl="0"/>
            <a:r>
              <a:rPr lang="da-DK" noProof="0" dirty="0" smtClean="0"/>
              <a:t>00:00</a:t>
            </a:r>
          </a:p>
        </p:txBody>
      </p:sp>
      <p:sp>
        <p:nvSpPr>
          <p:cNvPr id="32" name="Text Placeholder 9"/>
          <p:cNvSpPr>
            <a:spLocks noGrp="1"/>
          </p:cNvSpPr>
          <p:nvPr>
            <p:ph type="body" sz="quarter" idx="51" hasCustomPrompt="1"/>
          </p:nvPr>
        </p:nvSpPr>
        <p:spPr>
          <a:xfrm>
            <a:off x="1221594" y="4842301"/>
            <a:ext cx="210992" cy="351204"/>
          </a:xfrm>
        </p:spPr>
        <p:txBody>
          <a:bodyPr anchor="t" anchorCtr="0">
            <a:noAutofit/>
          </a:bodyPr>
          <a:lstStyle>
            <a:lvl1pPr marL="0" indent="0" algn="ctr">
              <a:buNone/>
              <a:defRPr sz="2000">
                <a:solidFill>
                  <a:schemeClr val="tx2"/>
                </a:solidFill>
                <a:latin typeface="+mj-lt"/>
              </a:defRPr>
            </a:lvl1pPr>
          </a:lstStyle>
          <a:p>
            <a:pPr lvl="0"/>
            <a:r>
              <a:rPr lang="da-DK" noProof="0" dirty="0" smtClean="0"/>
              <a:t>-</a:t>
            </a:r>
          </a:p>
        </p:txBody>
      </p:sp>
      <p:sp>
        <p:nvSpPr>
          <p:cNvPr id="33" name="Text Placeholder 9"/>
          <p:cNvSpPr>
            <a:spLocks noGrp="1"/>
          </p:cNvSpPr>
          <p:nvPr>
            <p:ph type="body" sz="quarter" idx="18" hasCustomPrompt="1"/>
          </p:nvPr>
        </p:nvSpPr>
        <p:spPr>
          <a:xfrm>
            <a:off x="2441689" y="1970294"/>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4" name="Text Placeholder 9"/>
          <p:cNvSpPr>
            <a:spLocks noGrp="1"/>
          </p:cNvSpPr>
          <p:nvPr>
            <p:ph type="body" sz="quarter" idx="19" hasCustomPrompt="1"/>
          </p:nvPr>
        </p:nvSpPr>
        <p:spPr>
          <a:xfrm>
            <a:off x="2441689" y="2380365"/>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5" name="Text Placeholder 9"/>
          <p:cNvSpPr>
            <a:spLocks noGrp="1"/>
          </p:cNvSpPr>
          <p:nvPr>
            <p:ph type="body" sz="quarter" idx="20" hasCustomPrompt="1"/>
          </p:nvPr>
        </p:nvSpPr>
        <p:spPr>
          <a:xfrm>
            <a:off x="2441689" y="2790436"/>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6" name="Text Placeholder 9"/>
          <p:cNvSpPr>
            <a:spLocks noGrp="1"/>
          </p:cNvSpPr>
          <p:nvPr>
            <p:ph type="body" sz="quarter" idx="21" hasCustomPrompt="1"/>
          </p:nvPr>
        </p:nvSpPr>
        <p:spPr>
          <a:xfrm>
            <a:off x="2441689" y="3200507"/>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7" name="Text Placeholder 9"/>
          <p:cNvSpPr>
            <a:spLocks noGrp="1"/>
          </p:cNvSpPr>
          <p:nvPr>
            <p:ph type="body" sz="quarter" idx="22" hasCustomPrompt="1"/>
          </p:nvPr>
        </p:nvSpPr>
        <p:spPr>
          <a:xfrm>
            <a:off x="2441689" y="3610578"/>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8" name="Text Placeholder 9"/>
          <p:cNvSpPr>
            <a:spLocks noGrp="1"/>
          </p:cNvSpPr>
          <p:nvPr>
            <p:ph type="body" sz="quarter" idx="23" hasCustomPrompt="1"/>
          </p:nvPr>
        </p:nvSpPr>
        <p:spPr>
          <a:xfrm>
            <a:off x="2441689" y="4020649"/>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39" name="Text Placeholder 9"/>
          <p:cNvSpPr>
            <a:spLocks noGrp="1"/>
          </p:cNvSpPr>
          <p:nvPr>
            <p:ph type="body" sz="quarter" idx="24" hasCustomPrompt="1"/>
          </p:nvPr>
        </p:nvSpPr>
        <p:spPr>
          <a:xfrm>
            <a:off x="2441689" y="4430720"/>
            <a:ext cx="7710312" cy="356039"/>
          </a:xfrm>
        </p:spPr>
        <p:txBody>
          <a:bodyPr anchor="t" anchorCtr="0">
            <a:noAutofit/>
          </a:bodyPr>
          <a:lstStyle>
            <a:lvl1pPr marL="0" indent="0">
              <a:buNone/>
              <a:defRPr sz="2000" cap="all"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sp>
        <p:nvSpPr>
          <p:cNvPr id="40" name="Text Placeholder 9"/>
          <p:cNvSpPr>
            <a:spLocks noGrp="1"/>
          </p:cNvSpPr>
          <p:nvPr>
            <p:ph type="body" sz="quarter" idx="52" hasCustomPrompt="1"/>
          </p:nvPr>
        </p:nvSpPr>
        <p:spPr>
          <a:xfrm>
            <a:off x="2441689" y="4840794"/>
            <a:ext cx="7710312" cy="356039"/>
          </a:xfrm>
        </p:spPr>
        <p:txBody>
          <a:bodyPr anchor="t" anchorCtr="0">
            <a:noAutofit/>
          </a:bodyPr>
          <a:lstStyle>
            <a:lvl1pPr marL="0" indent="0">
              <a:buNone/>
              <a:defRPr sz="2000" cap="none" baseline="0">
                <a:solidFill>
                  <a:schemeClr val="tx2"/>
                </a:solidFill>
                <a:latin typeface="+mj-lt"/>
              </a:defRPr>
            </a:lvl1pPr>
          </a:lstStyle>
          <a:p>
            <a:pPr lvl="0"/>
            <a:r>
              <a:rPr lang="da-DK" noProof="0" dirty="0" err="1" smtClean="0"/>
              <a:t>CLICK</a:t>
            </a:r>
            <a:r>
              <a:rPr lang="da-DK" noProof="0" dirty="0" smtClean="0"/>
              <a:t> TO EDIT MASTER </a:t>
            </a:r>
            <a:r>
              <a:rPr lang="da-DK" noProof="0" dirty="0" err="1" smtClean="0"/>
              <a:t>TEXT</a:t>
            </a:r>
            <a:r>
              <a:rPr lang="da-DK" noProof="0" dirty="0" smtClean="0"/>
              <a:t> STYLES</a:t>
            </a:r>
          </a:p>
        </p:txBody>
      </p:sp>
      <p:pic>
        <p:nvPicPr>
          <p:cNvPr id="41" name="Picture 40"/>
          <p:cNvPicPr>
            <a:picLocks noChangeAspect="1"/>
          </p:cNvPicPr>
          <p:nvPr userDrawn="1"/>
        </p:nvPicPr>
        <p:blipFill rotWithShape="1">
          <a:blip r:embed="rId2" cstate="print">
            <a:extLst>
              <a:ext uri="{28A0092B-C50C-407E-A947-70E740481C1C}">
                <a14:useLocalDpi xmlns:a14="http://schemas.microsoft.com/office/drawing/2010/main" val="0"/>
              </a:ext>
            </a:extLst>
          </a:blip>
          <a:srcRect l="5784" t="15995" r="16678" b="17921"/>
          <a:stretch/>
        </p:blipFill>
        <p:spPr>
          <a:xfrm>
            <a:off x="108857" y="283029"/>
            <a:ext cx="3788229" cy="1251857"/>
          </a:xfrm>
          <a:prstGeom prst="rect">
            <a:avLst/>
          </a:prstGeom>
        </p:spPr>
      </p:pic>
    </p:spTree>
    <p:extLst>
      <p:ext uri="{BB962C8B-B14F-4D97-AF65-F5344CB8AC3E}">
        <p14:creationId xmlns:p14="http://schemas.microsoft.com/office/powerpoint/2010/main" val="342573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verskrift ét fe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smtClean="0"/>
              <a:t>Klik for at redigere titeltypografi i masteren</a:t>
            </a:r>
            <a:endParaRPr lang="da-DK" noProof="0" dirty="0"/>
          </a:p>
        </p:txBody>
      </p:sp>
      <p:sp>
        <p:nvSpPr>
          <p:cNvPr id="3" name="Content Placeholder 2"/>
          <p:cNvSpPr>
            <a:spLocks noGrp="1"/>
          </p:cNvSpPr>
          <p:nvPr>
            <p:ph idx="1"/>
          </p:nvPr>
        </p:nvSpPr>
        <p:spPr>
          <a:xfrm>
            <a:off x="431999" y="2066348"/>
            <a:ext cx="9720669" cy="4359649"/>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 Placeholder 3"/>
          <p:cNvSpPr>
            <a:spLocks noGrp="1"/>
          </p:cNvSpPr>
          <p:nvPr>
            <p:ph type="dt" sz="half" idx="10"/>
          </p:nvPr>
        </p:nvSpPr>
        <p:spPr/>
        <p:txBody>
          <a:bodyPr/>
          <a:lstStyle>
            <a:lvl1pPr algn="l">
              <a:defRPr/>
            </a:lvl1pPr>
          </a:lstStyle>
          <a:p>
            <a:fld id="{84FAC97F-60F5-4673-AEB5-D10286894204}"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lvl1pPr algn="l">
              <a:defRPr/>
            </a:lvl1p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433D74EC-B1F4-4ED0-BDA3-9FE41FAAB2E1}" type="slidenum">
              <a:rPr lang="da-DK" noProof="0" smtClean="0"/>
              <a:pPr/>
              <a:t>‹nr.›</a:t>
            </a:fld>
            <a:endParaRPr lang="da-DK" noProof="0" dirty="0"/>
          </a:p>
        </p:txBody>
      </p:sp>
      <p:sp>
        <p:nvSpPr>
          <p:cNvPr id="8" name="Text Placeholder 7"/>
          <p:cNvSpPr>
            <a:spLocks noGrp="1"/>
          </p:cNvSpPr>
          <p:nvPr>
            <p:ph type="body" sz="quarter" idx="13"/>
          </p:nvPr>
        </p:nvSpPr>
        <p:spPr>
          <a:xfrm>
            <a:off x="431800" y="1594362"/>
            <a:ext cx="9720263" cy="471986"/>
          </a:xfrm>
        </p:spPr>
        <p:txBody>
          <a:bodyPr lIns="0" tIns="0" rIns="0" bIns="0"/>
          <a:lstStyle>
            <a:lvl1pPr marL="0" indent="0">
              <a:buNone/>
              <a:defRPr b="0" cap="all" baseline="0">
                <a:latin typeface="+mj-lt"/>
              </a:defRPr>
            </a:lvl1pPr>
          </a:lstStyle>
          <a:p>
            <a:pPr lvl="0"/>
            <a:r>
              <a:rPr lang="da-DK" noProof="0" smtClean="0"/>
              <a:t>Klik for at redigere typografi i masteren</a:t>
            </a:r>
          </a:p>
        </p:txBody>
      </p:sp>
    </p:spTree>
    <p:extLst>
      <p:ext uri="{BB962C8B-B14F-4D97-AF65-F5344CB8AC3E}">
        <p14:creationId xmlns:p14="http://schemas.microsoft.com/office/powerpoint/2010/main" val="292760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verskrift to felter">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smtClean="0"/>
              <a:t>Klik for at redigere titeltypografi i masteren</a:t>
            </a:r>
            <a:endParaRPr lang="da-DK" noProof="0" dirty="0"/>
          </a:p>
        </p:txBody>
      </p:sp>
      <p:sp>
        <p:nvSpPr>
          <p:cNvPr id="3" name="Content Placeholder 2"/>
          <p:cNvSpPr>
            <a:spLocks noGrp="1"/>
          </p:cNvSpPr>
          <p:nvPr>
            <p:ph idx="1"/>
          </p:nvPr>
        </p:nvSpPr>
        <p:spPr>
          <a:xfrm>
            <a:off x="432000" y="2066348"/>
            <a:ext cx="4644000" cy="4359649"/>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 Placeholder 3"/>
          <p:cNvSpPr>
            <a:spLocks noGrp="1"/>
          </p:cNvSpPr>
          <p:nvPr>
            <p:ph type="dt" sz="half" idx="10"/>
          </p:nvPr>
        </p:nvSpPr>
        <p:spPr/>
        <p:txBody>
          <a:bodyPr/>
          <a:lstStyle/>
          <a:p>
            <a:fld id="{839C6BF2-9D3D-41F9-B402-3E42D1EEEA35}"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8" name="Text Placeholder 7"/>
          <p:cNvSpPr>
            <a:spLocks noGrp="1"/>
          </p:cNvSpPr>
          <p:nvPr>
            <p:ph type="body" sz="quarter" idx="13"/>
          </p:nvPr>
        </p:nvSpPr>
        <p:spPr>
          <a:xfrm>
            <a:off x="431800" y="1594362"/>
            <a:ext cx="9720263" cy="471986"/>
          </a:xfrm>
        </p:spPr>
        <p:txBody>
          <a:bodyPr lIns="0" tIns="0" rIns="0" bIns="0"/>
          <a:lstStyle>
            <a:lvl1pPr marL="0" indent="0">
              <a:buNone/>
              <a:defRPr b="0" cap="all" baseline="0">
                <a:latin typeface="+mj-lt"/>
              </a:defRPr>
            </a:lvl1pPr>
          </a:lstStyle>
          <a:p>
            <a:pPr lvl="0"/>
            <a:r>
              <a:rPr lang="da-DK" noProof="0" smtClean="0"/>
              <a:t>Klik for at redigere typografi i masteren</a:t>
            </a:r>
          </a:p>
        </p:txBody>
      </p:sp>
      <p:sp>
        <p:nvSpPr>
          <p:cNvPr id="10" name="Content Placeholder 2"/>
          <p:cNvSpPr>
            <a:spLocks noGrp="1"/>
          </p:cNvSpPr>
          <p:nvPr>
            <p:ph idx="14"/>
          </p:nvPr>
        </p:nvSpPr>
        <p:spPr>
          <a:xfrm>
            <a:off x="5508063" y="2066348"/>
            <a:ext cx="4644000" cy="4359649"/>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Tree>
    <p:extLst>
      <p:ext uri="{BB962C8B-B14F-4D97-AF65-F5344CB8AC3E}">
        <p14:creationId xmlns:p14="http://schemas.microsoft.com/office/powerpoint/2010/main" val="19835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Ét fe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smtClean="0"/>
              <a:t>Klik for at redigere titeltypografi i masteren</a:t>
            </a:r>
            <a:endParaRPr lang="da-DK" noProof="0" dirty="0"/>
          </a:p>
        </p:txBody>
      </p:sp>
      <p:sp>
        <p:nvSpPr>
          <p:cNvPr id="3" name="Content Placeholder 2"/>
          <p:cNvSpPr>
            <a:spLocks noGrp="1"/>
          </p:cNvSpPr>
          <p:nvPr>
            <p:ph idx="1"/>
          </p:nvPr>
        </p:nvSpPr>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Tree>
    <p:extLst>
      <p:ext uri="{BB962C8B-B14F-4D97-AF65-F5344CB8AC3E}">
        <p14:creationId xmlns:p14="http://schemas.microsoft.com/office/powerpoint/2010/main" val="3587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Ét felt plus kvadratisk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smtClean="0"/>
              <a:t>Klik for at redigere titeltypografi i masteren</a:t>
            </a:r>
            <a:endParaRPr lang="da-DK" noProof="0" dirty="0"/>
          </a:p>
        </p:txBody>
      </p:sp>
      <p:sp>
        <p:nvSpPr>
          <p:cNvPr id="3" name="Content Placeholder 2"/>
          <p:cNvSpPr>
            <a:spLocks noGrp="1"/>
          </p:cNvSpPr>
          <p:nvPr>
            <p:ph idx="1"/>
          </p:nvPr>
        </p:nvSpPr>
        <p:spPr>
          <a:xfrm>
            <a:off x="432000" y="2066348"/>
            <a:ext cx="6585242" cy="4359649"/>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 Placeholder 3"/>
          <p:cNvSpPr>
            <a:spLocks noGrp="1"/>
          </p:cNvSpPr>
          <p:nvPr>
            <p:ph type="dt" sz="half" idx="10"/>
          </p:nvPr>
        </p:nvSpPr>
        <p:spPr/>
        <p:txBody>
          <a:bodyPr/>
          <a:lstStyle/>
          <a:p>
            <a:fld id="{DB32BCB4-12F8-44B6-9BF6-FB2DCC245F71}"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8" name="Text Placeholder 7"/>
          <p:cNvSpPr>
            <a:spLocks noGrp="1"/>
          </p:cNvSpPr>
          <p:nvPr>
            <p:ph type="body" sz="quarter" idx="13"/>
          </p:nvPr>
        </p:nvSpPr>
        <p:spPr>
          <a:xfrm>
            <a:off x="431801" y="1594362"/>
            <a:ext cx="6585440" cy="471986"/>
          </a:xfrm>
        </p:spPr>
        <p:txBody>
          <a:bodyPr lIns="0" tIns="0" rIns="0" bIns="0"/>
          <a:lstStyle>
            <a:lvl1pPr marL="0" indent="0">
              <a:buNone/>
              <a:defRPr b="0" cap="all" baseline="0">
                <a:latin typeface="+mj-lt"/>
              </a:defRPr>
            </a:lvl1pPr>
          </a:lstStyle>
          <a:p>
            <a:pPr lvl="0"/>
            <a:r>
              <a:rPr lang="da-DK" noProof="0" smtClean="0"/>
              <a:t>Klik for at redigere typografi i masteren</a:t>
            </a:r>
          </a:p>
        </p:txBody>
      </p:sp>
      <p:sp>
        <p:nvSpPr>
          <p:cNvPr id="11" name="Picture Placeholder 2"/>
          <p:cNvSpPr>
            <a:spLocks noGrp="1"/>
          </p:cNvSpPr>
          <p:nvPr>
            <p:ph type="pic" idx="14" hasCustomPrompt="1"/>
          </p:nvPr>
        </p:nvSpPr>
        <p:spPr>
          <a:xfrm>
            <a:off x="7452668" y="1583998"/>
            <a:ext cx="2700000" cy="2700000"/>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smtClean="0"/>
              <a:t>Indsæt </a:t>
            </a:r>
            <a:r>
              <a:rPr lang="da-DK" noProof="0" dirty="0" err="1" smtClean="0"/>
              <a:t>billlede</a:t>
            </a:r>
            <a:endParaRPr lang="da-DK" noProof="0" dirty="0"/>
          </a:p>
        </p:txBody>
      </p:sp>
    </p:spTree>
    <p:extLst>
      <p:ext uri="{BB962C8B-B14F-4D97-AF65-F5344CB8AC3E}">
        <p14:creationId xmlns:p14="http://schemas.microsoft.com/office/powerpoint/2010/main" val="291835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Ét felt plus vertikalt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da-DK" noProof="0" smtClean="0"/>
              <a:t>Klik for at redigere titeltypografi i masteren</a:t>
            </a:r>
            <a:endParaRPr lang="da-DK" noProof="0" dirty="0"/>
          </a:p>
        </p:txBody>
      </p:sp>
      <p:sp>
        <p:nvSpPr>
          <p:cNvPr id="3" name="Content Placeholder 2"/>
          <p:cNvSpPr>
            <a:spLocks noGrp="1"/>
          </p:cNvSpPr>
          <p:nvPr>
            <p:ph idx="1"/>
          </p:nvPr>
        </p:nvSpPr>
        <p:spPr>
          <a:xfrm>
            <a:off x="432000" y="2066348"/>
            <a:ext cx="6585242" cy="4359649"/>
          </a:xfrm>
        </p:spPr>
        <p:txBody>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 Placeholder 3"/>
          <p:cNvSpPr>
            <a:spLocks noGrp="1"/>
          </p:cNvSpPr>
          <p:nvPr>
            <p:ph type="dt" sz="half" idx="10"/>
          </p:nvPr>
        </p:nvSpPr>
        <p:spPr/>
        <p:txBody>
          <a:bodyPr/>
          <a:lstStyle/>
          <a:p>
            <a:fld id="{83DA779C-3CCB-44E1-BFB6-D897B8D8F188}"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8" name="Text Placeholder 7"/>
          <p:cNvSpPr>
            <a:spLocks noGrp="1"/>
          </p:cNvSpPr>
          <p:nvPr>
            <p:ph type="body" sz="quarter" idx="13"/>
          </p:nvPr>
        </p:nvSpPr>
        <p:spPr>
          <a:xfrm>
            <a:off x="431801" y="1594362"/>
            <a:ext cx="6585440" cy="471986"/>
          </a:xfrm>
        </p:spPr>
        <p:txBody>
          <a:bodyPr lIns="0" tIns="0" rIns="0" bIns="0"/>
          <a:lstStyle>
            <a:lvl1pPr marL="0" indent="0">
              <a:buNone/>
              <a:defRPr b="0" cap="all" baseline="0">
                <a:latin typeface="+mj-lt"/>
              </a:defRPr>
            </a:lvl1pPr>
          </a:lstStyle>
          <a:p>
            <a:pPr lvl="0"/>
            <a:r>
              <a:rPr lang="da-DK" noProof="0" smtClean="0"/>
              <a:t>Klik for at redigere typografi i masteren</a:t>
            </a:r>
          </a:p>
        </p:txBody>
      </p:sp>
      <p:sp>
        <p:nvSpPr>
          <p:cNvPr id="11" name="Picture Placeholder 2"/>
          <p:cNvSpPr>
            <a:spLocks noGrp="1"/>
          </p:cNvSpPr>
          <p:nvPr>
            <p:ph type="pic" idx="14" hasCustomPrompt="1"/>
          </p:nvPr>
        </p:nvSpPr>
        <p:spPr>
          <a:xfrm>
            <a:off x="7452668" y="1583998"/>
            <a:ext cx="2700000" cy="3600000"/>
          </a:xfrm>
          <a:solidFill>
            <a:schemeClr val="bg2"/>
          </a:solidFill>
        </p:spPr>
        <p:txBody>
          <a:bodyPr anchor="ctr" anchorCtr="0">
            <a:normAutofit/>
          </a:bodyPr>
          <a:lstStyle>
            <a:lvl1pPr marL="0" indent="0" algn="ctr">
              <a:buNone/>
              <a:defRPr sz="18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smtClean="0"/>
              <a:t>Indsæt </a:t>
            </a:r>
            <a:r>
              <a:rPr lang="da-DK" noProof="0" dirty="0" err="1" smtClean="0"/>
              <a:t>billlede</a:t>
            </a:r>
            <a:endParaRPr lang="da-DK" noProof="0" dirty="0"/>
          </a:p>
        </p:txBody>
      </p:sp>
    </p:spTree>
    <p:extLst>
      <p:ext uri="{BB962C8B-B14F-4D97-AF65-F5344CB8AC3E}">
        <p14:creationId xmlns:p14="http://schemas.microsoft.com/office/powerpoint/2010/main" val="4710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ktions opdeler">
    <p:bg>
      <p:bgPr>
        <a:solidFill>
          <a:srgbClr val="E4F1FD"/>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4D02D6-4450-43D0-B71E-ACAB7B8E8BD7}" type="datetime2">
              <a:rPr lang="da-DK" noProof="0" smtClean="0"/>
              <a:pPr/>
              <a:t>4. april 2014</a:t>
            </a:fld>
            <a:endParaRPr lang="da-DK" noProof="0" dirty="0"/>
          </a:p>
        </p:txBody>
      </p:sp>
      <p:sp>
        <p:nvSpPr>
          <p:cNvPr id="5" name="Footer Placeholder 4"/>
          <p:cNvSpPr>
            <a:spLocks noGrp="1"/>
          </p:cNvSpPr>
          <p:nvPr>
            <p:ph type="ftr" sz="quarter" idx="11"/>
          </p:nvPr>
        </p:nvSpPr>
        <p:spPr/>
        <p:txBody>
          <a:bodyPr/>
          <a:lstStyle/>
          <a:p>
            <a:r>
              <a:rPr lang="da-DK" noProof="0" dirty="0" smtClean="0"/>
              <a:t>HK præsentation</a:t>
            </a:r>
            <a:endParaRPr lang="da-DK" noProof="0" dirty="0"/>
          </a:p>
        </p:txBody>
      </p:sp>
      <p:sp>
        <p:nvSpPr>
          <p:cNvPr id="6" name="Slide Number Placeholder 5"/>
          <p:cNvSpPr>
            <a:spLocks noGrp="1"/>
          </p:cNvSpPr>
          <p:nvPr>
            <p:ph type="sldNum" sz="quarter" idx="12"/>
          </p:nvPr>
        </p:nvSpPr>
        <p:spPr/>
        <p:txBody>
          <a:bodyPr/>
          <a:lstStyle/>
          <a:p>
            <a:fld id="{433D74EC-B1F4-4ED0-BDA3-9FE41FAAB2E1}" type="slidenum">
              <a:rPr lang="da-DK" noProof="0" smtClean="0"/>
              <a:pPr/>
              <a:t>‹nr.›</a:t>
            </a:fld>
            <a:endParaRPr lang="da-DK" noProof="0" dirty="0"/>
          </a:p>
        </p:txBody>
      </p:sp>
      <p:sp>
        <p:nvSpPr>
          <p:cNvPr id="10" name="Text Placeholder 7"/>
          <p:cNvSpPr>
            <a:spLocks noGrp="1"/>
          </p:cNvSpPr>
          <p:nvPr>
            <p:ph type="body" sz="quarter" idx="13" hasCustomPrompt="1"/>
          </p:nvPr>
        </p:nvSpPr>
        <p:spPr>
          <a:xfrm>
            <a:off x="1561700" y="2146110"/>
            <a:ext cx="6484234"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accent2"/>
                </a:solidFill>
                <a:latin typeface="+mj-lt"/>
                <a:ea typeface="+mj-ea"/>
                <a:cs typeface="+mj-cs"/>
              </a:defRPr>
            </a:lvl1pPr>
          </a:lstStyle>
          <a:p>
            <a:pPr lvl="0">
              <a:lnSpc>
                <a:spcPct val="85000"/>
              </a:lnSpc>
              <a:spcBef>
                <a:spcPct val="0"/>
              </a:spcBef>
            </a:pPr>
            <a:r>
              <a:rPr lang="da-DK" noProof="0" dirty="0" err="1" smtClean="0"/>
              <a:t>dolor</a:t>
            </a:r>
            <a:endParaRPr lang="da-DK" noProof="0" dirty="0" smtClean="0"/>
          </a:p>
        </p:txBody>
      </p:sp>
      <p:sp>
        <p:nvSpPr>
          <p:cNvPr id="11" name="Text Placeholder 7"/>
          <p:cNvSpPr>
            <a:spLocks noGrp="1"/>
          </p:cNvSpPr>
          <p:nvPr>
            <p:ph type="body" sz="quarter" idx="14" hasCustomPrompt="1"/>
          </p:nvPr>
        </p:nvSpPr>
        <p:spPr>
          <a:xfrm>
            <a:off x="1561700" y="2819175"/>
            <a:ext cx="6484234"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accent3"/>
                </a:solidFill>
                <a:latin typeface="+mj-lt"/>
                <a:ea typeface="+mj-ea"/>
                <a:cs typeface="+mj-cs"/>
              </a:defRPr>
            </a:lvl1pPr>
          </a:lstStyle>
          <a:p>
            <a:pPr lvl="0">
              <a:lnSpc>
                <a:spcPct val="85000"/>
              </a:lnSpc>
              <a:spcBef>
                <a:spcPct val="0"/>
              </a:spcBef>
            </a:pPr>
            <a:r>
              <a:rPr lang="da-DK" noProof="0" dirty="0" smtClean="0"/>
              <a:t>Sit </a:t>
            </a:r>
            <a:r>
              <a:rPr lang="da-DK" noProof="0" dirty="0" err="1" smtClean="0"/>
              <a:t>amet</a:t>
            </a:r>
            <a:endParaRPr lang="da-DK" noProof="0" dirty="0" smtClean="0"/>
          </a:p>
        </p:txBody>
      </p:sp>
      <p:sp>
        <p:nvSpPr>
          <p:cNvPr id="12" name="Text Placeholder 7"/>
          <p:cNvSpPr>
            <a:spLocks noGrp="1"/>
          </p:cNvSpPr>
          <p:nvPr>
            <p:ph type="body" sz="quarter" idx="15" hasCustomPrompt="1"/>
          </p:nvPr>
        </p:nvSpPr>
        <p:spPr>
          <a:xfrm>
            <a:off x="1561701" y="3492239"/>
            <a:ext cx="6484234"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tx1"/>
                </a:solidFill>
                <a:latin typeface="+mj-lt"/>
                <a:ea typeface="+mj-ea"/>
                <a:cs typeface="+mj-cs"/>
              </a:defRPr>
            </a:lvl1pPr>
          </a:lstStyle>
          <a:p>
            <a:pPr lvl="0">
              <a:lnSpc>
                <a:spcPct val="85000"/>
              </a:lnSpc>
              <a:spcBef>
                <a:spcPct val="0"/>
              </a:spcBef>
            </a:pPr>
            <a:r>
              <a:rPr lang="da-DK" noProof="0" dirty="0" err="1" smtClean="0"/>
              <a:t>consectetur</a:t>
            </a:r>
            <a:endParaRPr lang="da-DK" noProof="0" dirty="0" smtClean="0"/>
          </a:p>
        </p:txBody>
      </p:sp>
      <p:sp>
        <p:nvSpPr>
          <p:cNvPr id="13" name="Text Placeholder 7"/>
          <p:cNvSpPr>
            <a:spLocks noGrp="1"/>
          </p:cNvSpPr>
          <p:nvPr>
            <p:ph type="body" sz="quarter" idx="16" hasCustomPrompt="1"/>
          </p:nvPr>
        </p:nvSpPr>
        <p:spPr>
          <a:xfrm>
            <a:off x="1561699" y="1473045"/>
            <a:ext cx="6484236" cy="745782"/>
          </a:xfrm>
        </p:spPr>
        <p:txBody>
          <a:bodyPr vert="horz" lIns="0" tIns="108000" rIns="0" bIns="108000" rtlCol="0" anchor="t" anchorCtr="0">
            <a:noAutofit/>
          </a:bodyPr>
          <a:lstStyle>
            <a:lvl1pPr marL="0" indent="0">
              <a:lnSpc>
                <a:spcPct val="70000"/>
              </a:lnSpc>
              <a:spcAft>
                <a:spcPts val="0"/>
              </a:spcAft>
              <a:buNone/>
              <a:defRPr lang="en-US" sz="5400" cap="all" baseline="0" dirty="0" smtClean="0">
                <a:solidFill>
                  <a:schemeClr val="tx2"/>
                </a:solidFill>
                <a:latin typeface="+mj-lt"/>
                <a:ea typeface="+mj-ea"/>
                <a:cs typeface="+mj-cs"/>
              </a:defRPr>
            </a:lvl1pPr>
          </a:lstStyle>
          <a:p>
            <a:pPr lvl="0">
              <a:lnSpc>
                <a:spcPct val="85000"/>
              </a:lnSpc>
              <a:spcBef>
                <a:spcPct val="0"/>
              </a:spcBef>
            </a:pPr>
            <a:r>
              <a:rPr lang="da-DK" noProof="0" dirty="0" err="1" smtClean="0"/>
              <a:t>Lorem</a:t>
            </a:r>
            <a:r>
              <a:rPr lang="da-DK" noProof="0" dirty="0" smtClean="0"/>
              <a:t> </a:t>
            </a:r>
            <a:r>
              <a:rPr lang="da-DK" noProof="0" dirty="0" err="1" smtClean="0"/>
              <a:t>ipsum</a:t>
            </a:r>
            <a:endParaRPr lang="da-DK" noProof="0" dirty="0" smtClean="0"/>
          </a:p>
        </p:txBody>
      </p:sp>
    </p:spTree>
    <p:extLst>
      <p:ext uri="{BB962C8B-B14F-4D97-AF65-F5344CB8AC3E}">
        <p14:creationId xmlns:p14="http://schemas.microsoft.com/office/powerpoint/2010/main" val="208436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99" y="432000"/>
            <a:ext cx="9720001" cy="1151998"/>
          </a:xfrm>
          <a:prstGeom prst="rect">
            <a:avLst/>
          </a:prstGeom>
        </p:spPr>
        <p:txBody>
          <a:bodyPr vert="horz" lIns="0" tIns="0" rIns="0" bIns="0" rtlCol="0" anchor="t" anchorCtr="0">
            <a:normAutofit/>
          </a:bodyPr>
          <a:lstStyle/>
          <a:p>
            <a:r>
              <a:rPr lang="da-DK" noProof="0" smtClean="0"/>
              <a:t>Klik for at redigere titeltypografi i masteren</a:t>
            </a:r>
            <a:endParaRPr lang="da-DK" noProof="0" dirty="0"/>
          </a:p>
        </p:txBody>
      </p:sp>
      <p:sp>
        <p:nvSpPr>
          <p:cNvPr id="3" name="Text Placeholder 2"/>
          <p:cNvSpPr>
            <a:spLocks noGrp="1"/>
          </p:cNvSpPr>
          <p:nvPr>
            <p:ph type="body" idx="1"/>
          </p:nvPr>
        </p:nvSpPr>
        <p:spPr>
          <a:xfrm>
            <a:off x="431999" y="1584000"/>
            <a:ext cx="9720669" cy="4841998"/>
          </a:xfrm>
          <a:prstGeom prst="rect">
            <a:avLst/>
          </a:prstGeom>
        </p:spPr>
        <p:txBody>
          <a:bodyPr vert="horz" lIns="0" tIns="0" rIns="0" bIns="0"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 Placeholder 3"/>
          <p:cNvSpPr>
            <a:spLocks noGrp="1"/>
          </p:cNvSpPr>
          <p:nvPr>
            <p:ph type="dt" sz="half" idx="2"/>
          </p:nvPr>
        </p:nvSpPr>
        <p:spPr>
          <a:xfrm>
            <a:off x="10588095" y="615757"/>
            <a:ext cx="1171905" cy="101143"/>
          </a:xfrm>
          <a:prstGeom prst="rect">
            <a:avLst/>
          </a:prstGeom>
        </p:spPr>
        <p:txBody>
          <a:bodyPr vert="horz" lIns="0" tIns="0" rIns="0" bIns="0" rtlCol="0" anchor="t" anchorCtr="0"/>
          <a:lstStyle>
            <a:lvl1pPr algn="l">
              <a:defRPr sz="700" cap="all" baseline="0">
                <a:solidFill>
                  <a:schemeClr val="tx1"/>
                </a:solidFill>
              </a:defRPr>
            </a:lvl1pPr>
          </a:lstStyle>
          <a:p>
            <a:fld id="{7E772C1D-9B97-4281-9030-AEA1926E234B}" type="datetime2">
              <a:rPr lang="da-DK" noProof="0" smtClean="0"/>
              <a:pPr/>
              <a:t>4. april 2014</a:t>
            </a:fld>
            <a:endParaRPr lang="da-DK" noProof="0" dirty="0"/>
          </a:p>
        </p:txBody>
      </p:sp>
      <p:sp>
        <p:nvSpPr>
          <p:cNvPr id="5" name="Footer Placeholder 4"/>
          <p:cNvSpPr>
            <a:spLocks noGrp="1"/>
          </p:cNvSpPr>
          <p:nvPr>
            <p:ph type="ftr" sz="quarter" idx="3"/>
          </p:nvPr>
        </p:nvSpPr>
        <p:spPr>
          <a:xfrm>
            <a:off x="10588096" y="736956"/>
            <a:ext cx="1171904" cy="90931"/>
          </a:xfrm>
          <a:prstGeom prst="rect">
            <a:avLst/>
          </a:prstGeom>
        </p:spPr>
        <p:txBody>
          <a:bodyPr vert="horz" wrap="none" lIns="0" tIns="0" rIns="0" bIns="0" rtlCol="0" anchor="t" anchorCtr="0"/>
          <a:lstStyle>
            <a:lvl1pPr algn="l">
              <a:defRPr sz="700" cap="all" baseline="0">
                <a:solidFill>
                  <a:schemeClr val="tx1"/>
                </a:solidFill>
              </a:defRPr>
            </a:lvl1pPr>
          </a:lstStyle>
          <a:p>
            <a:r>
              <a:rPr lang="da-DK" noProof="0" dirty="0" smtClean="0"/>
              <a:t>HK præsentation</a:t>
            </a:r>
            <a:endParaRPr lang="da-DK" noProof="0" dirty="0"/>
          </a:p>
        </p:txBody>
      </p:sp>
      <p:sp>
        <p:nvSpPr>
          <p:cNvPr id="6" name="Slide Number Placeholder 5"/>
          <p:cNvSpPr>
            <a:spLocks noGrp="1"/>
          </p:cNvSpPr>
          <p:nvPr>
            <p:ph type="sldNum" sz="quarter" idx="4"/>
          </p:nvPr>
        </p:nvSpPr>
        <p:spPr>
          <a:xfrm>
            <a:off x="10847580" y="494267"/>
            <a:ext cx="912419" cy="103932"/>
          </a:xfrm>
          <a:prstGeom prst="rect">
            <a:avLst/>
          </a:prstGeom>
        </p:spPr>
        <p:txBody>
          <a:bodyPr vert="horz" lIns="0" tIns="0" rIns="0" bIns="0" rtlCol="0" anchor="t" anchorCtr="0"/>
          <a:lstStyle>
            <a:lvl1pPr algn="l">
              <a:defRPr sz="700" cap="all" baseline="0">
                <a:solidFill>
                  <a:schemeClr val="tx1"/>
                </a:solidFill>
              </a:defRPr>
            </a:lvl1pPr>
          </a:lstStyle>
          <a:p>
            <a:fld id="{433D74EC-B1F4-4ED0-BDA3-9FE41FAAB2E1}" type="slidenum">
              <a:rPr lang="da-DK" noProof="0" smtClean="0"/>
              <a:pPr/>
              <a:t>‹nr.›</a:t>
            </a:fld>
            <a:endParaRPr lang="da-DK" noProof="0" dirty="0"/>
          </a:p>
        </p:txBody>
      </p:sp>
      <p:cxnSp>
        <p:nvCxnSpPr>
          <p:cNvPr id="19" name="Straight Connector 18"/>
          <p:cNvCxnSpPr/>
          <p:nvPr/>
        </p:nvCxnSpPr>
        <p:spPr>
          <a:xfrm>
            <a:off x="10588095" y="434623"/>
            <a:ext cx="117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588095" y="902094"/>
            <a:ext cx="117190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11013763" y="5998491"/>
            <a:ext cx="745277" cy="421585"/>
            <a:chOff x="10998691" y="5444197"/>
            <a:chExt cx="745277" cy="421585"/>
          </a:xfrm>
        </p:grpSpPr>
        <p:sp>
          <p:nvSpPr>
            <p:cNvPr id="58" name="Freeform 10"/>
            <p:cNvSpPr>
              <a:spLocks/>
            </p:cNvSpPr>
            <p:nvPr/>
          </p:nvSpPr>
          <p:spPr bwMode="auto">
            <a:xfrm>
              <a:off x="10998691" y="5444197"/>
              <a:ext cx="372638" cy="421585"/>
            </a:xfrm>
            <a:custGeom>
              <a:avLst/>
              <a:gdLst>
                <a:gd name="T0" fmla="*/ 539 w 807"/>
                <a:gd name="T1" fmla="*/ 0 h 913"/>
                <a:gd name="T2" fmla="*/ 539 w 807"/>
                <a:gd name="T3" fmla="*/ 349 h 913"/>
                <a:gd name="T4" fmla="*/ 268 w 807"/>
                <a:gd name="T5" fmla="*/ 349 h 913"/>
                <a:gd name="T6" fmla="*/ 268 w 807"/>
                <a:gd name="T7" fmla="*/ 0 h 913"/>
                <a:gd name="T8" fmla="*/ 0 w 807"/>
                <a:gd name="T9" fmla="*/ 0 h 913"/>
                <a:gd name="T10" fmla="*/ 0 w 807"/>
                <a:gd name="T11" fmla="*/ 913 h 913"/>
                <a:gd name="T12" fmla="*/ 268 w 807"/>
                <a:gd name="T13" fmla="*/ 913 h 913"/>
                <a:gd name="T14" fmla="*/ 268 w 807"/>
                <a:gd name="T15" fmla="*/ 538 h 913"/>
                <a:gd name="T16" fmla="*/ 539 w 807"/>
                <a:gd name="T17" fmla="*/ 538 h 913"/>
                <a:gd name="T18" fmla="*/ 539 w 807"/>
                <a:gd name="T19" fmla="*/ 913 h 913"/>
                <a:gd name="T20" fmla="*/ 807 w 807"/>
                <a:gd name="T21" fmla="*/ 913 h 913"/>
                <a:gd name="T22" fmla="*/ 807 w 807"/>
                <a:gd name="T23" fmla="*/ 0 h 913"/>
                <a:gd name="T24" fmla="*/ 539 w 807"/>
                <a:gd name="T25"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913">
                  <a:moveTo>
                    <a:pt x="539" y="0"/>
                  </a:moveTo>
                  <a:lnTo>
                    <a:pt x="539" y="349"/>
                  </a:lnTo>
                  <a:lnTo>
                    <a:pt x="268" y="349"/>
                  </a:lnTo>
                  <a:lnTo>
                    <a:pt x="268" y="0"/>
                  </a:lnTo>
                  <a:lnTo>
                    <a:pt x="0" y="0"/>
                  </a:lnTo>
                  <a:lnTo>
                    <a:pt x="0" y="913"/>
                  </a:lnTo>
                  <a:lnTo>
                    <a:pt x="268" y="913"/>
                  </a:lnTo>
                  <a:lnTo>
                    <a:pt x="268" y="538"/>
                  </a:lnTo>
                  <a:lnTo>
                    <a:pt x="539" y="538"/>
                  </a:lnTo>
                  <a:lnTo>
                    <a:pt x="539" y="913"/>
                  </a:lnTo>
                  <a:lnTo>
                    <a:pt x="807" y="913"/>
                  </a:lnTo>
                  <a:lnTo>
                    <a:pt x="807" y="0"/>
                  </a:lnTo>
                  <a:lnTo>
                    <a:pt x="539" y="0"/>
                  </a:lnTo>
                  <a:close/>
                </a:path>
              </a:pathLst>
            </a:custGeom>
            <a:solidFill>
              <a:srgbClr val="009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9" name="Rectangle 11"/>
            <p:cNvSpPr>
              <a:spLocks noChangeArrowheads="1"/>
            </p:cNvSpPr>
            <p:nvPr/>
          </p:nvSpPr>
          <p:spPr bwMode="auto">
            <a:xfrm>
              <a:off x="11371330" y="5444197"/>
              <a:ext cx="123751" cy="4215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60" name="Freeform 12"/>
            <p:cNvSpPr>
              <a:spLocks/>
            </p:cNvSpPr>
            <p:nvPr/>
          </p:nvSpPr>
          <p:spPr bwMode="auto">
            <a:xfrm>
              <a:off x="11495081" y="5444197"/>
              <a:ext cx="248887" cy="421585"/>
            </a:xfrm>
            <a:custGeom>
              <a:avLst/>
              <a:gdLst>
                <a:gd name="T0" fmla="*/ 271 w 539"/>
                <a:gd name="T1" fmla="*/ 0 h 913"/>
                <a:gd name="T2" fmla="*/ 0 w 539"/>
                <a:gd name="T3" fmla="*/ 458 h 913"/>
                <a:gd name="T4" fmla="*/ 271 w 539"/>
                <a:gd name="T5" fmla="*/ 913 h 913"/>
                <a:gd name="T6" fmla="*/ 539 w 539"/>
                <a:gd name="T7" fmla="*/ 913 h 913"/>
                <a:gd name="T8" fmla="*/ 271 w 539"/>
                <a:gd name="T9" fmla="*/ 458 h 913"/>
                <a:gd name="T10" fmla="*/ 539 w 539"/>
                <a:gd name="T11" fmla="*/ 0 h 913"/>
                <a:gd name="T12" fmla="*/ 271 w 53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539" h="913">
                  <a:moveTo>
                    <a:pt x="271" y="0"/>
                  </a:moveTo>
                  <a:lnTo>
                    <a:pt x="0" y="458"/>
                  </a:lnTo>
                  <a:lnTo>
                    <a:pt x="271" y="913"/>
                  </a:lnTo>
                  <a:lnTo>
                    <a:pt x="539" y="913"/>
                  </a:lnTo>
                  <a:lnTo>
                    <a:pt x="271" y="458"/>
                  </a:lnTo>
                  <a:lnTo>
                    <a:pt x="539" y="0"/>
                  </a:lnTo>
                  <a:lnTo>
                    <a:pt x="2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sp>
        <p:nvSpPr>
          <p:cNvPr id="7" name="TextBox 6"/>
          <p:cNvSpPr txBox="1"/>
          <p:nvPr/>
        </p:nvSpPr>
        <p:spPr>
          <a:xfrm>
            <a:off x="10588095" y="494494"/>
            <a:ext cx="259485" cy="107722"/>
          </a:xfrm>
          <a:prstGeom prst="rect">
            <a:avLst/>
          </a:prstGeom>
          <a:noFill/>
        </p:spPr>
        <p:txBody>
          <a:bodyPr wrap="square" lIns="0" tIns="0" rIns="0" bIns="0" rtlCol="0" anchor="ctr" anchorCtr="0">
            <a:spAutoFit/>
          </a:bodyPr>
          <a:lstStyle/>
          <a:p>
            <a:r>
              <a:rPr lang="da-DK" sz="700" noProof="0" dirty="0" smtClean="0"/>
              <a:t>SIDE:</a:t>
            </a:r>
            <a:endParaRPr lang="da-DK" sz="700" noProof="0" dirty="0"/>
          </a:p>
        </p:txBody>
      </p:sp>
    </p:spTree>
    <p:extLst>
      <p:ext uri="{BB962C8B-B14F-4D97-AF65-F5344CB8AC3E}">
        <p14:creationId xmlns:p14="http://schemas.microsoft.com/office/powerpoint/2010/main" val="3590441656"/>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83" r:id="rId3"/>
    <p:sldLayoutId id="2147483660" r:id="rId4"/>
    <p:sldLayoutId id="2147483664" r:id="rId5"/>
    <p:sldLayoutId id="2147483650" r:id="rId6"/>
    <p:sldLayoutId id="2147483665" r:id="rId7"/>
    <p:sldLayoutId id="2147483667" r:id="rId8"/>
    <p:sldLayoutId id="2147483651" r:id="rId9"/>
    <p:sldLayoutId id="2147483663" r:id="rId10"/>
    <p:sldLayoutId id="2147483661" r:id="rId11"/>
    <p:sldLayoutId id="2147483668" r:id="rId12"/>
    <p:sldLayoutId id="2147483669" r:id="rId13"/>
    <p:sldLayoutId id="2147483670" r:id="rId14"/>
    <p:sldLayoutId id="2147483675" r:id="rId15"/>
    <p:sldLayoutId id="2147483681" r:id="rId16"/>
    <p:sldLayoutId id="2147483682" r:id="rId17"/>
    <p:sldLayoutId id="2147483686" r:id="rId18"/>
    <p:sldLayoutId id="2147483685" r:id="rId19"/>
    <p:sldLayoutId id="2147483679" r:id="rId20"/>
    <p:sldLayoutId id="2147483676"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2800" dirty="0"/>
              <a:t>Status på handicapbeskyttelsen i lyset af Sø- og Handelsrettens domme af 31. januar 2014 i Ring og </a:t>
            </a:r>
            <a:r>
              <a:rPr lang="da-DK" sz="2800" dirty="0" smtClean="0"/>
              <a:t>Werge-sagerne</a:t>
            </a:r>
            <a:r>
              <a:rPr lang="da-DK" dirty="0" smtClean="0"/>
              <a:t/>
            </a:r>
            <a:br>
              <a:rPr lang="da-DK" dirty="0" smtClean="0"/>
            </a:br>
            <a:endParaRPr lang="da-DK" dirty="0"/>
          </a:p>
        </p:txBody>
      </p:sp>
      <p:sp>
        <p:nvSpPr>
          <p:cNvPr id="3" name="Undertitel 2"/>
          <p:cNvSpPr>
            <a:spLocks noGrp="1"/>
          </p:cNvSpPr>
          <p:nvPr>
            <p:ph type="subTitle" idx="1"/>
          </p:nvPr>
        </p:nvSpPr>
        <p:spPr/>
        <p:txBody>
          <a:bodyPr>
            <a:normAutofit fontScale="25000" lnSpcReduction="20000"/>
          </a:bodyPr>
          <a:lstStyle/>
          <a:p>
            <a:endParaRPr lang="da-DK" dirty="0" smtClean="0"/>
          </a:p>
          <a:p>
            <a:r>
              <a:rPr lang="da-DK" dirty="0" smtClean="0"/>
              <a:t>Advokat Tine B. Skyum og advokat Mette Østergård</a:t>
            </a:r>
            <a:endParaRPr lang="da-DK" dirty="0"/>
          </a:p>
        </p:txBody>
      </p:sp>
    </p:spTree>
    <p:extLst>
      <p:ext uri="{BB962C8B-B14F-4D97-AF65-F5344CB8AC3E}">
        <p14:creationId xmlns:p14="http://schemas.microsoft.com/office/powerpoint/2010/main" val="391694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PRAKSIS EFTER EU DOMMEN AF 11. APRIL 2013</a:t>
            </a:r>
            <a:br>
              <a:rPr lang="da-DK" dirty="0" smtClean="0"/>
            </a:br>
            <a:r>
              <a:rPr lang="da-DK" dirty="0" smtClean="0"/>
              <a:t/>
            </a:r>
            <a:br>
              <a:rPr lang="da-DK" dirty="0" smtClean="0"/>
            </a:br>
            <a:r>
              <a:rPr lang="da-DK" dirty="0" smtClean="0"/>
              <a:t>U.2013.2575H </a:t>
            </a:r>
            <a:r>
              <a:rPr lang="da-DK" dirty="0"/>
              <a:t>– LM med ADHD  </a:t>
            </a:r>
            <a:br>
              <a:rPr lang="da-DK" dirty="0"/>
            </a:br>
            <a:endParaRPr lang="da-DK" dirty="0"/>
          </a:p>
        </p:txBody>
      </p:sp>
      <p:sp>
        <p:nvSpPr>
          <p:cNvPr id="3" name="Pladsholder til indhold 2"/>
          <p:cNvSpPr>
            <a:spLocks noGrp="1"/>
          </p:cNvSpPr>
          <p:nvPr>
            <p:ph idx="1"/>
          </p:nvPr>
        </p:nvSpPr>
        <p:spPr/>
        <p:txBody>
          <a:bodyPr/>
          <a:lstStyle/>
          <a:p>
            <a:pPr>
              <a:buFont typeface="Arial" panose="020B0604020202020204" pitchFamily="34" charset="0"/>
              <a:buChar char="•"/>
            </a:pPr>
            <a:r>
              <a:rPr lang="da-DK" dirty="0" smtClean="0"/>
              <a:t>HANDICAP</a:t>
            </a:r>
          </a:p>
          <a:p>
            <a:pPr lvl="1">
              <a:buFont typeface="Arial" panose="020B0604020202020204" pitchFamily="34" charset="0"/>
              <a:buChar char="•"/>
            </a:pPr>
            <a:r>
              <a:rPr lang="da-DK" dirty="0" smtClean="0"/>
              <a:t>Henvisning til EU Domstolens svar 1)</a:t>
            </a:r>
          </a:p>
          <a:p>
            <a:pPr lvl="1">
              <a:buFont typeface="Arial" panose="020B0604020202020204" pitchFamily="34" charset="0"/>
              <a:buChar char="•"/>
            </a:pPr>
            <a:r>
              <a:rPr lang="da-DK" dirty="0" smtClean="0"/>
              <a:t>Efter bevisførelsen, herunder navnlig de foreliggende lægelige oplysninger, til grund, at LM led af ADHD i en sådan grad, at hun var omfattet af handicapbegrebet i FSBL og beskæftigelsesdirektivet</a:t>
            </a:r>
          </a:p>
          <a:p>
            <a:pPr lvl="1">
              <a:buFont typeface="Arial" panose="020B0604020202020204" pitchFamily="34" charset="0"/>
              <a:buChar char="•"/>
            </a:pPr>
            <a:r>
              <a:rPr lang="da-DK" dirty="0" smtClean="0"/>
              <a:t>Borvist med henvisning til ADHD lidelsen = direkte forskelsbehandling efter FSBL § 2, stk. 1, jf. § 1, stk.2</a:t>
            </a:r>
          </a:p>
          <a:p>
            <a:pPr>
              <a:buFont typeface="Arial" panose="020B0604020202020204" pitchFamily="34" charset="0"/>
              <a:buChar char="•"/>
            </a:pPr>
            <a:r>
              <a:rPr lang="da-DK" dirty="0" smtClean="0"/>
              <a:t>GODTGØRELSE </a:t>
            </a:r>
          </a:p>
          <a:p>
            <a:pPr lvl="1">
              <a:buFont typeface="Arial" panose="020B0604020202020204" pitchFamily="34" charset="0"/>
              <a:buChar char="•"/>
            </a:pPr>
            <a:r>
              <a:rPr lang="da-DK" dirty="0"/>
              <a:t>U</a:t>
            </a:r>
            <a:r>
              <a:rPr lang="da-DK" dirty="0" smtClean="0"/>
              <a:t>dgangspunkt i de udviklede retningslinjer i LBL § 9-sager og ikke grundlag for fravigelse i op- eller nedadgående retning</a:t>
            </a:r>
          </a:p>
          <a:p>
            <a:pPr lvl="1">
              <a:buFont typeface="Arial" panose="020B0604020202020204" pitchFamily="34" charset="0"/>
              <a:buChar char="•"/>
            </a:pPr>
            <a:r>
              <a:rPr lang="da-DK" dirty="0"/>
              <a:t>6 mdrs. løn – 4 dages anciennitet</a:t>
            </a:r>
            <a:endParaRPr lang="da-DK" dirty="0" smtClean="0"/>
          </a:p>
          <a:p>
            <a:pPr marL="457200" lvl="1" indent="0">
              <a:buNone/>
            </a:pPr>
            <a:r>
              <a:rPr lang="da-DK" dirty="0" smtClean="0"/>
              <a:t> </a:t>
            </a:r>
          </a:p>
          <a:p>
            <a:pPr marL="0" indent="0">
              <a:buNone/>
            </a:pPr>
            <a:endParaRPr lang="da-DK" dirty="0" smtClean="0"/>
          </a:p>
          <a:p>
            <a:endParaRPr lang="da-DK" dirty="0"/>
          </a:p>
        </p:txBody>
      </p:sp>
    </p:spTree>
    <p:extLst>
      <p:ext uri="{BB962C8B-B14F-4D97-AF65-F5344CB8AC3E}">
        <p14:creationId xmlns:p14="http://schemas.microsoft.com/office/powerpoint/2010/main" val="179292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U.2013.2435V</a:t>
            </a:r>
            <a:endParaRPr lang="da-DK" dirty="0"/>
          </a:p>
        </p:txBody>
      </p:sp>
      <p:sp>
        <p:nvSpPr>
          <p:cNvPr id="3" name="Pladsholder til indhold 2"/>
          <p:cNvSpPr>
            <a:spLocks noGrp="1"/>
          </p:cNvSpPr>
          <p:nvPr>
            <p:ph idx="1"/>
          </p:nvPr>
        </p:nvSpPr>
        <p:spPr/>
        <p:txBody>
          <a:bodyPr>
            <a:normAutofit lnSpcReduction="10000"/>
          </a:bodyPr>
          <a:lstStyle/>
          <a:p>
            <a:pPr>
              <a:buFont typeface="Arial" panose="020B0604020202020204" pitchFamily="34" charset="0"/>
              <a:buChar char="•"/>
            </a:pPr>
            <a:r>
              <a:rPr lang="da-DK" dirty="0" smtClean="0"/>
              <a:t>Enighed om handicap i FSBL´s forstand</a:t>
            </a:r>
          </a:p>
          <a:p>
            <a:pPr>
              <a:buFont typeface="Arial" panose="020B0604020202020204" pitchFamily="34" charset="0"/>
              <a:buChar char="•"/>
            </a:pPr>
            <a:r>
              <a:rPr lang="da-DK" dirty="0" smtClean="0"/>
              <a:t>Opsigelse pga. stillingsnedlæggelse som følge af ordrenedgang, men suspenderet for at undersøge mulighederne for at tilpasse arbejdsopgaver til handicap med bistand af HK og jobcenter</a:t>
            </a:r>
          </a:p>
          <a:p>
            <a:pPr>
              <a:buFont typeface="Arial" panose="020B0604020202020204" pitchFamily="34" charset="0"/>
              <a:buChar char="•"/>
            </a:pPr>
            <a:r>
              <a:rPr lang="da-DK" dirty="0" smtClean="0"/>
              <a:t>Opsigelsen fastholdt med henvisning til, at LM ikke kunne fastholde rentabel funktion</a:t>
            </a:r>
          </a:p>
          <a:p>
            <a:pPr>
              <a:buFont typeface="Arial" panose="020B0604020202020204" pitchFamily="34" charset="0"/>
              <a:buChar char="•"/>
            </a:pPr>
            <a:r>
              <a:rPr lang="da-DK" dirty="0" smtClean="0"/>
              <a:t>LM ikke påvist faktiske omstændigheder havde herefter bevisbyrden for, at FSBL overtrådt </a:t>
            </a:r>
            <a:r>
              <a:rPr lang="da-DK" dirty="0"/>
              <a:t>(dissens</a:t>
            </a:r>
            <a:r>
              <a:rPr lang="da-DK" dirty="0" smtClean="0"/>
              <a:t>)</a:t>
            </a:r>
          </a:p>
          <a:p>
            <a:pPr>
              <a:buFont typeface="Arial" panose="020B0604020202020204" pitchFamily="34" charset="0"/>
              <a:buChar char="•"/>
            </a:pPr>
            <a:r>
              <a:rPr lang="da-DK" dirty="0" smtClean="0"/>
              <a:t>De ønskede produktionsmål var sagligt begrundet</a:t>
            </a:r>
          </a:p>
          <a:p>
            <a:pPr>
              <a:buFont typeface="Arial" panose="020B0604020202020204" pitchFamily="34" charset="0"/>
              <a:buChar char="•"/>
            </a:pPr>
            <a:r>
              <a:rPr lang="da-DK" dirty="0" smtClean="0"/>
              <a:t>HK tilkendegivet ifølge protokollat, at enig i, at AG afholdt møder samt undersøgt og gennemført nødvendige foranstaltninger mhp. at afklare, om LM kunne arbejde på anden maskine</a:t>
            </a:r>
          </a:p>
          <a:p>
            <a:pPr>
              <a:buFont typeface="Arial" panose="020B0604020202020204" pitchFamily="34" charset="0"/>
              <a:buChar char="•"/>
            </a:pPr>
            <a:r>
              <a:rPr lang="da-DK" dirty="0" smtClean="0"/>
              <a:t>LM forklaret, at mente ikke, at han kunne hjælpes yderligere</a:t>
            </a:r>
          </a:p>
          <a:p>
            <a:pPr>
              <a:buFont typeface="Arial" panose="020B0604020202020204" pitchFamily="34" charset="0"/>
              <a:buChar char="•"/>
            </a:pPr>
            <a:r>
              <a:rPr lang="da-DK" dirty="0" smtClean="0"/>
              <a:t>Jobcenter mente ikke yderligere kunne gøres</a:t>
            </a:r>
          </a:p>
          <a:p>
            <a:pPr>
              <a:buFont typeface="Arial" panose="020B0604020202020204" pitchFamily="34" charset="0"/>
              <a:buChar char="•"/>
            </a:pPr>
            <a:r>
              <a:rPr lang="da-DK" dirty="0" smtClean="0"/>
              <a:t>LM ikke godtgjort, at FSBL overtrådt</a:t>
            </a:r>
            <a:endParaRPr lang="da-DK" dirty="0"/>
          </a:p>
        </p:txBody>
      </p:sp>
    </p:spTree>
    <p:extLst>
      <p:ext uri="{BB962C8B-B14F-4D97-AF65-F5344CB8AC3E}">
        <p14:creationId xmlns:p14="http://schemas.microsoft.com/office/powerpoint/2010/main" val="13787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Øl af 4. juni 2013, B-3388-12</a:t>
            </a:r>
            <a:endParaRPr lang="da-DK" dirty="0"/>
          </a:p>
        </p:txBody>
      </p:sp>
      <p:sp>
        <p:nvSpPr>
          <p:cNvPr id="3" name="Pladsholder til indhold 2"/>
          <p:cNvSpPr>
            <a:spLocks noGrp="1"/>
          </p:cNvSpPr>
          <p:nvPr>
            <p:ph idx="1"/>
          </p:nvPr>
        </p:nvSpPr>
        <p:spPr/>
        <p:txBody>
          <a:bodyPr>
            <a:normAutofit lnSpcReduction="10000"/>
          </a:bodyPr>
          <a:lstStyle/>
          <a:p>
            <a:pPr>
              <a:buFont typeface="Arial" panose="020B0604020202020204" pitchFamily="34" charset="0"/>
              <a:buChar char="•"/>
            </a:pPr>
            <a:r>
              <a:rPr lang="da-DK" dirty="0" smtClean="0"/>
              <a:t>HANDICAP</a:t>
            </a:r>
            <a:endParaRPr lang="da-DK" dirty="0"/>
          </a:p>
          <a:p>
            <a:pPr lvl="1">
              <a:buFont typeface="Arial" panose="020B0604020202020204" pitchFamily="34" charset="0"/>
              <a:buChar char="•"/>
            </a:pPr>
            <a:r>
              <a:rPr lang="da-DK" dirty="0" smtClean="0"/>
              <a:t>Handicappet </a:t>
            </a:r>
            <a:r>
              <a:rPr lang="da-DK" dirty="0"/>
              <a:t>i FSBL´ s </a:t>
            </a:r>
            <a:r>
              <a:rPr lang="da-DK" dirty="0" smtClean="0"/>
              <a:t>forstand - født med nedsat syn - varig nedsat funktionsevne, der affødte et kompensationsbehov</a:t>
            </a:r>
          </a:p>
          <a:p>
            <a:pPr lvl="1">
              <a:buFont typeface="Arial" panose="020B0604020202020204" pitchFamily="34" charset="0"/>
              <a:buChar char="•"/>
            </a:pPr>
            <a:r>
              <a:rPr lang="da-DK" dirty="0" smtClean="0"/>
              <a:t>Anset for godtgjort, at LM med hjælpemidler i form af talesyntese og zoomfunktion var lige så kompetent, egnet og disponibel til at udføre sit arbejde som personer uden nedsat funktionsevne, idet han dog kun kunne arbejde på deltid</a:t>
            </a:r>
          </a:p>
          <a:p>
            <a:pPr>
              <a:buFont typeface="Arial" panose="020B0604020202020204" pitchFamily="34" charset="0"/>
              <a:buChar char="•"/>
            </a:pPr>
            <a:r>
              <a:rPr lang="da-DK" dirty="0" smtClean="0"/>
              <a:t>BEVISBYRDE</a:t>
            </a:r>
          </a:p>
          <a:p>
            <a:pPr lvl="1">
              <a:buFont typeface="Arial" panose="020B0604020202020204" pitchFamily="34" charset="0"/>
              <a:buChar char="•"/>
            </a:pPr>
            <a:r>
              <a:rPr lang="da-DK" dirty="0" smtClean="0"/>
              <a:t>LM løftet sin del af bevisbyrde, fordi hovedårsag til opsigelse var, at LM kun kunne arbejde på deltid – LM </a:t>
            </a:r>
            <a:r>
              <a:rPr lang="da-DK" smtClean="0"/>
              <a:t>eneste opsagte, </a:t>
            </a:r>
            <a:r>
              <a:rPr lang="da-DK" dirty="0" smtClean="0"/>
              <a:t>begrundet </a:t>
            </a:r>
            <a:r>
              <a:rPr lang="da-DK" smtClean="0"/>
              <a:t>i mistet kunde</a:t>
            </a:r>
            <a:endParaRPr lang="da-DK" dirty="0" smtClean="0"/>
          </a:p>
          <a:p>
            <a:pPr lvl="1">
              <a:buFont typeface="Arial" panose="020B0604020202020204" pitchFamily="34" charset="0"/>
              <a:buChar char="•"/>
            </a:pPr>
            <a:r>
              <a:rPr lang="da-DK" dirty="0" smtClean="0"/>
              <a:t>AG ikke løftet sin – særlig vægt på, at AG ikke afdækket mulighederne for at AG´s behov kunne forenes med at LM arbejdede på deltid. Desuden havde AG ikke godtgjort, at proportionalitetshensyn undtagelsesvis kunne begrunde opsigelsen</a:t>
            </a:r>
          </a:p>
          <a:p>
            <a:pPr>
              <a:buFont typeface="Arial" panose="020B0604020202020204" pitchFamily="34" charset="0"/>
              <a:buChar char="•"/>
            </a:pPr>
            <a:r>
              <a:rPr lang="da-DK" dirty="0" smtClean="0"/>
              <a:t>GODTGØRELSE</a:t>
            </a:r>
          </a:p>
          <a:p>
            <a:pPr lvl="1">
              <a:buFont typeface="Arial" panose="020B0604020202020204" pitchFamily="34" charset="0"/>
              <a:buChar char="•"/>
            </a:pPr>
            <a:r>
              <a:rPr lang="da-DK" dirty="0" smtClean="0"/>
              <a:t>6 mdrs. løn. – ca. 10 ½ mdrs. anc. </a:t>
            </a:r>
          </a:p>
          <a:p>
            <a:pPr>
              <a:buFont typeface="Arial" panose="020B0604020202020204" pitchFamily="34" charset="0"/>
              <a:buChar char="•"/>
            </a:pPr>
            <a:endParaRPr lang="da-DK" dirty="0" smtClean="0"/>
          </a:p>
          <a:p>
            <a:pPr marL="0" indent="0">
              <a:buNone/>
            </a:pPr>
            <a:endParaRPr lang="da-DK" dirty="0"/>
          </a:p>
        </p:txBody>
      </p:sp>
    </p:spTree>
    <p:extLst>
      <p:ext uri="{BB962C8B-B14F-4D97-AF65-F5344CB8AC3E}">
        <p14:creationId xmlns:p14="http://schemas.microsoft.com/office/powerpoint/2010/main" val="9243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Øl AF 5. JULI 2013,B-2578-12</a:t>
            </a:r>
            <a:endParaRPr lang="da-DK" dirty="0"/>
          </a:p>
        </p:txBody>
      </p:sp>
      <p:sp>
        <p:nvSpPr>
          <p:cNvPr id="3" name="Pladsholder til indhold 2"/>
          <p:cNvSpPr>
            <a:spLocks noGrp="1"/>
          </p:cNvSpPr>
          <p:nvPr>
            <p:ph idx="1"/>
          </p:nvPr>
        </p:nvSpPr>
        <p:spPr/>
        <p:txBody>
          <a:bodyPr/>
          <a:lstStyle/>
          <a:p>
            <a:pPr marL="0" indent="0">
              <a:buNone/>
            </a:pPr>
            <a:r>
              <a:rPr lang="da-DK" dirty="0" smtClean="0"/>
              <a:t>LM 2:</a:t>
            </a:r>
          </a:p>
          <a:p>
            <a:pPr>
              <a:buFont typeface="Arial" panose="020B0604020202020204" pitchFamily="34" charset="0"/>
              <a:buChar char="•"/>
            </a:pPr>
            <a:r>
              <a:rPr lang="da-DK" dirty="0" smtClean="0"/>
              <a:t>Ryglidelse medførte funktionsnedsættelse og arbejdet hos AG indrettet under hensyn hertil</a:t>
            </a:r>
          </a:p>
          <a:p>
            <a:pPr>
              <a:buFont typeface="Arial" panose="020B0604020202020204" pitchFamily="34" charset="0"/>
              <a:buChar char="•"/>
            </a:pPr>
            <a:r>
              <a:rPr lang="da-DK" dirty="0" smtClean="0"/>
              <a:t>Lagt til grund efter helbredsoplysningerne i sagen, herunder indhold af speciallægeerklæring af 10.2.10, at tilstanden ikke afklaret på opsigelsestidspunkt 29.10.10, og at der på dette tidspunkt var ”god sandsynlighed for, at funktionsbegrænsningen ville bedres med træning og ellers efter evt. operation</a:t>
            </a:r>
          </a:p>
          <a:p>
            <a:pPr>
              <a:buFont typeface="Arial" panose="020B0604020202020204" pitchFamily="34" charset="0"/>
              <a:buChar char="•"/>
            </a:pPr>
            <a:r>
              <a:rPr lang="da-DK" dirty="0" smtClean="0"/>
              <a:t>Ikke handicappet i FSBL´s forstand</a:t>
            </a:r>
          </a:p>
          <a:p>
            <a:pPr>
              <a:buFont typeface="Arial" panose="020B0604020202020204" pitchFamily="34" charset="0"/>
              <a:buChar char="•"/>
            </a:pPr>
            <a:r>
              <a:rPr lang="da-DK" dirty="0" smtClean="0"/>
              <a:t>Uden betydning, at efter opsigelsen fastslået, at ikke udsigt til forbedring, og at samlede gener efter Ankestyrelsen afgørelse svarede til 10 %</a:t>
            </a:r>
            <a:endParaRPr lang="da-DK" dirty="0"/>
          </a:p>
        </p:txBody>
      </p:sp>
    </p:spTree>
    <p:extLst>
      <p:ext uri="{BB962C8B-B14F-4D97-AF65-F5344CB8AC3E}">
        <p14:creationId xmlns:p14="http://schemas.microsoft.com/office/powerpoint/2010/main" val="184877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Øl AF 5. JULI </a:t>
            </a:r>
            <a:r>
              <a:rPr lang="da-DK" dirty="0" smtClean="0"/>
              <a:t>2013,B-2578-12 - fortsat</a:t>
            </a:r>
            <a:endParaRPr lang="da-DK" dirty="0"/>
          </a:p>
        </p:txBody>
      </p:sp>
      <p:sp>
        <p:nvSpPr>
          <p:cNvPr id="3" name="Pladsholder til indhold 2"/>
          <p:cNvSpPr>
            <a:spLocks noGrp="1"/>
          </p:cNvSpPr>
          <p:nvPr>
            <p:ph idx="1"/>
          </p:nvPr>
        </p:nvSpPr>
        <p:spPr/>
        <p:txBody>
          <a:bodyPr>
            <a:normAutofit fontScale="92500" lnSpcReduction="20000"/>
          </a:bodyPr>
          <a:lstStyle/>
          <a:p>
            <a:pPr marL="0" indent="0">
              <a:buNone/>
            </a:pPr>
            <a:r>
              <a:rPr lang="da-DK" dirty="0" smtClean="0"/>
              <a:t>LM 1:</a:t>
            </a:r>
          </a:p>
          <a:p>
            <a:pPr>
              <a:buFont typeface="Arial" panose="020B0604020202020204" pitchFamily="34" charset="0"/>
              <a:buChar char="•"/>
            </a:pPr>
            <a:r>
              <a:rPr lang="da-DK" dirty="0" smtClean="0"/>
              <a:t>Skulderproblemer og bevilget fleksjob</a:t>
            </a:r>
          </a:p>
          <a:p>
            <a:pPr>
              <a:buFont typeface="Arial" panose="020B0604020202020204" pitchFamily="34" charset="0"/>
              <a:buChar char="•"/>
            </a:pPr>
            <a:r>
              <a:rPr lang="da-DK" dirty="0" smtClean="0"/>
              <a:t>Efter indhold af speciallægeerklæring og beskrivelse af fastholdelsesforløb handicappet i FSBL´s forstand</a:t>
            </a:r>
          </a:p>
          <a:p>
            <a:pPr>
              <a:buFont typeface="Arial" panose="020B0604020202020204" pitchFamily="34" charset="0"/>
              <a:buChar char="•"/>
            </a:pPr>
            <a:r>
              <a:rPr lang="da-DK" dirty="0" smtClean="0"/>
              <a:t>LM løftet sin del af bevisbyrden pga. opsigelsesbegrundelsen=sygefravær</a:t>
            </a:r>
          </a:p>
          <a:p>
            <a:pPr>
              <a:buFont typeface="Arial" panose="020B0604020202020204" pitchFamily="34" charset="0"/>
              <a:buChar char="•"/>
            </a:pPr>
            <a:r>
              <a:rPr lang="da-DK" dirty="0" smtClean="0"/>
              <a:t>AG også løftet sin:</a:t>
            </a:r>
          </a:p>
          <a:p>
            <a:pPr lvl="1">
              <a:buFont typeface="Arial" panose="020B0604020202020204" pitchFamily="34" charset="0"/>
              <a:buChar char="•"/>
            </a:pPr>
            <a:r>
              <a:rPr lang="da-DK" dirty="0" smtClean="0"/>
              <a:t>Afprøvet LM i flere forskellige funktioner, efter at LM stoppede med arbejdet som social - og sundhedshjælper pga. sin skulderskade (sygeplejesekretær – specialtilrettelagt funktion – piccoline ligesom Center for Arbejdsfastholdelse inddraget)</a:t>
            </a:r>
          </a:p>
          <a:p>
            <a:pPr lvl="1">
              <a:buFont typeface="Arial" panose="020B0604020202020204" pitchFamily="34" charset="0"/>
              <a:buChar char="•"/>
            </a:pPr>
            <a:r>
              <a:rPr lang="da-DK" dirty="0" smtClean="0"/>
              <a:t>Herefter og efter LM´s egen forklaring og mødereferaterne i sagen til grund, at LM ikke kunne varetage de væsentlige funktioner som social- og sundhedshjælper</a:t>
            </a:r>
          </a:p>
          <a:p>
            <a:pPr lvl="1">
              <a:buFont typeface="Arial" panose="020B0604020202020204" pitchFamily="34" charset="0"/>
              <a:buChar char="•"/>
            </a:pPr>
            <a:r>
              <a:rPr lang="da-DK" dirty="0" smtClean="0"/>
              <a:t>AG godtgjort at have truffet hensigtsmæssige foranstaltninger og uanset flexjobbevillingen uforholdsmæssig stor byrde hvis kompenseres så i stand til at passe væsentlige dele af jobbet som social og sundhedshjælper</a:t>
            </a:r>
          </a:p>
          <a:p>
            <a:pPr>
              <a:buFont typeface="Arial" panose="020B0604020202020204" pitchFamily="34" charset="0"/>
              <a:buChar char="•"/>
            </a:pPr>
            <a:r>
              <a:rPr lang="da-DK" dirty="0" smtClean="0"/>
              <a:t>I øvrigt bemærket, at FOA ikke i sit høringssvar havde påpeget hensigtsmæssige foranstaltninger.</a:t>
            </a:r>
          </a:p>
          <a:p>
            <a:pPr marL="0" indent="0">
              <a:buNone/>
            </a:pPr>
            <a:endParaRPr lang="da-DK" dirty="0" smtClean="0"/>
          </a:p>
          <a:p>
            <a:pPr marL="0" indent="0">
              <a:buNone/>
            </a:pPr>
            <a:endParaRPr lang="da-DK" dirty="0" smtClean="0"/>
          </a:p>
          <a:p>
            <a:pPr>
              <a:buFont typeface="Arial" panose="020B0604020202020204" pitchFamily="34" charset="0"/>
              <a:buChar char="•"/>
            </a:pPr>
            <a:endParaRPr lang="da-DK" dirty="0"/>
          </a:p>
        </p:txBody>
      </p:sp>
    </p:spTree>
    <p:extLst>
      <p:ext uri="{BB962C8B-B14F-4D97-AF65-F5344CB8AC3E}">
        <p14:creationId xmlns:p14="http://schemas.microsoft.com/office/powerpoint/2010/main" val="312283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U.2014.990V – RYGPROBLEMER</a:t>
            </a:r>
            <a:br>
              <a:rPr lang="da-DK" dirty="0"/>
            </a:br>
            <a:endParaRPr lang="da-DK" dirty="0"/>
          </a:p>
        </p:txBody>
      </p:sp>
      <p:sp>
        <p:nvSpPr>
          <p:cNvPr id="3" name="Pladsholder til indhold 2"/>
          <p:cNvSpPr>
            <a:spLocks noGrp="1"/>
          </p:cNvSpPr>
          <p:nvPr>
            <p:ph idx="1"/>
          </p:nvPr>
        </p:nvSpPr>
        <p:spPr/>
        <p:txBody>
          <a:bodyPr>
            <a:normAutofit fontScale="85000" lnSpcReduction="20000"/>
          </a:bodyPr>
          <a:lstStyle/>
          <a:p>
            <a:pPr>
              <a:buFont typeface="Arial" panose="020B0604020202020204" pitchFamily="34" charset="0"/>
              <a:buChar char="•"/>
            </a:pPr>
            <a:r>
              <a:rPr lang="da-DK" dirty="0" smtClean="0"/>
              <a:t>HANDICAP: </a:t>
            </a:r>
            <a:endParaRPr lang="da-DK" dirty="0"/>
          </a:p>
          <a:p>
            <a:pPr lvl="1">
              <a:buFont typeface="Arial" panose="020B0604020202020204" pitchFamily="34" charset="0"/>
              <a:buChar char="•"/>
            </a:pPr>
            <a:r>
              <a:rPr lang="da-DK" dirty="0" smtClean="0"/>
              <a:t>Henvisning til U.2013.2575H og </a:t>
            </a:r>
            <a:r>
              <a:rPr lang="da-DK" dirty="0"/>
              <a:t>EU Domstolens svar 1</a:t>
            </a:r>
            <a:r>
              <a:rPr lang="da-DK" dirty="0" smtClean="0"/>
              <a:t>)</a:t>
            </a:r>
          </a:p>
          <a:p>
            <a:pPr lvl="1">
              <a:buFont typeface="Arial" panose="020B0604020202020204" pitchFamily="34" charset="0"/>
              <a:buChar char="•"/>
            </a:pPr>
            <a:r>
              <a:rPr lang="da-DK" dirty="0" smtClean="0"/>
              <a:t>Efter </a:t>
            </a:r>
            <a:r>
              <a:rPr lang="da-DK" dirty="0" err="1" smtClean="0"/>
              <a:t>LM`s</a:t>
            </a:r>
            <a:r>
              <a:rPr lang="da-DK" dirty="0" smtClean="0"/>
              <a:t> forklaring sammenholdt med oplysninger om sygedage og de lægelige oplysninger anset for </a:t>
            </a:r>
            <a:r>
              <a:rPr lang="da-DK" dirty="0"/>
              <a:t>omfattet af handicapbegrebet i FSBL og </a:t>
            </a:r>
            <a:r>
              <a:rPr lang="da-DK" dirty="0" smtClean="0"/>
              <a:t>beskæftigelsesdirektivet  </a:t>
            </a:r>
          </a:p>
          <a:p>
            <a:pPr lvl="1">
              <a:buFont typeface="Arial" panose="020B0604020202020204" pitchFamily="34" charset="0"/>
              <a:buChar char="•"/>
            </a:pPr>
            <a:r>
              <a:rPr lang="da-DK" dirty="0" smtClean="0"/>
              <a:t>Opsagt 30.1.2009 til fratrædelse 30.6. pga. personaleindskrænkning </a:t>
            </a:r>
          </a:p>
          <a:p>
            <a:pPr>
              <a:buFont typeface="Arial" panose="020B0604020202020204" pitchFamily="34" charset="0"/>
              <a:buChar char="•"/>
            </a:pPr>
            <a:r>
              <a:rPr lang="da-DK" dirty="0" smtClean="0"/>
              <a:t>BEVISBYRDE:</a:t>
            </a:r>
          </a:p>
          <a:p>
            <a:pPr lvl="1">
              <a:buFont typeface="Arial" panose="020B0604020202020204" pitchFamily="34" charset="0"/>
              <a:buChar char="•"/>
            </a:pPr>
            <a:r>
              <a:rPr lang="da-DK" dirty="0" smtClean="0"/>
              <a:t>LM påvist faktiske omstændigheder, jf. FSBL § 7a</a:t>
            </a:r>
          </a:p>
          <a:p>
            <a:pPr marL="457200" lvl="1" indent="0">
              <a:buNone/>
            </a:pPr>
            <a:r>
              <a:rPr lang="da-DK" dirty="0" smtClean="0"/>
              <a:t>	 - på opsigelsestidspunktet ikke udsigt til, at LM i løbet af kort tid kunne nå op på arbejde på fuld tid</a:t>
            </a:r>
            <a:endParaRPr lang="da-DK" dirty="0"/>
          </a:p>
          <a:p>
            <a:pPr marL="457200" lvl="1" indent="0">
              <a:buNone/>
            </a:pPr>
            <a:r>
              <a:rPr lang="da-DK" dirty="0" smtClean="0"/>
              <a:t>	 - ansat anden medarbejder, der varetog nogle af LM´s funktioner, senere </a:t>
            </a:r>
            <a:r>
              <a:rPr lang="da-DK" dirty="0"/>
              <a:t>på året 2009 </a:t>
            </a:r>
            <a:endParaRPr lang="da-DK" dirty="0" smtClean="0"/>
          </a:p>
          <a:p>
            <a:pPr lvl="1">
              <a:buFont typeface="Arial" panose="020B0604020202020204" pitchFamily="34" charset="0"/>
              <a:buChar char="•"/>
            </a:pPr>
            <a:r>
              <a:rPr lang="da-DK" dirty="0" smtClean="0"/>
              <a:t>AG ikke løftet sin bevisbyrde</a:t>
            </a:r>
          </a:p>
          <a:p>
            <a:pPr marL="0" indent="0">
              <a:buNone/>
            </a:pPr>
            <a:r>
              <a:rPr lang="da-DK" dirty="0" smtClean="0"/>
              <a:t>	- selv om ordrenedgang ikke nødvendigt netop at opsige LM</a:t>
            </a:r>
          </a:p>
          <a:p>
            <a:pPr marL="0" indent="0">
              <a:buNone/>
            </a:pPr>
            <a:r>
              <a:rPr lang="da-DK" dirty="0" smtClean="0"/>
              <a:t>	-  heller ikke på anden vis løftet bevisbyrde</a:t>
            </a:r>
          </a:p>
          <a:p>
            <a:pPr>
              <a:buFont typeface="Arial" panose="020B0604020202020204" pitchFamily="34" charset="0"/>
              <a:buChar char="•"/>
            </a:pPr>
            <a:r>
              <a:rPr lang="da-DK" dirty="0" smtClean="0"/>
              <a:t>GODTGØRELSE svarende til 9 måneders løn – 6 år og 11 mdrs. anc.</a:t>
            </a:r>
          </a:p>
          <a:p>
            <a:pPr marL="0" indent="0">
              <a:buNone/>
            </a:pPr>
            <a:r>
              <a:rPr lang="da-DK" dirty="0" smtClean="0"/>
              <a:t> 	- med henvisning til U.2011.1776H og U2013.2575H gav anc. ikke grundlag for at forhøje til mere</a:t>
            </a:r>
          </a:p>
          <a:p>
            <a:pPr>
              <a:buFont typeface="Arial" panose="020B0604020202020204" pitchFamily="34" charset="0"/>
              <a:buChar char="•"/>
            </a:pPr>
            <a:endParaRPr lang="da-DK" dirty="0"/>
          </a:p>
        </p:txBody>
      </p:sp>
    </p:spTree>
    <p:extLst>
      <p:ext uri="{BB962C8B-B14F-4D97-AF65-F5344CB8AC3E}">
        <p14:creationId xmlns:p14="http://schemas.microsoft.com/office/powerpoint/2010/main" val="86570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000" dirty="0"/>
              <a:t>TVISTIGHEDSNÆVNETS KENDELSE AF 16. JANUAR 2014 – Ophævelse af erhvervsuddannelsesaftale pga. sygefravær og manglende gennemførelse af 3. skoleperiode</a:t>
            </a:r>
          </a:p>
        </p:txBody>
      </p:sp>
      <p:sp>
        <p:nvSpPr>
          <p:cNvPr id="3" name="Pladsholder til indhold 2"/>
          <p:cNvSpPr>
            <a:spLocks noGrp="1"/>
          </p:cNvSpPr>
          <p:nvPr>
            <p:ph idx="1"/>
          </p:nvPr>
        </p:nvSpPr>
        <p:spPr/>
        <p:txBody>
          <a:bodyPr>
            <a:normAutofit/>
          </a:bodyPr>
          <a:lstStyle/>
          <a:p>
            <a:pPr marL="0" indent="0">
              <a:buNone/>
            </a:pPr>
            <a:endParaRPr lang="da-DK" dirty="0" smtClean="0"/>
          </a:p>
          <a:p>
            <a:pPr marL="0" indent="0">
              <a:buNone/>
            </a:pPr>
            <a:r>
              <a:rPr lang="da-DK" dirty="0" smtClean="0"/>
              <a:t>HANDICAP?</a:t>
            </a:r>
            <a:endParaRPr lang="da-DK" dirty="0"/>
          </a:p>
          <a:p>
            <a:pPr>
              <a:buFont typeface="Arial" panose="020B0604020202020204" pitchFamily="34" charset="0"/>
              <a:buChar char="•"/>
            </a:pPr>
            <a:r>
              <a:rPr lang="da-DK" dirty="0"/>
              <a:t>Lidelser i form af stress, depression, nakke- og skuldersmerter og ADHD, revalidering som følge af ADHD-lidelsen, men ikke oplyst, hvilket erhverv eller hvilke funktioner lidelsen hindrede eller begrænsede E i at udøve, eller hvad det nærmere grundlag for revalideringen var</a:t>
            </a:r>
          </a:p>
          <a:p>
            <a:pPr>
              <a:buFont typeface="Arial" panose="020B0604020202020204" pitchFamily="34" charset="0"/>
              <a:buChar char="•"/>
            </a:pPr>
            <a:r>
              <a:rPr lang="da-DK" dirty="0"/>
              <a:t>På tidspunktet for uddannelsesaftalens indgåelse havde E udført et skoleophold uden problemer, ligesom hun ikke havde mere sygefravær end andre ansatte i de første 6 måneder af elevansættelsen</a:t>
            </a:r>
          </a:p>
          <a:p>
            <a:pPr>
              <a:buFont typeface="Arial" panose="020B0604020202020204" pitchFamily="34" charset="0"/>
              <a:buChar char="•"/>
            </a:pPr>
            <a:r>
              <a:rPr lang="da-DK" dirty="0"/>
              <a:t>Ophævelsen 2.3.12 begrundet i, at E efter seneste sygemelding pga. af nakkesmerter ikke havde bestået det 3. skoleforløb og ikke kunne påbegynde et 3. skoleforløb 20.2.12. E havde fra 1.9.10 haft 78 fuldtidssygedage, 122 delvise sygedage, 11 barns sygedage og ikke godkendt fravær fra skole</a:t>
            </a:r>
          </a:p>
          <a:p>
            <a:endParaRPr lang="da-DK" dirty="0"/>
          </a:p>
        </p:txBody>
      </p:sp>
    </p:spTree>
    <p:extLst>
      <p:ext uri="{BB962C8B-B14F-4D97-AF65-F5344CB8AC3E}">
        <p14:creationId xmlns:p14="http://schemas.microsoft.com/office/powerpoint/2010/main" val="3230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000" dirty="0"/>
              <a:t>TVISTIGHEDSNÆVNETS KENDELSE AF 16. JANUAR 2014 – Ophævelse af erhvervsuddannelsesaftale pga. sygefravær og manglende gennemførelse af 3. </a:t>
            </a:r>
            <a:r>
              <a:rPr lang="da-DK" sz="2000" dirty="0" smtClean="0"/>
              <a:t>skoleperiode - fortsat</a:t>
            </a:r>
            <a:endParaRPr lang="da-DK" sz="2000" dirty="0"/>
          </a:p>
        </p:txBody>
      </p:sp>
      <p:sp>
        <p:nvSpPr>
          <p:cNvPr id="3" name="Pladsholder til indhold 2"/>
          <p:cNvSpPr>
            <a:spLocks noGrp="1"/>
          </p:cNvSpPr>
          <p:nvPr>
            <p:ph idx="1"/>
          </p:nvPr>
        </p:nvSpPr>
        <p:spPr/>
        <p:txBody>
          <a:bodyPr/>
          <a:lstStyle/>
          <a:p>
            <a:pPr marL="0" indent="0">
              <a:buNone/>
            </a:pPr>
            <a:r>
              <a:rPr lang="da-DK" dirty="0"/>
              <a:t>3 dommere:</a:t>
            </a:r>
          </a:p>
          <a:p>
            <a:pPr>
              <a:buFont typeface="Arial" panose="020B0604020202020204" pitchFamily="34" charset="0"/>
              <a:buChar char="•"/>
            </a:pPr>
            <a:r>
              <a:rPr lang="da-DK" dirty="0"/>
              <a:t>Ikke lægelig dokumentation for sammenhæng mellem ADHD lidelsen  og de stresssymptomer, og nakkesmerter, som sygemeldingerne begrundet, og  ADHD-lidelsen ikke omtalt i mulighedserklæringerne</a:t>
            </a:r>
          </a:p>
          <a:p>
            <a:pPr>
              <a:buFont typeface="Arial" panose="020B0604020202020204" pitchFamily="34" charset="0"/>
              <a:buChar char="•"/>
            </a:pPr>
            <a:r>
              <a:rPr lang="da-DK" dirty="0"/>
              <a:t>Ikke tegn på funktionsnedsættelser ved indgåelsen af uddannelsesaftalen og de første 6 mdr. herefter i relation til kontorassistentuddannelsen, som affødte et kompensationsbehov</a:t>
            </a:r>
          </a:p>
          <a:p>
            <a:pPr>
              <a:buFont typeface="Arial" panose="020B0604020202020204" pitchFamily="34" charset="0"/>
              <a:buChar char="•"/>
            </a:pPr>
            <a:r>
              <a:rPr lang="da-DK" dirty="0"/>
              <a:t>E forklaret sine stresssymptomer med private forhold</a:t>
            </a:r>
          </a:p>
          <a:p>
            <a:pPr>
              <a:buFont typeface="Arial" panose="020B0604020202020204" pitchFamily="34" charset="0"/>
              <a:buChar char="•"/>
            </a:pPr>
            <a:r>
              <a:rPr lang="da-DK" dirty="0"/>
              <a:t>Ikke dokumenteret en sådan sammenhæng mellem ADHD-lidelsen og sygefraværet, at E kunne anses for at have lidt af ADHD i en sådan grad, at hun i relation  til uddannelsen som kontorassistent var omfattet af handicapbegrebet i FSBL’s forstand</a:t>
            </a:r>
          </a:p>
          <a:p>
            <a:endParaRPr lang="da-DK" dirty="0"/>
          </a:p>
        </p:txBody>
      </p:sp>
    </p:spTree>
    <p:extLst>
      <p:ext uri="{BB962C8B-B14F-4D97-AF65-F5344CB8AC3E}">
        <p14:creationId xmlns:p14="http://schemas.microsoft.com/office/powerpoint/2010/main" val="2174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9930" y="156663"/>
            <a:ext cx="9720001" cy="1151998"/>
          </a:xfrm>
        </p:spPr>
        <p:txBody>
          <a:bodyPr>
            <a:normAutofit/>
          </a:bodyPr>
          <a:lstStyle/>
          <a:p>
            <a:r>
              <a:rPr lang="da-DK" sz="2000" dirty="0"/>
              <a:t>TVISTIGHEDSNÆVNETS KENDELSE AF 16. JANUAR 2014 – Ophævelse af erhvervsuddannelsesaftale pga. sygefravær og manglende gennemførelse af 3. </a:t>
            </a:r>
            <a:r>
              <a:rPr lang="da-DK" sz="2000" dirty="0" smtClean="0"/>
              <a:t>skoleperiode - fortsat</a:t>
            </a:r>
            <a:endParaRPr lang="da-DK" sz="2000" dirty="0"/>
          </a:p>
        </p:txBody>
      </p:sp>
      <p:sp>
        <p:nvSpPr>
          <p:cNvPr id="3" name="Pladsholder til indhold 2"/>
          <p:cNvSpPr>
            <a:spLocks noGrp="1"/>
          </p:cNvSpPr>
          <p:nvPr>
            <p:ph idx="1"/>
          </p:nvPr>
        </p:nvSpPr>
        <p:spPr/>
        <p:txBody>
          <a:bodyPr/>
          <a:lstStyle/>
          <a:p>
            <a:pPr marL="0" indent="0">
              <a:buNone/>
            </a:pPr>
            <a:r>
              <a:rPr lang="da-DK" dirty="0" smtClean="0"/>
              <a:t>2 dommere:</a:t>
            </a:r>
            <a:endParaRPr lang="da-DK" dirty="0"/>
          </a:p>
          <a:p>
            <a:pPr>
              <a:buFont typeface="Arial" panose="020B0604020202020204" pitchFamily="34" charset="0"/>
              <a:buChar char="•"/>
            </a:pPr>
            <a:r>
              <a:rPr lang="da-DK" dirty="0" smtClean="0"/>
              <a:t>Kommunen </a:t>
            </a:r>
            <a:r>
              <a:rPr lang="da-DK" dirty="0"/>
              <a:t>var opmærksom på, at i al fald en del af E’s sygefravær skyldtes ADHD-lidelsen, </a:t>
            </a:r>
            <a:endParaRPr lang="da-DK" dirty="0" smtClean="0"/>
          </a:p>
          <a:p>
            <a:pPr>
              <a:buFont typeface="Arial" panose="020B0604020202020204" pitchFamily="34" charset="0"/>
              <a:buChar char="•"/>
            </a:pPr>
            <a:r>
              <a:rPr lang="da-DK" dirty="0" smtClean="0"/>
              <a:t>Under </a:t>
            </a:r>
            <a:r>
              <a:rPr lang="da-DK" dirty="0"/>
              <a:t>disse omstændigheder og henset til den indlysende sammenhæng, der kan være mellem ADHD og en lav stresstærskel sammenholdt med, at AG vidste, at E var under revalidering, måtte bevisbyrden for, at der ikke var sammenhæng mellem ADHD-lidelsen og sygefraværet påhvile AG. Denne bevisbyrde ansås ikke for løftet </a:t>
            </a:r>
            <a:r>
              <a:rPr lang="da-DK" dirty="0" smtClean="0"/>
              <a:t>og derfor </a:t>
            </a:r>
            <a:r>
              <a:rPr lang="da-DK" dirty="0"/>
              <a:t>til grund, at E led af ADHD i en sådan grad, at hun var omfattet af handicapbegrebet</a:t>
            </a:r>
          </a:p>
          <a:p>
            <a:endParaRPr lang="da-DK" dirty="0"/>
          </a:p>
        </p:txBody>
      </p:sp>
    </p:spTree>
    <p:extLst>
      <p:ext uri="{BB962C8B-B14F-4D97-AF65-F5344CB8AC3E}">
        <p14:creationId xmlns:p14="http://schemas.microsoft.com/office/powerpoint/2010/main" val="237263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BESKATNING AF GODTGØRELSE efter FSBL</a:t>
            </a:r>
            <a:br>
              <a:rPr lang="da-DK" dirty="0" smtClean="0"/>
            </a:br>
            <a:r>
              <a:rPr lang="da-DK" dirty="0"/>
              <a:t/>
            </a:r>
            <a:br>
              <a:rPr lang="da-DK" dirty="0"/>
            </a:br>
            <a:r>
              <a:rPr lang="da-DK" dirty="0" smtClean="0"/>
              <a:t>	</a:t>
            </a:r>
            <a:endParaRPr lang="da-DK" dirty="0"/>
          </a:p>
        </p:txBody>
      </p:sp>
      <p:sp>
        <p:nvSpPr>
          <p:cNvPr id="3" name="Pladsholder til indhold 2"/>
          <p:cNvSpPr>
            <a:spLocks noGrp="1"/>
          </p:cNvSpPr>
          <p:nvPr>
            <p:ph idx="1"/>
          </p:nvPr>
        </p:nvSpPr>
        <p:spPr>
          <a:xfrm>
            <a:off x="614879" y="1584000"/>
            <a:ext cx="9720669" cy="4841998"/>
          </a:xfrm>
        </p:spPr>
        <p:txBody>
          <a:bodyPr/>
          <a:lstStyle/>
          <a:p>
            <a:pPr>
              <a:buFont typeface="Arial" panose="020B0604020202020204" pitchFamily="34" charset="0"/>
              <a:buChar char="•"/>
            </a:pPr>
            <a:r>
              <a:rPr lang="da-DK" dirty="0" smtClean="0"/>
              <a:t>IKKE ENDELIGT AFKLARET</a:t>
            </a:r>
          </a:p>
          <a:p>
            <a:pPr>
              <a:buFont typeface="Arial" panose="020B0604020202020204" pitchFamily="34" charset="0"/>
              <a:buChar char="•"/>
            </a:pPr>
            <a:r>
              <a:rPr lang="da-DK" dirty="0" smtClean="0"/>
              <a:t>Afgørelse truffet af ligebehandlingsnævnet / domstolene:</a:t>
            </a:r>
          </a:p>
          <a:p>
            <a:pPr>
              <a:buFont typeface="Arial" panose="020B0604020202020204" pitchFamily="34" charset="0"/>
              <a:buChar char="•"/>
            </a:pPr>
            <a:r>
              <a:rPr lang="da-DK" dirty="0" smtClean="0"/>
              <a:t>Skattefri </a:t>
            </a:r>
            <a:r>
              <a:rPr lang="da-DK" dirty="0"/>
              <a:t>efter skattelovens § 5, stk. 1, litra a, jf. Skatterådets bindende svar i SKM1014.85.SR </a:t>
            </a:r>
            <a:r>
              <a:rPr lang="da-DK" dirty="0" smtClean="0"/>
              <a:t> og </a:t>
            </a:r>
            <a:r>
              <a:rPr lang="da-DK" dirty="0"/>
              <a:t>SKM1014.86.SR af 28.1.2014 (godtgørelse tilkendt af Ligebehandlingsnævnet) og bindende svar fra SKAT eller skatteankenævn (efter </a:t>
            </a:r>
            <a:r>
              <a:rPr lang="da-DK" dirty="0" smtClean="0"/>
              <a:t>dom)</a:t>
            </a:r>
            <a:endParaRPr lang="da-DK" dirty="0"/>
          </a:p>
          <a:p>
            <a:pPr>
              <a:buFont typeface="Arial" panose="020B0604020202020204" pitchFamily="34" charset="0"/>
              <a:buChar char="•"/>
            </a:pPr>
            <a:r>
              <a:rPr lang="da-DK" dirty="0" smtClean="0"/>
              <a:t>Forlig: </a:t>
            </a:r>
            <a:endParaRPr lang="da-DK" dirty="0"/>
          </a:p>
          <a:p>
            <a:pPr>
              <a:buFont typeface="Arial" panose="020B0604020202020204" pitchFamily="34" charset="0"/>
              <a:buChar char="•"/>
            </a:pPr>
            <a:r>
              <a:rPr lang="da-DK" dirty="0" smtClean="0"/>
              <a:t>2 udkast til afgørelse, hvor skatterådet ikke giver skattefrihed</a:t>
            </a:r>
            <a:endParaRPr lang="da-DK" dirty="0"/>
          </a:p>
        </p:txBody>
      </p:sp>
    </p:spTree>
    <p:extLst>
      <p:ext uri="{BB962C8B-B14F-4D97-AF65-F5344CB8AC3E}">
        <p14:creationId xmlns:p14="http://schemas.microsoft.com/office/powerpoint/2010/main" val="26421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981200" y="1124744"/>
            <a:ext cx="8229600" cy="4824536"/>
          </a:xfrm>
        </p:spPr>
        <p:txBody>
          <a:bodyPr>
            <a:normAutofit lnSpcReduction="10000"/>
          </a:bodyPr>
          <a:lstStyle/>
          <a:p>
            <a:pPr>
              <a:buNone/>
            </a:pPr>
            <a:r>
              <a:rPr lang="da-DK" sz="2000" b="1" dirty="0" smtClean="0"/>
              <a:t>A </a:t>
            </a:r>
            <a:r>
              <a:rPr lang="da-DK" sz="2000" b="1" dirty="0"/>
              <a:t>mod Dansk  Almennyttigt Boligselskab (DAB)</a:t>
            </a:r>
          </a:p>
          <a:p>
            <a:pPr>
              <a:buNone/>
            </a:pPr>
            <a:r>
              <a:rPr lang="da-DK" sz="2000" b="1" dirty="0"/>
              <a:t> </a:t>
            </a:r>
          </a:p>
          <a:p>
            <a:pPr>
              <a:buFont typeface="Arial" panose="020B0604020202020204" pitchFamily="34" charset="0"/>
              <a:buChar char="•"/>
            </a:pPr>
            <a:r>
              <a:rPr lang="da-DK" dirty="0" smtClean="0"/>
              <a:t>A blev </a:t>
            </a:r>
            <a:r>
              <a:rPr lang="da-DK" dirty="0"/>
              <a:t>ansat i DAB i 1996 som kontormedarbejder</a:t>
            </a:r>
          </a:p>
          <a:p>
            <a:pPr>
              <a:buFont typeface="Arial" panose="020B0604020202020204" pitchFamily="34" charset="0"/>
              <a:buChar char="•"/>
            </a:pPr>
            <a:r>
              <a:rPr lang="da-DK" dirty="0" smtClean="0"/>
              <a:t>A </a:t>
            </a:r>
            <a:r>
              <a:rPr lang="da-DK" dirty="0"/>
              <a:t>lider af konstante lændesmerter pga. slidgigt i ryggen</a:t>
            </a:r>
          </a:p>
          <a:p>
            <a:pPr>
              <a:buFont typeface="Arial" panose="020B0604020202020204" pitchFamily="34" charset="0"/>
              <a:buChar char="•"/>
            </a:pPr>
            <a:r>
              <a:rPr lang="da-DK" dirty="0" smtClean="0"/>
              <a:t>A </a:t>
            </a:r>
            <a:r>
              <a:rPr lang="da-DK" dirty="0"/>
              <a:t>var fraværende </a:t>
            </a:r>
            <a:r>
              <a:rPr lang="da-DK" dirty="0" err="1"/>
              <a:t>pga</a:t>
            </a:r>
            <a:r>
              <a:rPr lang="da-DK" dirty="0"/>
              <a:t> sygdom i flere perioder mellem 6.6. og 24.11.2005</a:t>
            </a:r>
          </a:p>
          <a:p>
            <a:pPr>
              <a:buFont typeface="Arial" panose="020B0604020202020204" pitchFamily="34" charset="0"/>
              <a:buChar char="•"/>
            </a:pPr>
            <a:r>
              <a:rPr lang="da-DK" dirty="0" smtClean="0"/>
              <a:t>A </a:t>
            </a:r>
            <a:r>
              <a:rPr lang="da-DK" dirty="0"/>
              <a:t>drøftede med flere overordnede hos DAB sit ønske om fleksjob på nedsat tid, hvilket blev afvist 15.11.2005 og fastholdt 23.11.2005</a:t>
            </a:r>
          </a:p>
          <a:p>
            <a:pPr>
              <a:buFont typeface="Arial" panose="020B0604020202020204" pitchFamily="34" charset="0"/>
              <a:buChar char="•"/>
            </a:pPr>
            <a:r>
              <a:rPr lang="da-DK" dirty="0"/>
              <a:t>Kommunen indstillede </a:t>
            </a:r>
            <a:r>
              <a:rPr lang="da-DK" dirty="0" smtClean="0"/>
              <a:t>A </a:t>
            </a:r>
            <a:r>
              <a:rPr lang="da-DK" dirty="0"/>
              <a:t>til fleksjob 10.11.2005</a:t>
            </a:r>
          </a:p>
          <a:p>
            <a:pPr>
              <a:buFont typeface="Arial" panose="020B0604020202020204" pitchFamily="34" charset="0"/>
              <a:buChar char="•"/>
            </a:pPr>
            <a:r>
              <a:rPr lang="da-DK" dirty="0" smtClean="0"/>
              <a:t>A </a:t>
            </a:r>
            <a:r>
              <a:rPr lang="da-DK" dirty="0"/>
              <a:t>blev opsagt 24.11.2005 med henvisning til 120 dages reglen</a:t>
            </a:r>
          </a:p>
          <a:p>
            <a:pPr>
              <a:buFont typeface="Arial" panose="020B0604020202020204" pitchFamily="34" charset="0"/>
              <a:buChar char="•"/>
            </a:pPr>
            <a:r>
              <a:rPr lang="da-DK" dirty="0"/>
              <a:t>Umiddelbart efter opsigelsen opslog DAB en deltidsstilling som kontorassistent (22 timer</a:t>
            </a:r>
            <a:r>
              <a:rPr lang="da-DK" dirty="0" smtClean="0"/>
              <a:t>)</a:t>
            </a:r>
          </a:p>
          <a:p>
            <a:pPr>
              <a:buFont typeface="Arial" panose="020B0604020202020204" pitchFamily="34" charset="0"/>
              <a:buChar char="•"/>
            </a:pPr>
            <a:r>
              <a:rPr lang="da-DK" dirty="0" smtClean="0"/>
              <a:t>A </a:t>
            </a:r>
            <a:r>
              <a:rPr lang="da-DK" dirty="0"/>
              <a:t>tiltrådte et fleksjob hos en anden arbejdsgiver som receptionist 1.2.2006 med en arbejdstid på 20 timer </a:t>
            </a:r>
            <a:r>
              <a:rPr lang="da-DK" dirty="0" smtClean="0"/>
              <a:t>ugentligt</a:t>
            </a:r>
            <a:endParaRPr lang="da-DK" dirty="0"/>
          </a:p>
        </p:txBody>
      </p:sp>
    </p:spTree>
    <p:extLst>
      <p:ext uri="{BB962C8B-B14F-4D97-AF65-F5344CB8AC3E}">
        <p14:creationId xmlns:p14="http://schemas.microsoft.com/office/powerpoint/2010/main" val="170161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1981200" y="1052737"/>
            <a:ext cx="8229600" cy="4741639"/>
          </a:xfrm>
        </p:spPr>
        <p:txBody>
          <a:bodyPr>
            <a:normAutofit lnSpcReduction="10000"/>
          </a:bodyPr>
          <a:lstStyle/>
          <a:p>
            <a:pPr marL="0" indent="0">
              <a:buNone/>
            </a:pPr>
            <a:r>
              <a:rPr lang="da-DK" sz="2000" b="1" dirty="0" smtClean="0"/>
              <a:t>B </a:t>
            </a:r>
            <a:r>
              <a:rPr lang="da-DK" sz="2000" b="1" dirty="0"/>
              <a:t>mod Pro Display A/S u. konkurs </a:t>
            </a:r>
            <a:r>
              <a:rPr lang="da-DK" sz="2000" b="1" dirty="0" smtClean="0"/>
              <a:t> - anket</a:t>
            </a:r>
            <a:endParaRPr lang="da-DK" sz="2000" b="1" dirty="0"/>
          </a:p>
          <a:p>
            <a:pPr marL="0" indent="0">
              <a:buNone/>
            </a:pPr>
            <a:r>
              <a:rPr lang="da-DK" sz="2000" dirty="0"/>
              <a:t>	</a:t>
            </a:r>
          </a:p>
          <a:p>
            <a:pPr>
              <a:buFont typeface="Arial" panose="020B0604020202020204" pitchFamily="34" charset="0"/>
              <a:buChar char="•"/>
            </a:pPr>
            <a:r>
              <a:rPr lang="da-DK" sz="1900" dirty="0" smtClean="0"/>
              <a:t>B </a:t>
            </a:r>
            <a:r>
              <a:rPr lang="da-DK" sz="1900" dirty="0"/>
              <a:t>blev ansat i PD i 1998 som sekretær</a:t>
            </a:r>
          </a:p>
          <a:p>
            <a:pPr>
              <a:buFont typeface="Arial" panose="020B0604020202020204" pitchFamily="34" charset="0"/>
              <a:buChar char="•"/>
            </a:pPr>
            <a:r>
              <a:rPr lang="da-DK" sz="1900" dirty="0"/>
              <a:t>I december 2003 var </a:t>
            </a:r>
            <a:r>
              <a:rPr lang="da-DK" sz="1900" dirty="0" smtClean="0"/>
              <a:t>B </a:t>
            </a:r>
            <a:r>
              <a:rPr lang="da-DK" sz="1900" dirty="0"/>
              <a:t>udsat for et færdselsuheld og fik en piskesmældsskade</a:t>
            </a:r>
          </a:p>
          <a:p>
            <a:pPr>
              <a:buFont typeface="Arial" panose="020B0604020202020204" pitchFamily="34" charset="0"/>
              <a:buChar char="•"/>
            </a:pPr>
            <a:r>
              <a:rPr lang="da-DK" sz="1900" dirty="0" smtClean="0"/>
              <a:t>B </a:t>
            </a:r>
            <a:r>
              <a:rPr lang="da-DK" sz="1900" dirty="0"/>
              <a:t>var efterfølgende sygemeldt i ca. 3 uger</a:t>
            </a:r>
          </a:p>
          <a:p>
            <a:pPr>
              <a:buFont typeface="Arial" panose="020B0604020202020204" pitchFamily="34" charset="0"/>
              <a:buChar char="•"/>
            </a:pPr>
            <a:r>
              <a:rPr lang="da-DK" sz="1900" dirty="0" smtClean="0"/>
              <a:t>B </a:t>
            </a:r>
            <a:r>
              <a:rPr lang="da-DK" sz="1900" dirty="0"/>
              <a:t>blev sygemeldt på deltid primo november 2004	</a:t>
            </a:r>
          </a:p>
          <a:p>
            <a:pPr>
              <a:buFont typeface="Arial" panose="020B0604020202020204" pitchFamily="34" charset="0"/>
              <a:buChar char="•"/>
            </a:pPr>
            <a:r>
              <a:rPr lang="da-DK" sz="1900" dirty="0" smtClean="0"/>
              <a:t>B </a:t>
            </a:r>
            <a:r>
              <a:rPr lang="da-DK" sz="1900" dirty="0"/>
              <a:t>blev sygemeldt på fuld tid i januar 2005</a:t>
            </a:r>
          </a:p>
          <a:p>
            <a:pPr>
              <a:buFont typeface="Arial" panose="020B0604020202020204" pitchFamily="34" charset="0"/>
              <a:buChar char="•"/>
            </a:pPr>
            <a:r>
              <a:rPr lang="da-DK" sz="1900" dirty="0" smtClean="0"/>
              <a:t>B </a:t>
            </a:r>
            <a:r>
              <a:rPr lang="da-DK" sz="1900" dirty="0"/>
              <a:t>blev opsagt d. 21. april 2005 med henvisning til 120 dages reglen</a:t>
            </a:r>
          </a:p>
          <a:p>
            <a:pPr>
              <a:buFont typeface="Arial" panose="020B0604020202020204" pitchFamily="34" charset="0"/>
              <a:buChar char="•"/>
            </a:pPr>
            <a:r>
              <a:rPr lang="da-DK" sz="1900" dirty="0"/>
              <a:t>Afklaringsforløb i 2005/2006 viste, at </a:t>
            </a:r>
            <a:r>
              <a:rPr lang="da-DK" sz="1900" dirty="0" smtClean="0"/>
              <a:t>B’s </a:t>
            </a:r>
            <a:r>
              <a:rPr lang="da-DK" sz="1900" dirty="0"/>
              <a:t>arbejdsevne svarede til 8 timer om ugen i langsomt tempo</a:t>
            </a:r>
          </a:p>
          <a:p>
            <a:pPr>
              <a:buFont typeface="Arial" panose="020B0604020202020204" pitchFamily="34" charset="0"/>
              <a:buChar char="•"/>
            </a:pPr>
            <a:r>
              <a:rPr lang="da-DK" sz="1900" dirty="0" smtClean="0"/>
              <a:t>B </a:t>
            </a:r>
            <a:r>
              <a:rPr lang="da-DK" sz="1900" dirty="0"/>
              <a:t>fik tilkendt førtidspension fra 1. juni 2006</a:t>
            </a:r>
            <a:r>
              <a:rPr lang="da-DK" sz="2000" dirty="0"/>
              <a:t> </a:t>
            </a:r>
          </a:p>
          <a:p>
            <a:endParaRPr lang="da-DK" sz="2000" dirty="0"/>
          </a:p>
        </p:txBody>
      </p:sp>
    </p:spTree>
    <p:extLst>
      <p:ext uri="{BB962C8B-B14F-4D97-AF65-F5344CB8AC3E}">
        <p14:creationId xmlns:p14="http://schemas.microsoft.com/office/powerpoint/2010/main" val="39630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Sø- og handelsrettens domme af 31. januar 2014</a:t>
            </a:r>
            <a:endParaRPr lang="da-DK" sz="3600" dirty="0"/>
          </a:p>
        </p:txBody>
      </p:sp>
      <p:sp>
        <p:nvSpPr>
          <p:cNvPr id="3" name="Pladsholder til indhold 2"/>
          <p:cNvSpPr>
            <a:spLocks noGrp="1"/>
          </p:cNvSpPr>
          <p:nvPr>
            <p:ph idx="1"/>
          </p:nvPr>
        </p:nvSpPr>
        <p:spPr/>
        <p:txBody>
          <a:bodyPr>
            <a:normAutofit/>
          </a:bodyPr>
          <a:lstStyle/>
          <a:p>
            <a:pPr>
              <a:buFont typeface="Arial" pitchFamily="34" charset="0"/>
              <a:buChar char="•"/>
            </a:pPr>
            <a:r>
              <a:rPr lang="da-DK" sz="2000" dirty="0" smtClean="0"/>
              <a:t>Spørgsmålet om handicap</a:t>
            </a:r>
          </a:p>
          <a:p>
            <a:pPr lvl="1">
              <a:buFont typeface="Arial" pitchFamily="34" charset="0"/>
              <a:buChar char="•"/>
            </a:pPr>
            <a:r>
              <a:rPr lang="da-DK" sz="2000" dirty="0" smtClean="0"/>
              <a:t>EU Domstolens svar 1) i dom af 11. april 2013 på spørgsmål 1 refereres</a:t>
            </a:r>
          </a:p>
          <a:p>
            <a:pPr lvl="1">
              <a:buFont typeface="Arial" pitchFamily="34" charset="0"/>
              <a:buChar char="•"/>
            </a:pPr>
            <a:r>
              <a:rPr lang="da-DK" sz="2000" dirty="0" smtClean="0"/>
              <a:t>Ud fra de lægelige oplysninger sammenholdt med </a:t>
            </a:r>
            <a:r>
              <a:rPr lang="da-DK" sz="2000" dirty="0" smtClean="0"/>
              <a:t>A/B’ </a:t>
            </a:r>
            <a:r>
              <a:rPr lang="da-DK" sz="2000" dirty="0" smtClean="0"/>
              <a:t>s egne oplysninger lægges det til grund, at de havde helbredsmæssige problemer med smerter/gener til følge</a:t>
            </a:r>
          </a:p>
          <a:p>
            <a:pPr lvl="1">
              <a:buFont typeface="Arial" pitchFamily="34" charset="0"/>
              <a:buChar char="•"/>
            </a:pPr>
            <a:r>
              <a:rPr lang="da-DK" sz="2000" dirty="0" smtClean="0"/>
              <a:t>Med disse helbredsproblemer, der efter sagens oplysninger var varige eller i hvert fald af langvarig karakter, og som ifølge de foreliggende lægelige oplysninger var diagnosticeret som svære slidgigtforandringer af lændehvirvlerne/en piskesmældslæsion var </a:t>
            </a:r>
            <a:r>
              <a:rPr lang="da-DK" sz="2000" dirty="0" smtClean="0"/>
              <a:t>A/B </a:t>
            </a:r>
            <a:r>
              <a:rPr lang="da-DK" sz="2000" dirty="0" smtClean="0"/>
              <a:t>omfattet af handicapbegrebet og det bagvedliggende direktiv</a:t>
            </a:r>
          </a:p>
          <a:p>
            <a:pPr marL="457200" lvl="1" indent="0">
              <a:buNone/>
            </a:pPr>
            <a:endParaRPr lang="da-DK" sz="1800" i="1" dirty="0" smtClean="0"/>
          </a:p>
        </p:txBody>
      </p:sp>
    </p:spTree>
    <p:extLst>
      <p:ext uri="{BB962C8B-B14F-4D97-AF65-F5344CB8AC3E}">
        <p14:creationId xmlns:p14="http://schemas.microsoft.com/office/powerpoint/2010/main" val="394554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Sø- og handelsrettens domme af 31. januar 2014</a:t>
            </a:r>
            <a:endParaRPr lang="da-DK" sz="3600" dirty="0"/>
          </a:p>
        </p:txBody>
      </p:sp>
      <p:sp>
        <p:nvSpPr>
          <p:cNvPr id="3" name="Pladsholder til indhold 2"/>
          <p:cNvSpPr>
            <a:spLocks noGrp="1"/>
          </p:cNvSpPr>
          <p:nvPr>
            <p:ph idx="1"/>
          </p:nvPr>
        </p:nvSpPr>
        <p:spPr/>
        <p:txBody>
          <a:bodyPr>
            <a:normAutofit/>
          </a:bodyPr>
          <a:lstStyle/>
          <a:p>
            <a:pPr>
              <a:buFont typeface="Arial" pitchFamily="34" charset="0"/>
              <a:buChar char="•"/>
            </a:pPr>
            <a:r>
              <a:rPr lang="da-DK" sz="2000" dirty="0" smtClean="0"/>
              <a:t>Opfyldelse af tilpasningsforpligtelsen, FSBL § 2a?</a:t>
            </a:r>
          </a:p>
          <a:p>
            <a:pPr lvl="1">
              <a:buFont typeface="Arial" pitchFamily="34" charset="0"/>
              <a:buChar char="•"/>
            </a:pPr>
            <a:r>
              <a:rPr lang="da-DK" sz="2000" dirty="0" smtClean="0"/>
              <a:t>A </a:t>
            </a:r>
            <a:endParaRPr lang="da-DK" sz="2000" dirty="0" smtClean="0"/>
          </a:p>
          <a:p>
            <a:pPr lvl="2">
              <a:buFont typeface="Arial" pitchFamily="34" charset="0"/>
              <a:buChar char="•"/>
            </a:pPr>
            <a:r>
              <a:rPr lang="da-DK" sz="2000" dirty="0" smtClean="0"/>
              <a:t>DAB var orienteret om </a:t>
            </a:r>
            <a:r>
              <a:rPr lang="da-DK" sz="2000" dirty="0" smtClean="0"/>
              <a:t>A’s </a:t>
            </a:r>
            <a:r>
              <a:rPr lang="da-DK" sz="2000" dirty="0" smtClean="0"/>
              <a:t>ryglidelse</a:t>
            </a:r>
          </a:p>
          <a:p>
            <a:pPr lvl="2">
              <a:buFont typeface="Arial" pitchFamily="34" charset="0"/>
              <a:buChar char="•"/>
            </a:pPr>
            <a:r>
              <a:rPr lang="da-DK" sz="2000" dirty="0" smtClean="0"/>
              <a:t>A </a:t>
            </a:r>
            <a:r>
              <a:rPr lang="da-DK" sz="2000" dirty="0" smtClean="0"/>
              <a:t>var flere gange kommet med forslag til indretning af arbejdspladsen og deltidsansættelse i form af fleksjob, men ingen af forslagene var blevet imødekommet</a:t>
            </a:r>
          </a:p>
          <a:p>
            <a:pPr lvl="2">
              <a:buFont typeface="Arial" pitchFamily="34" charset="0"/>
              <a:buChar char="•"/>
            </a:pPr>
            <a:r>
              <a:rPr lang="da-DK" sz="2000" dirty="0" smtClean="0"/>
              <a:t>Afslag på fleksjob 30. oktober 2005 fra </a:t>
            </a:r>
            <a:r>
              <a:rPr lang="da-DK" sz="2000" dirty="0" err="1" smtClean="0"/>
              <a:t>DAB’s</a:t>
            </a:r>
            <a:r>
              <a:rPr lang="da-DK" sz="2000" dirty="0" smtClean="0"/>
              <a:t> side</a:t>
            </a:r>
          </a:p>
          <a:p>
            <a:pPr lvl="2">
              <a:buFont typeface="Arial" pitchFamily="34" charset="0"/>
              <a:buChar char="•"/>
            </a:pPr>
            <a:r>
              <a:rPr lang="da-DK" sz="2000" dirty="0" smtClean="0"/>
              <a:t>Opsagt 24. november 2005</a:t>
            </a:r>
            <a:endParaRPr lang="da-DK" sz="2000" dirty="0"/>
          </a:p>
          <a:p>
            <a:pPr lvl="2">
              <a:buFont typeface="Arial" pitchFamily="34" charset="0"/>
              <a:buChar char="•"/>
            </a:pPr>
            <a:r>
              <a:rPr lang="da-DK" sz="2000" dirty="0" smtClean="0"/>
              <a:t>DAB havde ikke godtgjort, at nogen af de af </a:t>
            </a:r>
            <a:r>
              <a:rPr lang="da-DK" sz="2000" dirty="0" smtClean="0"/>
              <a:t>A </a:t>
            </a:r>
            <a:r>
              <a:rPr lang="da-DK" sz="2000" dirty="0" smtClean="0"/>
              <a:t>foreslåede foranstaltninger, f.eks. hæve-sænke bord og deltidsansættelse, ville have indebåret en uforholdsmæssig stor byrde for DAB, herunder vægt på, at DAB i umiddelbar forlængelse af opsigelsen havde opslået en deltidsstilling. </a:t>
            </a:r>
            <a:r>
              <a:rPr lang="da-DK" sz="1800" i="1" dirty="0" smtClean="0"/>
              <a:t>	</a:t>
            </a:r>
          </a:p>
        </p:txBody>
      </p:sp>
    </p:spTree>
    <p:extLst>
      <p:ext uri="{BB962C8B-B14F-4D97-AF65-F5344CB8AC3E}">
        <p14:creationId xmlns:p14="http://schemas.microsoft.com/office/powerpoint/2010/main" val="392580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Sø- og handelsrettens domme af 31. januar 2014</a:t>
            </a:r>
            <a:endParaRPr lang="da-DK" sz="3600" dirty="0"/>
          </a:p>
        </p:txBody>
      </p:sp>
      <p:sp>
        <p:nvSpPr>
          <p:cNvPr id="3" name="Pladsholder til indhold 2"/>
          <p:cNvSpPr>
            <a:spLocks noGrp="1"/>
          </p:cNvSpPr>
          <p:nvPr>
            <p:ph idx="1"/>
          </p:nvPr>
        </p:nvSpPr>
        <p:spPr/>
        <p:txBody>
          <a:bodyPr>
            <a:normAutofit lnSpcReduction="10000"/>
          </a:bodyPr>
          <a:lstStyle/>
          <a:p>
            <a:pPr>
              <a:buFont typeface="Arial" pitchFamily="34" charset="0"/>
              <a:buChar char="•"/>
            </a:pPr>
            <a:r>
              <a:rPr lang="da-DK" sz="2000" dirty="0" smtClean="0"/>
              <a:t>Opfyldelse af tilpasningsforpligtelsen i FSBL § 2a?</a:t>
            </a:r>
          </a:p>
          <a:p>
            <a:pPr lvl="1">
              <a:buFont typeface="Arial" pitchFamily="34" charset="0"/>
              <a:buChar char="•"/>
            </a:pPr>
            <a:r>
              <a:rPr lang="da-DK" sz="2000" dirty="0" smtClean="0"/>
              <a:t>B</a:t>
            </a:r>
            <a:endParaRPr lang="da-DK" sz="2000" dirty="0" smtClean="0"/>
          </a:p>
          <a:p>
            <a:pPr lvl="2">
              <a:buFont typeface="Arial" pitchFamily="34" charset="0"/>
              <a:buChar char="•"/>
            </a:pPr>
            <a:r>
              <a:rPr lang="da-DK" sz="2000" dirty="0" smtClean="0"/>
              <a:t>PD bekendt med lidelsen og erkendt af PD, at </a:t>
            </a:r>
            <a:r>
              <a:rPr lang="da-DK" sz="2000" dirty="0" smtClean="0"/>
              <a:t>B </a:t>
            </a:r>
            <a:r>
              <a:rPr lang="da-DK" sz="2000" dirty="0" smtClean="0"/>
              <a:t>gradvist fik det stadig værre gennem 2004</a:t>
            </a:r>
          </a:p>
          <a:p>
            <a:pPr lvl="2">
              <a:buFont typeface="Arial" pitchFamily="34" charset="0"/>
              <a:buChar char="•"/>
            </a:pPr>
            <a:r>
              <a:rPr lang="da-DK" sz="2000" dirty="0" smtClean="0"/>
              <a:t>PD havde ikke taget egentlige afhjælpningsinitiativer i anledning af </a:t>
            </a:r>
            <a:r>
              <a:rPr lang="da-DK" sz="2000" dirty="0" smtClean="0"/>
              <a:t>B’s </a:t>
            </a:r>
            <a:r>
              <a:rPr lang="da-DK" sz="2000" dirty="0" smtClean="0"/>
              <a:t>nedsatte funktion - § 2a ikke opfyldt</a:t>
            </a:r>
          </a:p>
          <a:p>
            <a:pPr lvl="2">
              <a:buFont typeface="Arial" pitchFamily="34" charset="0"/>
              <a:buChar char="•"/>
            </a:pPr>
            <a:r>
              <a:rPr lang="da-DK" sz="2000" dirty="0" smtClean="0"/>
              <a:t>Ikke grundlag for at fastslå, at sådanne foranstaltninger måtte indebære en uforholdsmæssig stor byrde</a:t>
            </a:r>
          </a:p>
          <a:p>
            <a:pPr lvl="2">
              <a:buFont typeface="Arial" pitchFamily="34" charset="0"/>
              <a:buChar char="•"/>
            </a:pPr>
            <a:r>
              <a:rPr lang="da-DK" sz="2000" dirty="0" smtClean="0"/>
              <a:t>Ikke grundlag for at fastslå, at </a:t>
            </a:r>
            <a:r>
              <a:rPr lang="da-DK" sz="2000" dirty="0" smtClean="0"/>
              <a:t>B </a:t>
            </a:r>
            <a:r>
              <a:rPr lang="da-DK" sz="2000" dirty="0" smtClean="0"/>
              <a:t>ikke skulle være egnet eller disponibel på opsigelsestidspunktet efter oplysningerne om forløbet af </a:t>
            </a:r>
            <a:r>
              <a:rPr lang="da-DK" sz="2000" dirty="0" smtClean="0"/>
              <a:t>B’s </a:t>
            </a:r>
            <a:r>
              <a:rPr lang="da-DK" sz="2000" dirty="0" smtClean="0"/>
              <a:t>helbredsmæssige forhold fra december 2003 til opsigelsen i april 2005, herunder </a:t>
            </a:r>
            <a:r>
              <a:rPr lang="da-DK" sz="2000" dirty="0" smtClean="0"/>
              <a:t>B’s </a:t>
            </a:r>
            <a:r>
              <a:rPr lang="da-DK" sz="2000" dirty="0" smtClean="0"/>
              <a:t>egen forklaring herom - de lægelige udtalelser om de helbredsmæssige forhold efter opsigelsen og fratrædelsen gav ikke på nogen afgørende måde grundlag for en anden vurdering</a:t>
            </a:r>
            <a:endParaRPr lang="da-DK" sz="2000" dirty="0"/>
          </a:p>
          <a:p>
            <a:pPr marL="457200" lvl="1" indent="0">
              <a:buNone/>
            </a:pPr>
            <a:endParaRPr lang="da-DK" sz="1800" i="1" dirty="0" smtClean="0"/>
          </a:p>
        </p:txBody>
      </p:sp>
    </p:spTree>
    <p:extLst>
      <p:ext uri="{BB962C8B-B14F-4D97-AF65-F5344CB8AC3E}">
        <p14:creationId xmlns:p14="http://schemas.microsoft.com/office/powerpoint/2010/main" val="361388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Sø- og handelsrettens domme af 31. januar 2014</a:t>
            </a:r>
            <a:endParaRPr lang="da-DK" sz="3600" dirty="0"/>
          </a:p>
        </p:txBody>
      </p:sp>
      <p:sp>
        <p:nvSpPr>
          <p:cNvPr id="3" name="Pladsholder til indhold 2"/>
          <p:cNvSpPr>
            <a:spLocks noGrp="1"/>
          </p:cNvSpPr>
          <p:nvPr>
            <p:ph idx="1"/>
          </p:nvPr>
        </p:nvSpPr>
        <p:spPr/>
        <p:txBody>
          <a:bodyPr>
            <a:normAutofit fontScale="85000" lnSpcReduction="10000"/>
          </a:bodyPr>
          <a:lstStyle/>
          <a:p>
            <a:pPr>
              <a:buFont typeface="Arial" pitchFamily="34" charset="0"/>
              <a:buChar char="•"/>
            </a:pPr>
            <a:r>
              <a:rPr lang="da-DK" sz="2000" dirty="0" smtClean="0"/>
              <a:t>Kunne 120 dages reglen i funktionærlovens § 5, stk. 2 anvendes? </a:t>
            </a:r>
          </a:p>
          <a:p>
            <a:pPr lvl="1">
              <a:buFont typeface="Arial" pitchFamily="34" charset="0"/>
              <a:buChar char="•"/>
            </a:pPr>
            <a:r>
              <a:rPr lang="da-DK" sz="2000" dirty="0" smtClean="0"/>
              <a:t>A</a:t>
            </a:r>
            <a:endParaRPr lang="da-DK" sz="2000" dirty="0" smtClean="0"/>
          </a:p>
          <a:p>
            <a:pPr lvl="2">
              <a:buFont typeface="Arial" pitchFamily="34" charset="0"/>
              <a:buChar char="•"/>
            </a:pPr>
            <a:r>
              <a:rPr lang="da-DK" sz="2000" dirty="0" smtClean="0"/>
              <a:t>En del af </a:t>
            </a:r>
            <a:r>
              <a:rPr lang="da-DK" sz="2000" dirty="0" smtClean="0"/>
              <a:t>A’s </a:t>
            </a:r>
            <a:r>
              <a:rPr lang="da-DK" sz="2000" dirty="0" smtClean="0"/>
              <a:t>sygefravær frem til </a:t>
            </a:r>
            <a:r>
              <a:rPr lang="da-DK" sz="2000" dirty="0"/>
              <a:t>opsigelsen </a:t>
            </a:r>
            <a:r>
              <a:rPr lang="da-DK" sz="2000" dirty="0" smtClean="0"/>
              <a:t>kunne tilskrives den omstændighed, at DAB ikke havde truffet hensigtsmæssige tilpasningsforanstaltninger</a:t>
            </a:r>
          </a:p>
          <a:p>
            <a:pPr lvl="1">
              <a:buFont typeface="Arial" pitchFamily="34" charset="0"/>
              <a:buChar char="•"/>
            </a:pPr>
            <a:r>
              <a:rPr lang="en-US" sz="2000" dirty="0" smtClean="0"/>
              <a:t>B</a:t>
            </a:r>
            <a:endParaRPr lang="da-DK" sz="2000" dirty="0" smtClean="0"/>
          </a:p>
          <a:p>
            <a:pPr lvl="2">
              <a:buFont typeface="Arial" pitchFamily="34" charset="0"/>
              <a:buChar char="•"/>
            </a:pPr>
            <a:r>
              <a:rPr lang="da-DK" sz="2000" dirty="0" smtClean="0"/>
              <a:t>Det måtte antages, at i hvert fald en del af </a:t>
            </a:r>
            <a:r>
              <a:rPr lang="da-DK" sz="2000" dirty="0" smtClean="0"/>
              <a:t>B´s </a:t>
            </a:r>
            <a:r>
              <a:rPr lang="da-DK" sz="2000" dirty="0" smtClean="0"/>
              <a:t>handicaprelaterede fravær kunne tilskrives, at PD ikke havde truffet hensigtsmæssige </a:t>
            </a:r>
            <a:r>
              <a:rPr lang="da-DK" sz="2000" dirty="0"/>
              <a:t>tilpasningsforanstaltninger </a:t>
            </a:r>
            <a:r>
              <a:rPr lang="da-DK" sz="2000" dirty="0" smtClean="0"/>
              <a:t>– vægt på oplysningerne </a:t>
            </a:r>
            <a:r>
              <a:rPr lang="da-DK" sz="2000" dirty="0"/>
              <a:t>om </a:t>
            </a:r>
            <a:r>
              <a:rPr lang="da-DK" sz="2000" dirty="0" smtClean="0"/>
              <a:t>B’ </a:t>
            </a:r>
            <a:r>
              <a:rPr lang="da-DK" sz="2000" dirty="0" smtClean="0"/>
              <a:t>s piskesmældslidelse </a:t>
            </a:r>
            <a:r>
              <a:rPr lang="da-DK" sz="2000" dirty="0"/>
              <a:t>og gradvist forværrede helbredsmæssige situation </a:t>
            </a:r>
            <a:r>
              <a:rPr lang="da-DK" sz="2000" dirty="0" smtClean="0"/>
              <a:t>samt </a:t>
            </a:r>
            <a:r>
              <a:rPr lang="da-DK" sz="2000" dirty="0" smtClean="0"/>
              <a:t>B’s </a:t>
            </a:r>
            <a:r>
              <a:rPr lang="da-DK" sz="2000" dirty="0"/>
              <a:t>egen forklaring </a:t>
            </a:r>
            <a:r>
              <a:rPr lang="da-DK" sz="2000" dirty="0" smtClean="0"/>
              <a:t> om sine muligheder (hvis </a:t>
            </a:r>
            <a:r>
              <a:rPr lang="da-DK" sz="2000" dirty="0"/>
              <a:t>man hos PD havde taget vare på hende, havde hun været på arbejdsmarkedet i dag, men ikke på fuld </a:t>
            </a:r>
            <a:r>
              <a:rPr lang="da-DK" sz="2000" dirty="0" smtClean="0"/>
              <a:t>tid)</a:t>
            </a:r>
          </a:p>
          <a:p>
            <a:pPr lvl="1">
              <a:buFont typeface="Arial" pitchFamily="34" charset="0"/>
              <a:buChar char="•"/>
            </a:pPr>
            <a:r>
              <a:rPr lang="da-DK" sz="2000" i="1" dirty="0" smtClean="0"/>
              <a:t>”Ved opsigelsen af </a:t>
            </a:r>
            <a:r>
              <a:rPr lang="da-DK" sz="2000" i="1" dirty="0" smtClean="0"/>
              <a:t>A</a:t>
            </a:r>
            <a:r>
              <a:rPr lang="da-DK" sz="2000" dirty="0" smtClean="0"/>
              <a:t>/B</a:t>
            </a:r>
            <a:r>
              <a:rPr lang="da-DK" sz="2000" i="1" dirty="0" smtClean="0"/>
              <a:t> </a:t>
            </a:r>
            <a:r>
              <a:rPr lang="da-DK" sz="2000" i="1" dirty="0" smtClean="0"/>
              <a:t>i medfør af 120 dages reglen i funktionærlovens § 5, stk. 2 forelå der under</a:t>
            </a:r>
            <a:r>
              <a:rPr lang="da-DK" sz="2000" dirty="0" smtClean="0"/>
              <a:t> </a:t>
            </a:r>
            <a:r>
              <a:rPr lang="da-DK" sz="2000" i="1" dirty="0"/>
              <a:t>disse omstændigheder </a:t>
            </a:r>
            <a:r>
              <a:rPr lang="da-DK" sz="2000" i="1" dirty="0" smtClean="0"/>
              <a:t>en </a:t>
            </a:r>
            <a:r>
              <a:rPr lang="da-DK" sz="2000" i="1" dirty="0"/>
              <a:t>direkte forskelsbehandling efter </a:t>
            </a:r>
            <a:r>
              <a:rPr lang="da-DK" sz="2000" i="1" dirty="0" smtClean="0"/>
              <a:t>forskelsbehandlingens § </a:t>
            </a:r>
            <a:r>
              <a:rPr lang="da-DK" sz="2000" i="1" dirty="0"/>
              <a:t>2, stk. 1, jf. § 1, stk. </a:t>
            </a:r>
            <a:r>
              <a:rPr lang="da-DK" sz="2000" i="1" dirty="0" smtClean="0"/>
              <a:t>2. </a:t>
            </a:r>
            <a:r>
              <a:rPr lang="da-DK" sz="2000" i="1" dirty="0" smtClean="0"/>
              <a:t>A</a:t>
            </a:r>
            <a:r>
              <a:rPr lang="da-DK" sz="2000" dirty="0" smtClean="0"/>
              <a:t>/B </a:t>
            </a:r>
            <a:r>
              <a:rPr lang="da-DK" sz="2000" i="1" dirty="0" smtClean="0"/>
              <a:t>bør derfor tilkendes en godtgørelse efter forskelsbehandlingslovens § 7, stk.1.”</a:t>
            </a:r>
            <a:r>
              <a:rPr lang="da-DK" sz="2000" dirty="0" smtClean="0"/>
              <a:t> </a:t>
            </a:r>
          </a:p>
          <a:p>
            <a:pPr lvl="1">
              <a:buFont typeface="Arial" pitchFamily="34" charset="0"/>
              <a:buChar char="•"/>
            </a:pPr>
            <a:r>
              <a:rPr lang="da-DK" sz="2000" dirty="0" smtClean="0"/>
              <a:t>Implicit stillingtagen til 120 </a:t>
            </a:r>
            <a:r>
              <a:rPr lang="da-DK" sz="2000" dirty="0"/>
              <a:t>dages reglen </a:t>
            </a:r>
            <a:r>
              <a:rPr lang="da-DK" sz="2000" dirty="0" smtClean="0"/>
              <a:t>uanvendelighed - nævnes ikke direkte i præmisserne</a:t>
            </a:r>
          </a:p>
          <a:p>
            <a:pPr marL="457200" lvl="1" indent="0">
              <a:buNone/>
            </a:pPr>
            <a:endParaRPr lang="da-DK" sz="1800" i="1" dirty="0" smtClean="0"/>
          </a:p>
        </p:txBody>
      </p:sp>
    </p:spTree>
    <p:extLst>
      <p:ext uri="{BB962C8B-B14F-4D97-AF65-F5344CB8AC3E}">
        <p14:creationId xmlns:p14="http://schemas.microsoft.com/office/powerpoint/2010/main" val="32390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smtClean="0"/>
              <a:t>Det tilkendte beløb</a:t>
            </a:r>
            <a:endParaRPr lang="da-DK" sz="3600" dirty="0"/>
          </a:p>
        </p:txBody>
      </p:sp>
      <p:sp>
        <p:nvSpPr>
          <p:cNvPr id="3" name="Pladsholder til indhold 2"/>
          <p:cNvSpPr>
            <a:spLocks noGrp="1"/>
          </p:cNvSpPr>
          <p:nvPr>
            <p:ph idx="1"/>
          </p:nvPr>
        </p:nvSpPr>
        <p:spPr/>
        <p:txBody>
          <a:bodyPr>
            <a:normAutofit/>
          </a:bodyPr>
          <a:lstStyle/>
          <a:p>
            <a:pPr>
              <a:buFont typeface="Arial" pitchFamily="34" charset="0"/>
              <a:buChar char="•"/>
            </a:pPr>
            <a:r>
              <a:rPr lang="da-DK" sz="2000" dirty="0" smtClean="0"/>
              <a:t>Godtgørelse </a:t>
            </a:r>
            <a:endParaRPr lang="da-DK" sz="2000" dirty="0"/>
          </a:p>
          <a:p>
            <a:pPr lvl="1">
              <a:buFont typeface="Arial" pitchFamily="34" charset="0"/>
              <a:buChar char="•"/>
            </a:pPr>
            <a:r>
              <a:rPr lang="da-DK" sz="2000" dirty="0" smtClean="0"/>
              <a:t>12 måneder til begge – henvisning til ansættelsesforholdets varighed og sagens       øvrige oplysninger </a:t>
            </a:r>
          </a:p>
          <a:p>
            <a:pPr marL="0" indent="0">
              <a:buNone/>
            </a:pPr>
            <a:r>
              <a:rPr lang="da-DK" sz="2000" dirty="0" smtClean="0"/>
              <a:t> </a:t>
            </a:r>
            <a:r>
              <a:rPr lang="da-DK" sz="2000" dirty="0"/>
              <a:t> </a:t>
            </a:r>
            <a:r>
              <a:rPr lang="da-DK" sz="2000" dirty="0" smtClean="0"/>
              <a:t>        </a:t>
            </a:r>
            <a:r>
              <a:rPr lang="da-DK" sz="2000" dirty="0" smtClean="0"/>
              <a:t>A </a:t>
            </a:r>
            <a:r>
              <a:rPr lang="da-DK" sz="2000" dirty="0" smtClean="0"/>
              <a:t>ca. 9 års anciennitet og </a:t>
            </a:r>
            <a:r>
              <a:rPr lang="da-DK" sz="2000" dirty="0" smtClean="0"/>
              <a:t>B </a:t>
            </a:r>
            <a:r>
              <a:rPr lang="da-DK" sz="2000" dirty="0" smtClean="0"/>
              <a:t>ca. 7 års anciennitet</a:t>
            </a:r>
          </a:p>
          <a:p>
            <a:pPr marL="0" indent="0">
              <a:buNone/>
            </a:pPr>
            <a:endParaRPr lang="da-DK" sz="2000" dirty="0" smtClean="0"/>
          </a:p>
          <a:p>
            <a:pPr>
              <a:buFont typeface="Arial" panose="020B0604020202020204" pitchFamily="34" charset="0"/>
              <a:buChar char="•"/>
            </a:pPr>
            <a:r>
              <a:rPr lang="da-DK" sz="2000" dirty="0" smtClean="0"/>
              <a:t>Lønkrav svarende til manglende løn ift. sædvanligt opsigelsesvarsel </a:t>
            </a:r>
          </a:p>
          <a:p>
            <a:pPr lvl="1">
              <a:buFont typeface="Arial" pitchFamily="34" charset="0"/>
              <a:buChar char="•"/>
            </a:pPr>
            <a:endParaRPr lang="da-DK" sz="2000" dirty="0" smtClean="0"/>
          </a:p>
          <a:p>
            <a:pPr marL="457200" lvl="1" indent="0">
              <a:buNone/>
            </a:pPr>
            <a:endParaRPr lang="da-DK" sz="1800" i="1" dirty="0" smtClean="0"/>
          </a:p>
        </p:txBody>
      </p:sp>
    </p:spTree>
    <p:extLst>
      <p:ext uri="{BB962C8B-B14F-4D97-AF65-F5344CB8AC3E}">
        <p14:creationId xmlns:p14="http://schemas.microsoft.com/office/powerpoint/2010/main" val="136344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status</a:t>
            </a:r>
            <a:endParaRPr lang="da-DK" dirty="0"/>
          </a:p>
        </p:txBody>
      </p:sp>
      <p:sp>
        <p:nvSpPr>
          <p:cNvPr id="3" name="Pladsholder til indhold 2"/>
          <p:cNvSpPr>
            <a:spLocks noGrp="1"/>
          </p:cNvSpPr>
          <p:nvPr>
            <p:ph idx="1"/>
          </p:nvPr>
        </p:nvSpPr>
        <p:spPr/>
        <p:txBody>
          <a:bodyPr>
            <a:normAutofit/>
          </a:bodyPr>
          <a:lstStyle/>
          <a:p>
            <a:pPr>
              <a:buFont typeface="Arial" panose="020B0604020202020204" pitchFamily="34" charset="0"/>
              <a:buChar char="•"/>
            </a:pPr>
            <a:r>
              <a:rPr lang="da-DK" dirty="0" smtClean="0"/>
              <a:t>120 dages reglen uanvendelig, hvor blot en del af handicaprelaterede fravær ikke skyldes AG´s forsømmelse </a:t>
            </a:r>
          </a:p>
          <a:p>
            <a:pPr>
              <a:buFont typeface="Arial" panose="020B0604020202020204" pitchFamily="34" charset="0"/>
              <a:buChar char="•"/>
            </a:pPr>
            <a:r>
              <a:rPr lang="da-DK" dirty="0" smtClean="0"/>
              <a:t>Specielt vedr. </a:t>
            </a:r>
            <a:r>
              <a:rPr lang="da-DK" dirty="0" smtClean="0"/>
              <a:t>A:</a:t>
            </a:r>
            <a:endParaRPr lang="da-DK" dirty="0" smtClean="0"/>
          </a:p>
          <a:p>
            <a:pPr lvl="1">
              <a:buFont typeface="Arial" panose="020B0604020202020204" pitchFamily="34" charset="0"/>
              <a:buChar char="•"/>
            </a:pPr>
            <a:r>
              <a:rPr lang="da-DK" dirty="0" smtClean="0"/>
              <a:t>Hvis der kan henvises til helt konkrete og relevante foranstaltninger, påhviler der AG en tung bevisbyrde for, at foranstaltningerne ville have været for byrdefulde </a:t>
            </a:r>
            <a:endParaRPr lang="da-DK" dirty="0"/>
          </a:p>
          <a:p>
            <a:pPr>
              <a:buFont typeface="Arial" panose="020B0604020202020204" pitchFamily="34" charset="0"/>
              <a:buChar char="•"/>
            </a:pPr>
            <a:r>
              <a:rPr lang="da-DK" dirty="0" smtClean="0"/>
              <a:t>Specielt vedr. </a:t>
            </a:r>
            <a:r>
              <a:rPr lang="da-DK" dirty="0" smtClean="0"/>
              <a:t>B:</a:t>
            </a:r>
            <a:endParaRPr lang="da-DK" dirty="0"/>
          </a:p>
          <a:p>
            <a:pPr lvl="1">
              <a:buFont typeface="Arial" panose="020B0604020202020204" pitchFamily="34" charset="0"/>
              <a:buChar char="•"/>
            </a:pPr>
            <a:r>
              <a:rPr lang="da-DK" dirty="0" smtClean="0"/>
              <a:t>Hvis AG ikke kan dokumentere at have iværksat ”egentlige afhjælpningsinitiativer”, er § 2a , 1. pkt. ikke opfyldt </a:t>
            </a:r>
          </a:p>
          <a:p>
            <a:pPr lvl="1">
              <a:buFont typeface="Arial" panose="020B0604020202020204" pitchFamily="34" charset="0"/>
              <a:buChar char="•"/>
            </a:pPr>
            <a:r>
              <a:rPr lang="da-DK" dirty="0" smtClean="0"/>
              <a:t>Herefter er det vanskeligt at komme igennem med for AG, at afhjælpningsforanstaltningerne eventuelt måtte indebære en uforholdsmæssig byrde efter §2a, 2. pkt.</a:t>
            </a:r>
          </a:p>
          <a:p>
            <a:pPr marL="0" indent="0">
              <a:buNone/>
            </a:pPr>
            <a:endParaRPr lang="da-DK" dirty="0" smtClean="0"/>
          </a:p>
          <a:p>
            <a:pPr>
              <a:buFont typeface="Arial" panose="020B0604020202020204" pitchFamily="34" charset="0"/>
              <a:buChar char="•"/>
            </a:pPr>
            <a:endParaRPr lang="da-DK" dirty="0"/>
          </a:p>
        </p:txBody>
      </p:sp>
    </p:spTree>
    <p:extLst>
      <p:ext uri="{BB962C8B-B14F-4D97-AF65-F5344CB8AC3E}">
        <p14:creationId xmlns:p14="http://schemas.microsoft.com/office/powerpoint/2010/main" val="237124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K Master">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HK Master.potx" id="{56B9D6DD-1FE1-4ADF-B2F4-880C827FC507}" vid="{CFBADDDA-DBB1-49B1-80C2-844F7616670A}"/>
    </a:ext>
  </a:extLst>
</a:theme>
</file>

<file path=ppt/theme/theme2.xml><?xml version="1.0" encoding="utf-8"?>
<a:theme xmlns:a="http://schemas.openxmlformats.org/drawingml/2006/main" name="Office Theme">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HK 2013">
      <a:dk1>
        <a:sysClr val="windowText" lastClr="000000"/>
      </a:dk1>
      <a:lt1>
        <a:srgbClr val="FFFFFF"/>
      </a:lt1>
      <a:dk2>
        <a:srgbClr val="009DE0"/>
      </a:dk2>
      <a:lt2>
        <a:srgbClr val="F4F2E9"/>
      </a:lt2>
      <a:accent1>
        <a:srgbClr val="009DE0"/>
      </a:accent1>
      <a:accent2>
        <a:srgbClr val="0075A4"/>
      </a:accent2>
      <a:accent3>
        <a:srgbClr val="004762"/>
      </a:accent3>
      <a:accent4>
        <a:srgbClr val="C4007A"/>
      </a:accent4>
      <a:accent5>
        <a:srgbClr val="F9DC06"/>
      </a:accent5>
      <a:accent6>
        <a:srgbClr val="029778"/>
      </a:accent6>
      <a:hlink>
        <a:srgbClr val="0075A4"/>
      </a:hlink>
      <a:folHlink>
        <a:srgbClr val="004762"/>
      </a:folHlink>
    </a:clrScheme>
    <a:fontScheme name="HK Skrifttyper">
      <a:majorFont>
        <a:latin typeface="BellGothic Blk B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HK Master</Template>
  <TotalTime>693</TotalTime>
  <Words>1843</Words>
  <Application>Microsoft Office PowerPoint</Application>
  <PresentationFormat>Brugerdefineret</PresentationFormat>
  <Paragraphs>145</Paragraphs>
  <Slides>19</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Diastitler</vt:lpstr>
      </vt:variant>
      <vt:variant>
        <vt:i4>19</vt:i4>
      </vt:variant>
    </vt:vector>
  </HeadingPairs>
  <TitlesOfParts>
    <vt:vector size="22" baseType="lpstr">
      <vt:lpstr>Arial</vt:lpstr>
      <vt:lpstr>BellGothic Blk BT</vt:lpstr>
      <vt:lpstr>HK Master</vt:lpstr>
      <vt:lpstr>Status på handicapbeskyttelsen i lyset af Sø- og Handelsrettens domme af 31. januar 2014 i Ring og Werge-sagerne </vt:lpstr>
      <vt:lpstr>PowerPoint-præsentation</vt:lpstr>
      <vt:lpstr>PowerPoint-præsentation</vt:lpstr>
      <vt:lpstr>Sø- og handelsrettens domme af 31. januar 2014</vt:lpstr>
      <vt:lpstr>Sø- og handelsrettens domme af 31. januar 2014</vt:lpstr>
      <vt:lpstr>Sø- og handelsrettens domme af 31. januar 2014</vt:lpstr>
      <vt:lpstr>Sø- og handelsrettens domme af 31. januar 2014</vt:lpstr>
      <vt:lpstr>Det tilkendte beløb</vt:lpstr>
      <vt:lpstr>status</vt:lpstr>
      <vt:lpstr>PRAKSIS EFTER EU DOMMEN AF 11. APRIL 2013  U.2013.2575H – LM med ADHD   </vt:lpstr>
      <vt:lpstr>U.2013.2435V</vt:lpstr>
      <vt:lpstr>Øl af 4. juni 2013, B-3388-12</vt:lpstr>
      <vt:lpstr>Øl AF 5. JULI 2013,B-2578-12</vt:lpstr>
      <vt:lpstr>Øl AF 5. JULI 2013,B-2578-12 - fortsat</vt:lpstr>
      <vt:lpstr>U.2014.990V – RYGPROBLEMER </vt:lpstr>
      <vt:lpstr>TVISTIGHEDSNÆVNETS KENDELSE AF 16. JANUAR 2014 – Ophævelse af erhvervsuddannelsesaftale pga. sygefravær og manglende gennemførelse af 3. skoleperiode</vt:lpstr>
      <vt:lpstr>TVISTIGHEDSNÆVNETS KENDELSE AF 16. JANUAR 2014 – Ophævelse af erhvervsuddannelsesaftale pga. sygefravær og manglende gennemførelse af 3. skoleperiode - fortsat</vt:lpstr>
      <vt:lpstr>TVISTIGHEDSNÆVNETS KENDELSE AF 16. JANUAR 2014 – Ophævelse af erhvervsuddannelsesaftale pga. sygefravær og manglende gennemførelse af 3. skoleperiode - fortsat</vt:lpstr>
      <vt:lpstr>BESKATNING AF GODTGØRELSE efter FSBL   </vt:lpstr>
    </vt:vector>
  </TitlesOfParts>
  <Company>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domstolens dom af 11. april 2013, C-335/11 og C-337/11 Ring og Skouboe Werge sagen</dc:title>
  <dc:creator>hkf44jkr</dc:creator>
  <cp:lastModifiedBy>Henrik Sandby</cp:lastModifiedBy>
  <cp:revision>56</cp:revision>
  <cp:lastPrinted>2014-03-30T19:13:00Z</cp:lastPrinted>
  <dcterms:created xsi:type="dcterms:W3CDTF">2013-06-03T08:47:39Z</dcterms:created>
  <dcterms:modified xsi:type="dcterms:W3CDTF">2014-04-04T11:28:44Z</dcterms:modified>
</cp:coreProperties>
</file>